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5"/>
    <p:sldMasterId id="2147483696" r:id="rId6"/>
  </p:sldMasterIdLst>
  <p:notesMasterIdLst>
    <p:notesMasterId r:id="rId30"/>
  </p:notesMasterIdLst>
  <p:handoutMasterIdLst>
    <p:handoutMasterId r:id="rId31"/>
  </p:handoutMasterIdLst>
  <p:sldIdLst>
    <p:sldId id="264" r:id="rId7"/>
    <p:sldId id="267" r:id="rId8"/>
    <p:sldId id="268" r:id="rId9"/>
    <p:sldId id="278" r:id="rId10"/>
    <p:sldId id="279" r:id="rId11"/>
    <p:sldId id="280" r:id="rId12"/>
    <p:sldId id="284" r:id="rId13"/>
    <p:sldId id="283" r:id="rId14"/>
    <p:sldId id="282" r:id="rId15"/>
    <p:sldId id="281" r:id="rId16"/>
    <p:sldId id="289" r:id="rId17"/>
    <p:sldId id="288" r:id="rId18"/>
    <p:sldId id="287" r:id="rId19"/>
    <p:sldId id="286" r:id="rId20"/>
    <p:sldId id="292" r:id="rId21"/>
    <p:sldId id="293" r:id="rId22"/>
    <p:sldId id="291" r:id="rId23"/>
    <p:sldId id="285" r:id="rId24"/>
    <p:sldId id="295" r:id="rId25"/>
    <p:sldId id="296" r:id="rId26"/>
    <p:sldId id="294" r:id="rId27"/>
    <p:sldId id="290" r:id="rId28"/>
    <p:sldId id="271" r:id="rId2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34EFE6-B3F0-9A46-BD44-62386E93FC20}" name="Beichley, Scott E" initials="SB" userId="S::Scott.Beichley@gdit.com::67e54e30-11dc-4718-8273-c42939d61b5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986"/>
    <a:srgbClr val="006F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84" autoAdjust="0"/>
    <p:restoredTop sz="86551"/>
  </p:normalViewPr>
  <p:slideViewPr>
    <p:cSldViewPr snapToGrid="0" snapToObjects="1">
      <p:cViewPr varScale="1">
        <p:scale>
          <a:sx n="97" d="100"/>
          <a:sy n="97" d="100"/>
        </p:scale>
        <p:origin x="1138" y="67"/>
      </p:cViewPr>
      <p:guideLst/>
    </p:cSldViewPr>
  </p:slideViewPr>
  <p:outlineViewPr>
    <p:cViewPr>
      <p:scale>
        <a:sx n="33" d="100"/>
        <a:sy n="33" d="100"/>
      </p:scale>
      <p:origin x="0" y="-168"/>
    </p:cViewPr>
  </p:outlineViewPr>
  <p:notesTextViewPr>
    <p:cViewPr>
      <p:scale>
        <a:sx n="1" d="1"/>
        <a:sy n="1" d="1"/>
      </p:scale>
      <p:origin x="0" y="0"/>
    </p:cViewPr>
  </p:notesTextViewPr>
  <p:sorterViewPr>
    <p:cViewPr>
      <p:scale>
        <a:sx n="131" d="100"/>
        <a:sy n="131" d="100"/>
      </p:scale>
      <p:origin x="0" y="0"/>
    </p:cViewPr>
  </p:sorterViewPr>
  <p:notesViewPr>
    <p:cSldViewPr snapToGrid="0" snapToObjects="1" showGuides="1">
      <p:cViewPr varScale="1">
        <p:scale>
          <a:sx n="117" d="100"/>
          <a:sy n="117" d="100"/>
        </p:scale>
        <p:origin x="4048" y="1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ichley, Scott E" userId="67e54e30-11dc-4718-8273-c42939d61b59" providerId="ADAL" clId="{799743BB-C32C-4F68-B9F2-1270F9C76A75}"/>
    <pc:docChg chg="">
      <pc:chgData name="Beichley, Scott E" userId="67e54e30-11dc-4718-8273-c42939d61b59" providerId="ADAL" clId="{799743BB-C32C-4F68-B9F2-1270F9C76A75}" dt="2024-05-03T18:40:20.625" v="2"/>
      <pc:docMkLst>
        <pc:docMk/>
      </pc:docMkLst>
      <pc:sldChg chg="delCm">
        <pc:chgData name="Beichley, Scott E" userId="67e54e30-11dc-4718-8273-c42939d61b59" providerId="ADAL" clId="{799743BB-C32C-4F68-B9F2-1270F9C76A75}" dt="2024-05-03T18:35:48.357" v="0"/>
        <pc:sldMkLst>
          <pc:docMk/>
          <pc:sldMk cId="795410668" sldId="267"/>
        </pc:sldMkLst>
        <pc:extLst>
          <p:ext xmlns:p="http://schemas.openxmlformats.org/presentationml/2006/main" uri="{D6D511B9-2390-475A-947B-AFAB55BFBCF1}">
            <pc226:cmChg xmlns:pc226="http://schemas.microsoft.com/office/powerpoint/2022/06/main/command" chg="del">
              <pc226:chgData name="Beichley, Scott E" userId="67e54e30-11dc-4718-8273-c42939d61b59" providerId="ADAL" clId="{799743BB-C32C-4F68-B9F2-1270F9C76A75}" dt="2024-05-03T18:35:48.357" v="0"/>
              <pc2:cmMkLst xmlns:pc2="http://schemas.microsoft.com/office/powerpoint/2019/9/main/command">
                <pc:docMk/>
                <pc:sldMk cId="795410668" sldId="267"/>
                <pc2:cmMk id="{08957061-CB60-4F35-AF44-5118A13D6C73}"/>
              </pc2:cmMkLst>
            </pc226:cmChg>
          </p:ext>
        </pc:extLst>
      </pc:sldChg>
      <pc:sldChg chg="delCm">
        <pc:chgData name="Beichley, Scott E" userId="67e54e30-11dc-4718-8273-c42939d61b59" providerId="ADAL" clId="{799743BB-C32C-4F68-B9F2-1270F9C76A75}" dt="2024-05-03T18:40:20.625" v="2"/>
        <pc:sldMkLst>
          <pc:docMk/>
          <pc:sldMk cId="2252362235" sldId="278"/>
        </pc:sldMkLst>
        <pc:extLst>
          <p:ext xmlns:p="http://schemas.openxmlformats.org/presentationml/2006/main" uri="{D6D511B9-2390-475A-947B-AFAB55BFBCF1}">
            <pc226:cmChg xmlns:pc226="http://schemas.microsoft.com/office/powerpoint/2022/06/main/command" chg="del">
              <pc226:chgData name="Beichley, Scott E" userId="67e54e30-11dc-4718-8273-c42939d61b59" providerId="ADAL" clId="{799743BB-C32C-4F68-B9F2-1270F9C76A75}" dt="2024-05-03T18:40:20.625" v="2"/>
              <pc2:cmMkLst xmlns:pc2="http://schemas.microsoft.com/office/powerpoint/2019/9/main/command">
                <pc:docMk/>
                <pc:sldMk cId="2252362235" sldId="278"/>
                <pc2:cmMk id="{8D9840FB-3689-4567-9023-361A488C8E1C}"/>
              </pc2:cmMkLst>
            </pc226:cmChg>
          </p:ext>
        </pc:extLst>
      </pc:sldChg>
      <pc:sldChg chg="delCm">
        <pc:chgData name="Beichley, Scott E" userId="67e54e30-11dc-4718-8273-c42939d61b59" providerId="ADAL" clId="{799743BB-C32C-4F68-B9F2-1270F9C76A75}" dt="2024-05-03T18:40:16.677" v="1"/>
        <pc:sldMkLst>
          <pc:docMk/>
          <pc:sldMk cId="3477768146" sldId="279"/>
        </pc:sldMkLst>
        <pc:extLst>
          <p:ext xmlns:p="http://schemas.openxmlformats.org/presentationml/2006/main" uri="{D6D511B9-2390-475A-947B-AFAB55BFBCF1}">
            <pc226:cmChg xmlns:pc226="http://schemas.microsoft.com/office/powerpoint/2022/06/main/command" chg="del">
              <pc226:chgData name="Beichley, Scott E" userId="67e54e30-11dc-4718-8273-c42939d61b59" providerId="ADAL" clId="{799743BB-C32C-4F68-B9F2-1270F9C76A75}" dt="2024-05-03T18:40:16.677" v="1"/>
              <pc2:cmMkLst xmlns:pc2="http://schemas.microsoft.com/office/powerpoint/2019/9/main/command">
                <pc:docMk/>
                <pc:sldMk cId="3477768146" sldId="279"/>
                <pc2:cmMk id="{897F82EC-5190-4DB0-9730-653D63EF4BBA}"/>
              </pc2:cmMkLst>
            </pc226:cmChg>
          </p:ext>
        </pc:extLst>
      </pc:sldChg>
    </pc:docChg>
  </pc:docChgLst>
  <pc:docChgLst>
    <pc:chgData name="Beichley, Scott E" userId="67e54e30-11dc-4718-8273-c42939d61b59" providerId="ADAL" clId="{9EB69BC9-631D-4EC1-AC1D-E53A04E5A39E}"/>
    <pc:docChg chg="undo custSel addSld delSld modSld">
      <pc:chgData name="Beichley, Scott E" userId="67e54e30-11dc-4718-8273-c42939d61b59" providerId="ADAL" clId="{9EB69BC9-631D-4EC1-AC1D-E53A04E5A39E}" dt="2024-03-13T15:32:55.571" v="838"/>
      <pc:docMkLst>
        <pc:docMk/>
      </pc:docMkLst>
      <pc:sldChg chg="modSp mod">
        <pc:chgData name="Beichley, Scott E" userId="67e54e30-11dc-4718-8273-c42939d61b59" providerId="ADAL" clId="{9EB69BC9-631D-4EC1-AC1D-E53A04E5A39E}" dt="2024-03-13T15:17:29.769" v="825" actId="1076"/>
        <pc:sldMkLst>
          <pc:docMk/>
          <pc:sldMk cId="1029304499" sldId="264"/>
        </pc:sldMkLst>
        <pc:spChg chg="mod">
          <ac:chgData name="Beichley, Scott E" userId="67e54e30-11dc-4718-8273-c42939d61b59" providerId="ADAL" clId="{9EB69BC9-631D-4EC1-AC1D-E53A04E5A39E}" dt="2024-03-13T15:17:29.769" v="825" actId="1076"/>
          <ac:spMkLst>
            <pc:docMk/>
            <pc:sldMk cId="1029304499" sldId="264"/>
            <ac:spMk id="5" creationId="{0CFD9BF7-70F1-A546-A238-191469109048}"/>
          </ac:spMkLst>
        </pc:spChg>
      </pc:sldChg>
      <pc:sldChg chg="addCm modCm">
        <pc:chgData name="Beichley, Scott E" userId="67e54e30-11dc-4718-8273-c42939d61b59" providerId="ADAL" clId="{9EB69BC9-631D-4EC1-AC1D-E53A04E5A39E}" dt="2024-03-13T15:32:55.571" v="838"/>
        <pc:sldMkLst>
          <pc:docMk/>
          <pc:sldMk cId="795410668" sldId="267"/>
        </pc:sldMkLst>
        <pc:extLst>
          <p:ext xmlns:p="http://schemas.openxmlformats.org/presentationml/2006/main" uri="{D6D511B9-2390-475A-947B-AFAB55BFBCF1}">
            <pc226:cmChg xmlns:pc226="http://schemas.microsoft.com/office/powerpoint/2022/06/main/command" chg="add mod">
              <pc226:chgData name="Beichley, Scott E" userId="67e54e30-11dc-4718-8273-c42939d61b59" providerId="ADAL" clId="{9EB69BC9-631D-4EC1-AC1D-E53A04E5A39E}" dt="2024-03-13T15:32:55.571" v="838"/>
              <pc2:cmMkLst xmlns:pc2="http://schemas.microsoft.com/office/powerpoint/2019/9/main/command">
                <pc:docMk/>
                <pc:sldMk cId="795410668" sldId="267"/>
                <pc2:cmMk id="{08957061-CB60-4F35-AF44-5118A13D6C73}"/>
              </pc2:cmMkLst>
            </pc226:cmChg>
          </p:ext>
        </pc:extLst>
      </pc:sldChg>
      <pc:sldChg chg="delSp modSp mod">
        <pc:chgData name="Beichley, Scott E" userId="67e54e30-11dc-4718-8273-c42939d61b59" providerId="ADAL" clId="{9EB69BC9-631D-4EC1-AC1D-E53A04E5A39E}" dt="2024-03-12T16:29:11.056" v="69" actId="478"/>
        <pc:sldMkLst>
          <pc:docMk/>
          <pc:sldMk cId="504310550" sldId="268"/>
        </pc:sldMkLst>
        <pc:spChg chg="del mod">
          <ac:chgData name="Beichley, Scott E" userId="67e54e30-11dc-4718-8273-c42939d61b59" providerId="ADAL" clId="{9EB69BC9-631D-4EC1-AC1D-E53A04E5A39E}" dt="2024-03-12T16:29:08.387" v="67" actId="478"/>
          <ac:spMkLst>
            <pc:docMk/>
            <pc:sldMk cId="504310550" sldId="268"/>
            <ac:spMk id="5" creationId="{E252C359-392C-0C41-A0ED-2A85A4B5FA14}"/>
          </ac:spMkLst>
        </pc:spChg>
        <pc:spChg chg="del mod">
          <ac:chgData name="Beichley, Scott E" userId="67e54e30-11dc-4718-8273-c42939d61b59" providerId="ADAL" clId="{9EB69BC9-631D-4EC1-AC1D-E53A04E5A39E}" dt="2024-03-12T16:29:11.056" v="69" actId="478"/>
          <ac:spMkLst>
            <pc:docMk/>
            <pc:sldMk cId="504310550" sldId="268"/>
            <ac:spMk id="6" creationId="{80F81B0E-A203-2044-8A3B-3259BA00F643}"/>
          </ac:spMkLst>
        </pc:spChg>
        <pc:spChg chg="mod">
          <ac:chgData name="Beichley, Scott E" userId="67e54e30-11dc-4718-8273-c42939d61b59" providerId="ADAL" clId="{9EB69BC9-631D-4EC1-AC1D-E53A04E5A39E}" dt="2024-03-12T16:28:35.079" v="56" actId="2711"/>
          <ac:spMkLst>
            <pc:docMk/>
            <pc:sldMk cId="504310550" sldId="268"/>
            <ac:spMk id="10" creationId="{104514F7-A5BA-084B-864C-C1C9ADA0C634}"/>
          </ac:spMkLst>
        </pc:spChg>
        <pc:spChg chg="mod">
          <ac:chgData name="Beichley, Scott E" userId="67e54e30-11dc-4718-8273-c42939d61b59" providerId="ADAL" clId="{9EB69BC9-631D-4EC1-AC1D-E53A04E5A39E}" dt="2024-03-12T16:29:04.131" v="65" actId="255"/>
          <ac:spMkLst>
            <pc:docMk/>
            <pc:sldMk cId="504310550" sldId="268"/>
            <ac:spMk id="11" creationId="{D3D49555-D837-E748-86B2-2D98DAFD47A7}"/>
          </ac:spMkLst>
        </pc:spChg>
      </pc:sldChg>
      <pc:sldChg chg="del">
        <pc:chgData name="Beichley, Scott E" userId="67e54e30-11dc-4718-8273-c42939d61b59" providerId="ADAL" clId="{9EB69BC9-631D-4EC1-AC1D-E53A04E5A39E}" dt="2024-03-12T16:32:56.238" v="176" actId="47"/>
        <pc:sldMkLst>
          <pc:docMk/>
          <pc:sldMk cId="2349245110" sldId="270"/>
        </pc:sldMkLst>
      </pc:sldChg>
      <pc:sldChg chg="addSp delSp modSp mod">
        <pc:chgData name="Beichley, Scott E" userId="67e54e30-11dc-4718-8273-c42939d61b59" providerId="ADAL" clId="{9EB69BC9-631D-4EC1-AC1D-E53A04E5A39E}" dt="2024-03-13T15:17:08.795" v="824" actId="255"/>
        <pc:sldMkLst>
          <pc:docMk/>
          <pc:sldMk cId="2917086681" sldId="271"/>
        </pc:sldMkLst>
        <pc:spChg chg="mod">
          <ac:chgData name="Beichley, Scott E" userId="67e54e30-11dc-4718-8273-c42939d61b59" providerId="ADAL" clId="{9EB69BC9-631D-4EC1-AC1D-E53A04E5A39E}" dt="2024-03-13T15:17:08.795" v="824" actId="255"/>
          <ac:spMkLst>
            <pc:docMk/>
            <pc:sldMk cId="2917086681" sldId="271"/>
            <ac:spMk id="2" creationId="{0F538347-C6A7-CB42-97F4-984EE30FC3AC}"/>
          </ac:spMkLst>
        </pc:spChg>
        <pc:spChg chg="del mod">
          <ac:chgData name="Beichley, Scott E" userId="67e54e30-11dc-4718-8273-c42939d61b59" providerId="ADAL" clId="{9EB69BC9-631D-4EC1-AC1D-E53A04E5A39E}" dt="2024-03-13T15:16:46.483" v="810" actId="478"/>
          <ac:spMkLst>
            <pc:docMk/>
            <pc:sldMk cId="2917086681" sldId="271"/>
            <ac:spMk id="3" creationId="{E83921D6-9B91-FC4D-91AF-AC80CB833807}"/>
          </ac:spMkLst>
        </pc:spChg>
        <pc:spChg chg="del mod">
          <ac:chgData name="Beichley, Scott E" userId="67e54e30-11dc-4718-8273-c42939d61b59" providerId="ADAL" clId="{9EB69BC9-631D-4EC1-AC1D-E53A04E5A39E}" dt="2024-03-13T15:16:53.163" v="815" actId="478"/>
          <ac:spMkLst>
            <pc:docMk/>
            <pc:sldMk cId="2917086681" sldId="271"/>
            <ac:spMk id="4" creationId="{7F79A4C9-77F3-B648-A063-AF383CBC8331}"/>
          </ac:spMkLst>
        </pc:spChg>
        <pc:spChg chg="add del mod">
          <ac:chgData name="Beichley, Scott E" userId="67e54e30-11dc-4718-8273-c42939d61b59" providerId="ADAL" clId="{9EB69BC9-631D-4EC1-AC1D-E53A04E5A39E}" dt="2024-03-13T15:16:50.022" v="812" actId="478"/>
          <ac:spMkLst>
            <pc:docMk/>
            <pc:sldMk cId="2917086681" sldId="271"/>
            <ac:spMk id="6" creationId="{D6DA2C03-02AC-F177-9CC3-9AA783E5C35C}"/>
          </ac:spMkLst>
        </pc:spChg>
        <pc:spChg chg="add del mod">
          <ac:chgData name="Beichley, Scott E" userId="67e54e30-11dc-4718-8273-c42939d61b59" providerId="ADAL" clId="{9EB69BC9-631D-4EC1-AC1D-E53A04E5A39E}" dt="2024-03-13T15:16:56.163" v="818" actId="478"/>
          <ac:spMkLst>
            <pc:docMk/>
            <pc:sldMk cId="2917086681" sldId="271"/>
            <ac:spMk id="8" creationId="{9579AE42-FE07-142A-B7D6-D3CB1DBC027C}"/>
          </ac:spMkLst>
        </pc:spChg>
        <pc:spChg chg="del mod">
          <ac:chgData name="Beichley, Scott E" userId="67e54e30-11dc-4718-8273-c42939d61b59" providerId="ADAL" clId="{9EB69BC9-631D-4EC1-AC1D-E53A04E5A39E}" dt="2024-03-13T15:17:01.919" v="822" actId="478"/>
          <ac:spMkLst>
            <pc:docMk/>
            <pc:sldMk cId="2917086681" sldId="271"/>
            <ac:spMk id="12" creationId="{AA059F52-5431-3D4C-A16D-EC654404FF38}"/>
          </ac:spMkLst>
        </pc:spChg>
        <pc:spChg chg="del mod">
          <ac:chgData name="Beichley, Scott E" userId="67e54e30-11dc-4718-8273-c42939d61b59" providerId="ADAL" clId="{9EB69BC9-631D-4EC1-AC1D-E53A04E5A39E}" dt="2024-03-13T15:16:59.734" v="820" actId="478"/>
          <ac:spMkLst>
            <pc:docMk/>
            <pc:sldMk cId="2917086681" sldId="271"/>
            <ac:spMk id="13" creationId="{A8730D0F-955A-9341-811E-D0DD4EBB7E16}"/>
          </ac:spMkLst>
        </pc:spChg>
      </pc:sldChg>
      <pc:sldChg chg="del">
        <pc:chgData name="Beichley, Scott E" userId="67e54e30-11dc-4718-8273-c42939d61b59" providerId="ADAL" clId="{9EB69BC9-631D-4EC1-AC1D-E53A04E5A39E}" dt="2024-03-12T16:32:57.623" v="177" actId="47"/>
        <pc:sldMkLst>
          <pc:docMk/>
          <pc:sldMk cId="3179986826" sldId="273"/>
        </pc:sldMkLst>
      </pc:sldChg>
      <pc:sldChg chg="del">
        <pc:chgData name="Beichley, Scott E" userId="67e54e30-11dc-4718-8273-c42939d61b59" providerId="ADAL" clId="{9EB69BC9-631D-4EC1-AC1D-E53A04E5A39E}" dt="2024-03-12T16:32:52.121" v="173" actId="47"/>
        <pc:sldMkLst>
          <pc:docMk/>
          <pc:sldMk cId="3425303874" sldId="275"/>
        </pc:sldMkLst>
      </pc:sldChg>
      <pc:sldChg chg="del">
        <pc:chgData name="Beichley, Scott E" userId="67e54e30-11dc-4718-8273-c42939d61b59" providerId="ADAL" clId="{9EB69BC9-631D-4EC1-AC1D-E53A04E5A39E}" dt="2024-03-12T16:32:53.064" v="174" actId="47"/>
        <pc:sldMkLst>
          <pc:docMk/>
          <pc:sldMk cId="3780642749" sldId="276"/>
        </pc:sldMkLst>
      </pc:sldChg>
      <pc:sldChg chg="del">
        <pc:chgData name="Beichley, Scott E" userId="67e54e30-11dc-4718-8273-c42939d61b59" providerId="ADAL" clId="{9EB69BC9-631D-4EC1-AC1D-E53A04E5A39E}" dt="2024-03-12T16:32:54.870" v="175" actId="47"/>
        <pc:sldMkLst>
          <pc:docMk/>
          <pc:sldMk cId="1330067152" sldId="277"/>
        </pc:sldMkLst>
      </pc:sldChg>
      <pc:sldChg chg="delSp modSp new mod addCm">
        <pc:chgData name="Beichley, Scott E" userId="67e54e30-11dc-4718-8273-c42939d61b59" providerId="ADAL" clId="{9EB69BC9-631D-4EC1-AC1D-E53A04E5A39E}" dt="2024-03-13T15:20:01.133" v="830"/>
        <pc:sldMkLst>
          <pc:docMk/>
          <pc:sldMk cId="2252362235" sldId="278"/>
        </pc:sldMkLst>
        <pc:spChg chg="mod">
          <ac:chgData name="Beichley, Scott E" userId="67e54e30-11dc-4718-8273-c42939d61b59" providerId="ADAL" clId="{9EB69BC9-631D-4EC1-AC1D-E53A04E5A39E}" dt="2024-03-12T16:29:58.396" v="96" actId="2711"/>
          <ac:spMkLst>
            <pc:docMk/>
            <pc:sldMk cId="2252362235" sldId="278"/>
            <ac:spMk id="2" creationId="{1123A7F8-ACAD-5270-8625-FA0B5580815C}"/>
          </ac:spMkLst>
        </pc:spChg>
        <pc:spChg chg="mod">
          <ac:chgData name="Beichley, Scott E" userId="67e54e30-11dc-4718-8273-c42939d61b59" providerId="ADAL" clId="{9EB69BC9-631D-4EC1-AC1D-E53A04E5A39E}" dt="2024-03-12T16:30:14.194" v="100" actId="2711"/>
          <ac:spMkLst>
            <pc:docMk/>
            <pc:sldMk cId="2252362235" sldId="278"/>
            <ac:spMk id="3" creationId="{7BCF9694-E286-D459-96B7-54CE1BE84575}"/>
          </ac:spMkLst>
        </pc:spChg>
        <pc:spChg chg="del mod">
          <ac:chgData name="Beichley, Scott E" userId="67e54e30-11dc-4718-8273-c42939d61b59" providerId="ADAL" clId="{9EB69BC9-631D-4EC1-AC1D-E53A04E5A39E}" dt="2024-03-12T16:30:18.104" v="102" actId="478"/>
          <ac:spMkLst>
            <pc:docMk/>
            <pc:sldMk cId="2252362235" sldId="278"/>
            <ac:spMk id="4" creationId="{0C9FB2D9-F3B6-BF97-E756-8F9F816FA3E3}"/>
          </ac:spMkLst>
        </pc:spChg>
        <pc:spChg chg="del mod">
          <ac:chgData name="Beichley, Scott E" userId="67e54e30-11dc-4718-8273-c42939d61b59" providerId="ADAL" clId="{9EB69BC9-631D-4EC1-AC1D-E53A04E5A39E}" dt="2024-03-12T16:30:20.962" v="104" actId="478"/>
          <ac:spMkLst>
            <pc:docMk/>
            <pc:sldMk cId="2252362235" sldId="278"/>
            <ac:spMk id="5" creationId="{59A42E6C-1807-0178-E8BB-ABC9455EED3A}"/>
          </ac:spMkLst>
        </pc:spChg>
        <pc:extLst>
          <p:ext xmlns:p="http://schemas.openxmlformats.org/presentationml/2006/main" uri="{D6D511B9-2390-475A-947B-AFAB55BFBCF1}">
            <pc226:cmChg xmlns:pc226="http://schemas.microsoft.com/office/powerpoint/2022/06/main/command" chg="add">
              <pc226:chgData name="Beichley, Scott E" userId="67e54e30-11dc-4718-8273-c42939d61b59" providerId="ADAL" clId="{9EB69BC9-631D-4EC1-AC1D-E53A04E5A39E}" dt="2024-03-13T15:20:01.133" v="830"/>
              <pc2:cmMkLst xmlns:pc2="http://schemas.microsoft.com/office/powerpoint/2019/9/main/command">
                <pc:docMk/>
                <pc:sldMk cId="2252362235" sldId="278"/>
                <pc2:cmMk id="{8D9840FB-3689-4567-9023-361A488C8E1C}"/>
              </pc2:cmMkLst>
            </pc226:cmChg>
          </p:ext>
        </pc:extLst>
      </pc:sldChg>
      <pc:sldChg chg="delSp modSp new mod addCm">
        <pc:chgData name="Beichley, Scott E" userId="67e54e30-11dc-4718-8273-c42939d61b59" providerId="ADAL" clId="{9EB69BC9-631D-4EC1-AC1D-E53A04E5A39E}" dt="2024-03-13T15:20:58.197" v="831"/>
        <pc:sldMkLst>
          <pc:docMk/>
          <pc:sldMk cId="3477768146" sldId="279"/>
        </pc:sldMkLst>
        <pc:spChg chg="mod">
          <ac:chgData name="Beichley, Scott E" userId="67e54e30-11dc-4718-8273-c42939d61b59" providerId="ADAL" clId="{9EB69BC9-631D-4EC1-AC1D-E53A04E5A39E}" dt="2024-03-12T16:31:14.500" v="163" actId="255"/>
          <ac:spMkLst>
            <pc:docMk/>
            <pc:sldMk cId="3477768146" sldId="279"/>
            <ac:spMk id="2" creationId="{0F90F88B-3E71-4B2E-39A3-85CC0F5386D7}"/>
          </ac:spMkLst>
        </pc:spChg>
        <pc:spChg chg="mod">
          <ac:chgData name="Beichley, Scott E" userId="67e54e30-11dc-4718-8273-c42939d61b59" providerId="ADAL" clId="{9EB69BC9-631D-4EC1-AC1D-E53A04E5A39E}" dt="2024-03-12T16:31:30.188" v="166" actId="2711"/>
          <ac:spMkLst>
            <pc:docMk/>
            <pc:sldMk cId="3477768146" sldId="279"/>
            <ac:spMk id="3" creationId="{D2B40F4D-D104-7C98-FE77-C194E9FF86CB}"/>
          </ac:spMkLst>
        </pc:spChg>
        <pc:spChg chg="del mod">
          <ac:chgData name="Beichley, Scott E" userId="67e54e30-11dc-4718-8273-c42939d61b59" providerId="ADAL" clId="{9EB69BC9-631D-4EC1-AC1D-E53A04E5A39E}" dt="2024-03-12T16:32:37.002" v="168" actId="478"/>
          <ac:spMkLst>
            <pc:docMk/>
            <pc:sldMk cId="3477768146" sldId="279"/>
            <ac:spMk id="4" creationId="{F55402AB-D4A0-D902-608C-18A5223A557C}"/>
          </ac:spMkLst>
        </pc:spChg>
        <pc:spChg chg="del mod">
          <ac:chgData name="Beichley, Scott E" userId="67e54e30-11dc-4718-8273-c42939d61b59" providerId="ADAL" clId="{9EB69BC9-631D-4EC1-AC1D-E53A04E5A39E}" dt="2024-03-12T16:32:39.487" v="170" actId="478"/>
          <ac:spMkLst>
            <pc:docMk/>
            <pc:sldMk cId="3477768146" sldId="279"/>
            <ac:spMk id="5" creationId="{113AB819-EDC4-A05F-A4BA-45D0A4172CDF}"/>
          </ac:spMkLst>
        </pc:spChg>
        <pc:extLst>
          <p:ext xmlns:p="http://schemas.openxmlformats.org/presentationml/2006/main" uri="{D6D511B9-2390-475A-947B-AFAB55BFBCF1}">
            <pc226:cmChg xmlns:pc226="http://schemas.microsoft.com/office/powerpoint/2022/06/main/command" chg="add">
              <pc226:chgData name="Beichley, Scott E" userId="67e54e30-11dc-4718-8273-c42939d61b59" providerId="ADAL" clId="{9EB69BC9-631D-4EC1-AC1D-E53A04E5A39E}" dt="2024-03-13T15:20:58.197" v="831"/>
              <pc2:cmMkLst xmlns:pc2="http://schemas.microsoft.com/office/powerpoint/2019/9/main/command">
                <pc:docMk/>
                <pc:sldMk cId="3477768146" sldId="279"/>
                <pc2:cmMk id="{897F82EC-5190-4DB0-9730-653D63EF4BBA}"/>
              </pc2:cmMkLst>
            </pc226:cmChg>
          </p:ext>
        </pc:extLst>
      </pc:sldChg>
      <pc:sldChg chg="delSp modSp new mod">
        <pc:chgData name="Beichley, Scott E" userId="67e54e30-11dc-4718-8273-c42939d61b59" providerId="ADAL" clId="{9EB69BC9-631D-4EC1-AC1D-E53A04E5A39E}" dt="2024-03-12T16:34:30.830" v="225" actId="478"/>
        <pc:sldMkLst>
          <pc:docMk/>
          <pc:sldMk cId="318187090" sldId="280"/>
        </pc:sldMkLst>
        <pc:spChg chg="mod">
          <ac:chgData name="Beichley, Scott E" userId="67e54e30-11dc-4718-8273-c42939d61b59" providerId="ADAL" clId="{9EB69BC9-631D-4EC1-AC1D-E53A04E5A39E}" dt="2024-03-12T16:33:56.475" v="218" actId="14100"/>
          <ac:spMkLst>
            <pc:docMk/>
            <pc:sldMk cId="318187090" sldId="280"/>
            <ac:spMk id="2" creationId="{777E67B7-33B1-4AF3-07F3-CB5599F20589}"/>
          </ac:spMkLst>
        </pc:spChg>
        <pc:spChg chg="mod">
          <ac:chgData name="Beichley, Scott E" userId="67e54e30-11dc-4718-8273-c42939d61b59" providerId="ADAL" clId="{9EB69BC9-631D-4EC1-AC1D-E53A04E5A39E}" dt="2024-03-12T16:34:20.927" v="221" actId="255"/>
          <ac:spMkLst>
            <pc:docMk/>
            <pc:sldMk cId="318187090" sldId="280"/>
            <ac:spMk id="3" creationId="{BC70DDE3-0CAC-C8BA-E5F0-5F7F6A63D231}"/>
          </ac:spMkLst>
        </pc:spChg>
        <pc:spChg chg="del mod">
          <ac:chgData name="Beichley, Scott E" userId="67e54e30-11dc-4718-8273-c42939d61b59" providerId="ADAL" clId="{9EB69BC9-631D-4EC1-AC1D-E53A04E5A39E}" dt="2024-03-12T16:34:27.973" v="223" actId="478"/>
          <ac:spMkLst>
            <pc:docMk/>
            <pc:sldMk cId="318187090" sldId="280"/>
            <ac:spMk id="4" creationId="{D9975693-933E-C158-83D4-3DC983A37DA4}"/>
          </ac:spMkLst>
        </pc:spChg>
        <pc:spChg chg="del mod">
          <ac:chgData name="Beichley, Scott E" userId="67e54e30-11dc-4718-8273-c42939d61b59" providerId="ADAL" clId="{9EB69BC9-631D-4EC1-AC1D-E53A04E5A39E}" dt="2024-03-12T16:34:30.830" v="225" actId="478"/>
          <ac:spMkLst>
            <pc:docMk/>
            <pc:sldMk cId="318187090" sldId="280"/>
            <ac:spMk id="5" creationId="{3A1BBA5B-B063-28BB-D3BD-A8B10F874310}"/>
          </ac:spMkLst>
        </pc:spChg>
      </pc:sldChg>
      <pc:sldChg chg="delSp modSp new mod">
        <pc:chgData name="Beichley, Scott E" userId="67e54e30-11dc-4718-8273-c42939d61b59" providerId="ADAL" clId="{9EB69BC9-631D-4EC1-AC1D-E53A04E5A39E}" dt="2024-03-12T16:45:29.980" v="379" actId="478"/>
        <pc:sldMkLst>
          <pc:docMk/>
          <pc:sldMk cId="209671829" sldId="281"/>
        </pc:sldMkLst>
        <pc:spChg chg="mod">
          <ac:chgData name="Beichley, Scott E" userId="67e54e30-11dc-4718-8273-c42939d61b59" providerId="ADAL" clId="{9EB69BC9-631D-4EC1-AC1D-E53A04E5A39E}" dt="2024-03-12T16:44:11.743" v="368" actId="2711"/>
          <ac:spMkLst>
            <pc:docMk/>
            <pc:sldMk cId="209671829" sldId="281"/>
            <ac:spMk id="2" creationId="{DAE1D10A-D73C-A996-717B-A43CFEC35ACC}"/>
          </ac:spMkLst>
        </pc:spChg>
        <pc:spChg chg="mod">
          <ac:chgData name="Beichley, Scott E" userId="67e54e30-11dc-4718-8273-c42939d61b59" providerId="ADAL" clId="{9EB69BC9-631D-4EC1-AC1D-E53A04E5A39E}" dt="2024-03-12T16:44:33.449" v="375" actId="2711"/>
          <ac:spMkLst>
            <pc:docMk/>
            <pc:sldMk cId="209671829" sldId="281"/>
            <ac:spMk id="3" creationId="{C9A965A3-B722-E4DF-F5D5-EC12465363EF}"/>
          </ac:spMkLst>
        </pc:spChg>
        <pc:spChg chg="del mod">
          <ac:chgData name="Beichley, Scott E" userId="67e54e30-11dc-4718-8273-c42939d61b59" providerId="ADAL" clId="{9EB69BC9-631D-4EC1-AC1D-E53A04E5A39E}" dt="2024-03-12T16:45:29.980" v="379" actId="478"/>
          <ac:spMkLst>
            <pc:docMk/>
            <pc:sldMk cId="209671829" sldId="281"/>
            <ac:spMk id="4" creationId="{EE644E67-BB2F-0348-968B-646AC6B5EA50}"/>
          </ac:spMkLst>
        </pc:spChg>
        <pc:spChg chg="del mod">
          <ac:chgData name="Beichley, Scott E" userId="67e54e30-11dc-4718-8273-c42939d61b59" providerId="ADAL" clId="{9EB69BC9-631D-4EC1-AC1D-E53A04E5A39E}" dt="2024-03-12T16:45:27.452" v="377" actId="478"/>
          <ac:spMkLst>
            <pc:docMk/>
            <pc:sldMk cId="209671829" sldId="281"/>
            <ac:spMk id="5" creationId="{870B3B93-5FAC-D1FF-24FD-43FFBD4B8231}"/>
          </ac:spMkLst>
        </pc:spChg>
      </pc:sldChg>
      <pc:sldChg chg="addSp delSp modSp new mod">
        <pc:chgData name="Beichley, Scott E" userId="67e54e30-11dc-4718-8273-c42939d61b59" providerId="ADAL" clId="{9EB69BC9-631D-4EC1-AC1D-E53A04E5A39E}" dt="2024-03-12T16:43:22.645" v="345" actId="1076"/>
        <pc:sldMkLst>
          <pc:docMk/>
          <pc:sldMk cId="2895920690" sldId="282"/>
        </pc:sldMkLst>
        <pc:spChg chg="mod">
          <ac:chgData name="Beichley, Scott E" userId="67e54e30-11dc-4718-8273-c42939d61b59" providerId="ADAL" clId="{9EB69BC9-631D-4EC1-AC1D-E53A04E5A39E}" dt="2024-03-12T16:39:37.938" v="327" actId="2711"/>
          <ac:spMkLst>
            <pc:docMk/>
            <pc:sldMk cId="2895920690" sldId="282"/>
            <ac:spMk id="2" creationId="{12833C76-7811-CFEC-190B-D1611407272E}"/>
          </ac:spMkLst>
        </pc:spChg>
        <pc:spChg chg="mod">
          <ac:chgData name="Beichley, Scott E" userId="67e54e30-11dc-4718-8273-c42939d61b59" providerId="ADAL" clId="{9EB69BC9-631D-4EC1-AC1D-E53A04E5A39E}" dt="2024-03-12T16:40:09.991" v="333" actId="14100"/>
          <ac:spMkLst>
            <pc:docMk/>
            <pc:sldMk cId="2895920690" sldId="282"/>
            <ac:spMk id="3" creationId="{06CD0126-D84A-CD6A-D158-1E82D8EE3B6E}"/>
          </ac:spMkLst>
        </pc:spChg>
        <pc:spChg chg="del mod">
          <ac:chgData name="Beichley, Scott E" userId="67e54e30-11dc-4718-8273-c42939d61b59" providerId="ADAL" clId="{9EB69BC9-631D-4EC1-AC1D-E53A04E5A39E}" dt="2024-03-12T16:40:15.707" v="337" actId="478"/>
          <ac:spMkLst>
            <pc:docMk/>
            <pc:sldMk cId="2895920690" sldId="282"/>
            <ac:spMk id="4" creationId="{A557F4ED-BD5E-D0AD-1343-1A4E522AE03D}"/>
          </ac:spMkLst>
        </pc:spChg>
        <pc:spChg chg="del mod">
          <ac:chgData name="Beichley, Scott E" userId="67e54e30-11dc-4718-8273-c42939d61b59" providerId="ADAL" clId="{9EB69BC9-631D-4EC1-AC1D-E53A04E5A39E}" dt="2024-03-12T16:40:13.161" v="335" actId="478"/>
          <ac:spMkLst>
            <pc:docMk/>
            <pc:sldMk cId="2895920690" sldId="282"/>
            <ac:spMk id="5" creationId="{E71F3AFB-9036-DE89-8E42-9835AFBE50F0}"/>
          </ac:spMkLst>
        </pc:spChg>
        <pc:picChg chg="add del">
          <ac:chgData name="Beichley, Scott E" userId="67e54e30-11dc-4718-8273-c42939d61b59" providerId="ADAL" clId="{9EB69BC9-631D-4EC1-AC1D-E53A04E5A39E}" dt="2024-03-12T16:41:30.192" v="339" actId="22"/>
          <ac:picMkLst>
            <pc:docMk/>
            <pc:sldMk cId="2895920690" sldId="282"/>
            <ac:picMk id="8" creationId="{A6DE5CAE-5476-4A9A-347A-AA16D12BE9AC}"/>
          </ac:picMkLst>
        </pc:picChg>
        <pc:picChg chg="add mod">
          <ac:chgData name="Beichley, Scott E" userId="67e54e30-11dc-4718-8273-c42939d61b59" providerId="ADAL" clId="{9EB69BC9-631D-4EC1-AC1D-E53A04E5A39E}" dt="2024-03-12T16:43:22.645" v="345" actId="1076"/>
          <ac:picMkLst>
            <pc:docMk/>
            <pc:sldMk cId="2895920690" sldId="282"/>
            <ac:picMk id="10" creationId="{266DAC3B-3CF7-F4FE-FEE6-B23E1E817714}"/>
          </ac:picMkLst>
        </pc:picChg>
      </pc:sldChg>
      <pc:sldChg chg="delSp modSp new mod">
        <pc:chgData name="Beichley, Scott E" userId="67e54e30-11dc-4718-8273-c42939d61b59" providerId="ADAL" clId="{9EB69BC9-631D-4EC1-AC1D-E53A04E5A39E}" dt="2024-03-13T15:29:01.052" v="836" actId="478"/>
        <pc:sldMkLst>
          <pc:docMk/>
          <pc:sldMk cId="2137077815" sldId="283"/>
        </pc:sldMkLst>
        <pc:spChg chg="mod">
          <ac:chgData name="Beichley, Scott E" userId="67e54e30-11dc-4718-8273-c42939d61b59" providerId="ADAL" clId="{9EB69BC9-631D-4EC1-AC1D-E53A04E5A39E}" dt="2024-03-12T16:38:27.980" v="292" actId="255"/>
          <ac:spMkLst>
            <pc:docMk/>
            <pc:sldMk cId="2137077815" sldId="283"/>
            <ac:spMk id="2" creationId="{3BAF6AE1-4C35-2D23-EEB6-1914F428919F}"/>
          </ac:spMkLst>
        </pc:spChg>
        <pc:spChg chg="mod">
          <ac:chgData name="Beichley, Scott E" userId="67e54e30-11dc-4718-8273-c42939d61b59" providerId="ADAL" clId="{9EB69BC9-631D-4EC1-AC1D-E53A04E5A39E}" dt="2024-03-12T16:38:46.149" v="297" actId="255"/>
          <ac:spMkLst>
            <pc:docMk/>
            <pc:sldMk cId="2137077815" sldId="283"/>
            <ac:spMk id="3" creationId="{85349741-E5CA-5DD8-AC24-EF98EA19E4E0}"/>
          </ac:spMkLst>
        </pc:spChg>
        <pc:spChg chg="del mod">
          <ac:chgData name="Beichley, Scott E" userId="67e54e30-11dc-4718-8273-c42939d61b59" providerId="ADAL" clId="{9EB69BC9-631D-4EC1-AC1D-E53A04E5A39E}" dt="2024-03-13T15:29:01.052" v="836" actId="478"/>
          <ac:spMkLst>
            <pc:docMk/>
            <pc:sldMk cId="2137077815" sldId="283"/>
            <ac:spMk id="4" creationId="{BB27BB18-2A7B-B594-3A4A-ACBDA9983B2A}"/>
          </ac:spMkLst>
        </pc:spChg>
        <pc:spChg chg="del mod">
          <ac:chgData name="Beichley, Scott E" userId="67e54e30-11dc-4718-8273-c42939d61b59" providerId="ADAL" clId="{9EB69BC9-631D-4EC1-AC1D-E53A04E5A39E}" dt="2024-03-13T15:28:58.852" v="834" actId="478"/>
          <ac:spMkLst>
            <pc:docMk/>
            <pc:sldMk cId="2137077815" sldId="283"/>
            <ac:spMk id="5" creationId="{5918E76A-B936-932F-5354-62F9C52FAC64}"/>
          </ac:spMkLst>
        </pc:spChg>
      </pc:sldChg>
      <pc:sldChg chg="delSp modSp new mod">
        <pc:chgData name="Beichley, Scott E" userId="67e54e30-11dc-4718-8273-c42939d61b59" providerId="ADAL" clId="{9EB69BC9-631D-4EC1-AC1D-E53A04E5A39E}" dt="2024-03-13T15:24:16.884" v="832" actId="14100"/>
        <pc:sldMkLst>
          <pc:docMk/>
          <pc:sldMk cId="615047261" sldId="284"/>
        </pc:sldMkLst>
        <pc:spChg chg="mod">
          <ac:chgData name="Beichley, Scott E" userId="67e54e30-11dc-4718-8273-c42939d61b59" providerId="ADAL" clId="{9EB69BC9-631D-4EC1-AC1D-E53A04E5A39E}" dt="2024-03-12T16:35:57.369" v="247" actId="2711"/>
          <ac:spMkLst>
            <pc:docMk/>
            <pc:sldMk cId="615047261" sldId="284"/>
            <ac:spMk id="2" creationId="{DA3FDF53-3A73-7869-2F72-0B5A488F3B2E}"/>
          </ac:spMkLst>
        </pc:spChg>
        <pc:spChg chg="mod">
          <ac:chgData name="Beichley, Scott E" userId="67e54e30-11dc-4718-8273-c42939d61b59" providerId="ADAL" clId="{9EB69BC9-631D-4EC1-AC1D-E53A04E5A39E}" dt="2024-03-13T15:24:16.884" v="832" actId="14100"/>
          <ac:spMkLst>
            <pc:docMk/>
            <pc:sldMk cId="615047261" sldId="284"/>
            <ac:spMk id="3" creationId="{0F9D830B-2C2F-80FD-7B5E-2879C2FA0CC5}"/>
          </ac:spMkLst>
        </pc:spChg>
        <pc:spChg chg="del mod">
          <ac:chgData name="Beichley, Scott E" userId="67e54e30-11dc-4718-8273-c42939d61b59" providerId="ADAL" clId="{9EB69BC9-631D-4EC1-AC1D-E53A04E5A39E}" dt="2024-03-12T16:38:03.100" v="276" actId="478"/>
          <ac:spMkLst>
            <pc:docMk/>
            <pc:sldMk cId="615047261" sldId="284"/>
            <ac:spMk id="4" creationId="{B97F976D-5AAC-E405-0B9F-E01556DF37D1}"/>
          </ac:spMkLst>
        </pc:spChg>
        <pc:spChg chg="del mod">
          <ac:chgData name="Beichley, Scott E" userId="67e54e30-11dc-4718-8273-c42939d61b59" providerId="ADAL" clId="{9EB69BC9-631D-4EC1-AC1D-E53A04E5A39E}" dt="2024-03-12T16:37:59.831" v="274" actId="478"/>
          <ac:spMkLst>
            <pc:docMk/>
            <pc:sldMk cId="615047261" sldId="284"/>
            <ac:spMk id="5" creationId="{00112D9A-AE89-84F8-1E3B-E437EE3B12F3}"/>
          </ac:spMkLst>
        </pc:spChg>
      </pc:sldChg>
      <pc:sldChg chg="delSp modSp new mod">
        <pc:chgData name="Beichley, Scott E" userId="67e54e30-11dc-4718-8273-c42939d61b59" providerId="ADAL" clId="{9EB69BC9-631D-4EC1-AC1D-E53A04E5A39E}" dt="2024-03-13T15:07:58.094" v="685" actId="255"/>
        <pc:sldMkLst>
          <pc:docMk/>
          <pc:sldMk cId="3184125167" sldId="285"/>
        </pc:sldMkLst>
        <pc:spChg chg="mod">
          <ac:chgData name="Beichley, Scott E" userId="67e54e30-11dc-4718-8273-c42939d61b59" providerId="ADAL" clId="{9EB69BC9-631D-4EC1-AC1D-E53A04E5A39E}" dt="2024-03-13T15:07:58.094" v="685" actId="255"/>
          <ac:spMkLst>
            <pc:docMk/>
            <pc:sldMk cId="3184125167" sldId="285"/>
            <ac:spMk id="2" creationId="{C6847369-10C6-FDD7-59A3-7AB5EEAC1DA6}"/>
          </ac:spMkLst>
        </pc:spChg>
        <pc:spChg chg="mod">
          <ac:chgData name="Beichley, Scott E" userId="67e54e30-11dc-4718-8273-c42939d61b59" providerId="ADAL" clId="{9EB69BC9-631D-4EC1-AC1D-E53A04E5A39E}" dt="2024-03-13T15:07:52.017" v="683" actId="2711"/>
          <ac:spMkLst>
            <pc:docMk/>
            <pc:sldMk cId="3184125167" sldId="285"/>
            <ac:spMk id="3" creationId="{C3EFE628-59DB-319B-EF8E-79C0CFEE801D}"/>
          </ac:spMkLst>
        </pc:spChg>
        <pc:spChg chg="del mod">
          <ac:chgData name="Beichley, Scott E" userId="67e54e30-11dc-4718-8273-c42939d61b59" providerId="ADAL" clId="{9EB69BC9-631D-4EC1-AC1D-E53A04E5A39E}" dt="2024-03-13T15:06:43.879" v="656" actId="478"/>
          <ac:spMkLst>
            <pc:docMk/>
            <pc:sldMk cId="3184125167" sldId="285"/>
            <ac:spMk id="4" creationId="{BD79908E-FA30-49E8-70E0-9C7EFE199E57}"/>
          </ac:spMkLst>
        </pc:spChg>
        <pc:spChg chg="del mod">
          <ac:chgData name="Beichley, Scott E" userId="67e54e30-11dc-4718-8273-c42939d61b59" providerId="ADAL" clId="{9EB69BC9-631D-4EC1-AC1D-E53A04E5A39E}" dt="2024-03-13T15:06:46.555" v="658" actId="478"/>
          <ac:spMkLst>
            <pc:docMk/>
            <pc:sldMk cId="3184125167" sldId="285"/>
            <ac:spMk id="5" creationId="{722317C3-465C-EC3C-D08D-C71C5DF01D71}"/>
          </ac:spMkLst>
        </pc:spChg>
      </pc:sldChg>
      <pc:sldChg chg="delSp modSp new mod">
        <pc:chgData name="Beichley, Scott E" userId="67e54e30-11dc-4718-8273-c42939d61b59" providerId="ADAL" clId="{9EB69BC9-631D-4EC1-AC1D-E53A04E5A39E}" dt="2024-03-13T14:42:12.943" v="538" actId="478"/>
        <pc:sldMkLst>
          <pc:docMk/>
          <pc:sldMk cId="645417933" sldId="286"/>
        </pc:sldMkLst>
        <pc:spChg chg="mod">
          <ac:chgData name="Beichley, Scott E" userId="67e54e30-11dc-4718-8273-c42939d61b59" providerId="ADAL" clId="{9EB69BC9-631D-4EC1-AC1D-E53A04E5A39E}" dt="2024-03-13T14:41:14.976" v="525" actId="2711"/>
          <ac:spMkLst>
            <pc:docMk/>
            <pc:sldMk cId="645417933" sldId="286"/>
            <ac:spMk id="2" creationId="{411CA3F0-00B5-A1F9-5015-9473F027C722}"/>
          </ac:spMkLst>
        </pc:spChg>
        <pc:spChg chg="mod">
          <ac:chgData name="Beichley, Scott E" userId="67e54e30-11dc-4718-8273-c42939d61b59" providerId="ADAL" clId="{9EB69BC9-631D-4EC1-AC1D-E53A04E5A39E}" dt="2024-03-13T14:41:43.397" v="534" actId="20577"/>
          <ac:spMkLst>
            <pc:docMk/>
            <pc:sldMk cId="645417933" sldId="286"/>
            <ac:spMk id="3" creationId="{A0485C41-083C-21E6-1CD8-45EE2333D069}"/>
          </ac:spMkLst>
        </pc:spChg>
        <pc:spChg chg="del mod">
          <ac:chgData name="Beichley, Scott E" userId="67e54e30-11dc-4718-8273-c42939d61b59" providerId="ADAL" clId="{9EB69BC9-631D-4EC1-AC1D-E53A04E5A39E}" dt="2024-03-13T14:42:12.943" v="538" actId="478"/>
          <ac:spMkLst>
            <pc:docMk/>
            <pc:sldMk cId="645417933" sldId="286"/>
            <ac:spMk id="4" creationId="{8DDD7235-04BC-8A07-4375-D90DFD635DED}"/>
          </ac:spMkLst>
        </pc:spChg>
        <pc:spChg chg="del mod">
          <ac:chgData name="Beichley, Scott E" userId="67e54e30-11dc-4718-8273-c42939d61b59" providerId="ADAL" clId="{9EB69BC9-631D-4EC1-AC1D-E53A04E5A39E}" dt="2024-03-13T14:42:10.729" v="536" actId="478"/>
          <ac:spMkLst>
            <pc:docMk/>
            <pc:sldMk cId="645417933" sldId="286"/>
            <ac:spMk id="5" creationId="{D3E73D75-D56E-0922-B740-48958BBA5D12}"/>
          </ac:spMkLst>
        </pc:spChg>
      </pc:sldChg>
      <pc:sldChg chg="delSp modSp new mod">
        <pc:chgData name="Beichley, Scott E" userId="67e54e30-11dc-4718-8273-c42939d61b59" providerId="ADAL" clId="{9EB69BC9-631D-4EC1-AC1D-E53A04E5A39E}" dt="2024-03-12T16:51:03.120" v="499" actId="478"/>
        <pc:sldMkLst>
          <pc:docMk/>
          <pc:sldMk cId="3028254289" sldId="287"/>
        </pc:sldMkLst>
        <pc:spChg chg="mod">
          <ac:chgData name="Beichley, Scott E" userId="67e54e30-11dc-4718-8273-c42939d61b59" providerId="ADAL" clId="{9EB69BC9-631D-4EC1-AC1D-E53A04E5A39E}" dt="2024-03-12T16:50:30.232" v="487" actId="2711"/>
          <ac:spMkLst>
            <pc:docMk/>
            <pc:sldMk cId="3028254289" sldId="287"/>
            <ac:spMk id="2" creationId="{67C94B27-B5B4-2266-A1A3-6C2C4F58CD9C}"/>
          </ac:spMkLst>
        </pc:spChg>
        <pc:spChg chg="mod">
          <ac:chgData name="Beichley, Scott E" userId="67e54e30-11dc-4718-8273-c42939d61b59" providerId="ADAL" clId="{9EB69BC9-631D-4EC1-AC1D-E53A04E5A39E}" dt="2024-03-12T16:50:53.823" v="495" actId="255"/>
          <ac:spMkLst>
            <pc:docMk/>
            <pc:sldMk cId="3028254289" sldId="287"/>
            <ac:spMk id="3" creationId="{4A605414-E8E1-AA48-73E4-9F6AFADE6C20}"/>
          </ac:spMkLst>
        </pc:spChg>
        <pc:spChg chg="del mod">
          <ac:chgData name="Beichley, Scott E" userId="67e54e30-11dc-4718-8273-c42939d61b59" providerId="ADAL" clId="{9EB69BC9-631D-4EC1-AC1D-E53A04E5A39E}" dt="2024-03-12T16:51:03.120" v="499" actId="478"/>
          <ac:spMkLst>
            <pc:docMk/>
            <pc:sldMk cId="3028254289" sldId="287"/>
            <ac:spMk id="4" creationId="{E7354684-A825-5587-7C84-5ED52B2C3BFA}"/>
          </ac:spMkLst>
        </pc:spChg>
        <pc:spChg chg="del mod">
          <ac:chgData name="Beichley, Scott E" userId="67e54e30-11dc-4718-8273-c42939d61b59" providerId="ADAL" clId="{9EB69BC9-631D-4EC1-AC1D-E53A04E5A39E}" dt="2024-03-12T16:51:00.630" v="497" actId="478"/>
          <ac:spMkLst>
            <pc:docMk/>
            <pc:sldMk cId="3028254289" sldId="287"/>
            <ac:spMk id="5" creationId="{51C626BB-5CA3-2840-C3AE-26AB5BA8B632}"/>
          </ac:spMkLst>
        </pc:spChg>
      </pc:sldChg>
      <pc:sldChg chg="addSp delSp modSp new mod">
        <pc:chgData name="Beichley, Scott E" userId="67e54e30-11dc-4718-8273-c42939d61b59" providerId="ADAL" clId="{9EB69BC9-631D-4EC1-AC1D-E53A04E5A39E}" dt="2024-03-12T16:49:37.993" v="469" actId="207"/>
        <pc:sldMkLst>
          <pc:docMk/>
          <pc:sldMk cId="3631772379" sldId="288"/>
        </pc:sldMkLst>
        <pc:spChg chg="mod">
          <ac:chgData name="Beichley, Scott E" userId="67e54e30-11dc-4718-8273-c42939d61b59" providerId="ADAL" clId="{9EB69BC9-631D-4EC1-AC1D-E53A04E5A39E}" dt="2024-03-12T16:48:47.305" v="456" actId="2711"/>
          <ac:spMkLst>
            <pc:docMk/>
            <pc:sldMk cId="3631772379" sldId="288"/>
            <ac:spMk id="2" creationId="{90EAE966-07E8-BB9A-02B5-5D9BCD230EEB}"/>
          </ac:spMkLst>
        </pc:spChg>
        <pc:spChg chg="mod">
          <ac:chgData name="Beichley, Scott E" userId="67e54e30-11dc-4718-8273-c42939d61b59" providerId="ADAL" clId="{9EB69BC9-631D-4EC1-AC1D-E53A04E5A39E}" dt="2024-03-12T16:49:03.869" v="459" actId="255"/>
          <ac:spMkLst>
            <pc:docMk/>
            <pc:sldMk cId="3631772379" sldId="288"/>
            <ac:spMk id="3" creationId="{F2C50E4A-FC3E-C52D-4FFB-7EFE4DD44A56}"/>
          </ac:spMkLst>
        </pc:spChg>
        <pc:spChg chg="del mod">
          <ac:chgData name="Beichley, Scott E" userId="67e54e30-11dc-4718-8273-c42939d61b59" providerId="ADAL" clId="{9EB69BC9-631D-4EC1-AC1D-E53A04E5A39E}" dt="2024-03-12T16:49:11.712" v="464" actId="478"/>
          <ac:spMkLst>
            <pc:docMk/>
            <pc:sldMk cId="3631772379" sldId="288"/>
            <ac:spMk id="4" creationId="{110CE887-8C92-DF91-32C2-5E3F5F36E5A1}"/>
          </ac:spMkLst>
        </pc:spChg>
        <pc:spChg chg="del mod">
          <ac:chgData name="Beichley, Scott E" userId="67e54e30-11dc-4718-8273-c42939d61b59" providerId="ADAL" clId="{9EB69BC9-631D-4EC1-AC1D-E53A04E5A39E}" dt="2024-03-12T16:49:09.249" v="462" actId="478"/>
          <ac:spMkLst>
            <pc:docMk/>
            <pc:sldMk cId="3631772379" sldId="288"/>
            <ac:spMk id="5" creationId="{24ED16E7-EA5D-A519-DD4A-23911C6AF162}"/>
          </ac:spMkLst>
        </pc:spChg>
        <pc:spChg chg="add mod">
          <ac:chgData name="Beichley, Scott E" userId="67e54e30-11dc-4718-8273-c42939d61b59" providerId="ADAL" clId="{9EB69BC9-631D-4EC1-AC1D-E53A04E5A39E}" dt="2024-03-12T16:49:37.993" v="469" actId="207"/>
          <ac:spMkLst>
            <pc:docMk/>
            <pc:sldMk cId="3631772379" sldId="288"/>
            <ac:spMk id="8" creationId="{530FF10F-D0CB-9EA4-F9F2-F0B28D7B470C}"/>
          </ac:spMkLst>
        </pc:spChg>
      </pc:sldChg>
      <pc:sldChg chg="delSp modSp new mod">
        <pc:chgData name="Beichley, Scott E" userId="67e54e30-11dc-4718-8273-c42939d61b59" providerId="ADAL" clId="{9EB69BC9-631D-4EC1-AC1D-E53A04E5A39E}" dt="2024-03-12T16:47:18.445" v="433" actId="478"/>
        <pc:sldMkLst>
          <pc:docMk/>
          <pc:sldMk cId="537292135" sldId="289"/>
        </pc:sldMkLst>
        <pc:spChg chg="mod">
          <ac:chgData name="Beichley, Scott E" userId="67e54e30-11dc-4718-8273-c42939d61b59" providerId="ADAL" clId="{9EB69BC9-631D-4EC1-AC1D-E53A04E5A39E}" dt="2024-03-12T16:46:24.890" v="421" actId="255"/>
          <ac:spMkLst>
            <pc:docMk/>
            <pc:sldMk cId="537292135" sldId="289"/>
            <ac:spMk id="2" creationId="{D01D440A-CE87-ABCF-3079-32D846AEDD1A}"/>
          </ac:spMkLst>
        </pc:spChg>
        <pc:spChg chg="mod">
          <ac:chgData name="Beichley, Scott E" userId="67e54e30-11dc-4718-8273-c42939d61b59" providerId="ADAL" clId="{9EB69BC9-631D-4EC1-AC1D-E53A04E5A39E}" dt="2024-03-12T16:47:09.837" v="429" actId="255"/>
          <ac:spMkLst>
            <pc:docMk/>
            <pc:sldMk cId="537292135" sldId="289"/>
            <ac:spMk id="3" creationId="{90558110-8EB7-4D5C-796F-A3C580B0A9A8}"/>
          </ac:spMkLst>
        </pc:spChg>
        <pc:spChg chg="del mod">
          <ac:chgData name="Beichley, Scott E" userId="67e54e30-11dc-4718-8273-c42939d61b59" providerId="ADAL" clId="{9EB69BC9-631D-4EC1-AC1D-E53A04E5A39E}" dt="2024-03-12T16:47:16.011" v="431" actId="478"/>
          <ac:spMkLst>
            <pc:docMk/>
            <pc:sldMk cId="537292135" sldId="289"/>
            <ac:spMk id="4" creationId="{713955F3-731B-4365-7F70-F8F945872053}"/>
          </ac:spMkLst>
        </pc:spChg>
        <pc:spChg chg="del mod">
          <ac:chgData name="Beichley, Scott E" userId="67e54e30-11dc-4718-8273-c42939d61b59" providerId="ADAL" clId="{9EB69BC9-631D-4EC1-AC1D-E53A04E5A39E}" dt="2024-03-12T16:47:18.445" v="433" actId="478"/>
          <ac:spMkLst>
            <pc:docMk/>
            <pc:sldMk cId="537292135" sldId="289"/>
            <ac:spMk id="5" creationId="{AB697C06-8DD3-6EC1-F52D-93E3530AF742}"/>
          </ac:spMkLst>
        </pc:spChg>
      </pc:sldChg>
      <pc:sldChg chg="delSp modSp new mod">
        <pc:chgData name="Beichley, Scott E" userId="67e54e30-11dc-4718-8273-c42939d61b59" providerId="ADAL" clId="{9EB69BC9-631D-4EC1-AC1D-E53A04E5A39E}" dt="2024-03-13T15:18:06.534" v="829" actId="20577"/>
        <pc:sldMkLst>
          <pc:docMk/>
          <pc:sldMk cId="1338384499" sldId="290"/>
        </pc:sldMkLst>
        <pc:spChg chg="mod">
          <ac:chgData name="Beichley, Scott E" userId="67e54e30-11dc-4718-8273-c42939d61b59" providerId="ADAL" clId="{9EB69BC9-631D-4EC1-AC1D-E53A04E5A39E}" dt="2024-03-13T15:15:53.839" v="786" actId="14100"/>
          <ac:spMkLst>
            <pc:docMk/>
            <pc:sldMk cId="1338384499" sldId="290"/>
            <ac:spMk id="2" creationId="{C40A4010-949C-18D9-4501-1C98D41B18AA}"/>
          </ac:spMkLst>
        </pc:spChg>
        <pc:spChg chg="mod">
          <ac:chgData name="Beichley, Scott E" userId="67e54e30-11dc-4718-8273-c42939d61b59" providerId="ADAL" clId="{9EB69BC9-631D-4EC1-AC1D-E53A04E5A39E}" dt="2024-03-13T15:18:06.534" v="829" actId="20577"/>
          <ac:spMkLst>
            <pc:docMk/>
            <pc:sldMk cId="1338384499" sldId="290"/>
            <ac:spMk id="3" creationId="{7E62C16E-4EE1-6A42-C223-DBB2DDC5BEA9}"/>
          </ac:spMkLst>
        </pc:spChg>
        <pc:spChg chg="del mod">
          <ac:chgData name="Beichley, Scott E" userId="67e54e30-11dc-4718-8273-c42939d61b59" providerId="ADAL" clId="{9EB69BC9-631D-4EC1-AC1D-E53A04E5A39E}" dt="2024-03-13T15:16:30.094" v="795" actId="478"/>
          <ac:spMkLst>
            <pc:docMk/>
            <pc:sldMk cId="1338384499" sldId="290"/>
            <ac:spMk id="4" creationId="{84A0F709-0ACE-A01A-7DA7-7D91201B3028}"/>
          </ac:spMkLst>
        </pc:spChg>
        <pc:spChg chg="del mod">
          <ac:chgData name="Beichley, Scott E" userId="67e54e30-11dc-4718-8273-c42939d61b59" providerId="ADAL" clId="{9EB69BC9-631D-4EC1-AC1D-E53A04E5A39E}" dt="2024-03-13T15:16:32.857" v="797" actId="478"/>
          <ac:spMkLst>
            <pc:docMk/>
            <pc:sldMk cId="1338384499" sldId="290"/>
            <ac:spMk id="5" creationId="{6767E277-40FD-CCC5-9FA9-D60BBE245D08}"/>
          </ac:spMkLst>
        </pc:spChg>
      </pc:sldChg>
      <pc:sldChg chg="delSp modSp new mod">
        <pc:chgData name="Beichley, Scott E" userId="67e54e30-11dc-4718-8273-c42939d61b59" providerId="ADAL" clId="{9EB69BC9-631D-4EC1-AC1D-E53A04E5A39E}" dt="2024-03-13T15:08:08.174" v="687" actId="2711"/>
        <pc:sldMkLst>
          <pc:docMk/>
          <pc:sldMk cId="650921765" sldId="291"/>
        </pc:sldMkLst>
        <pc:spChg chg="mod">
          <ac:chgData name="Beichley, Scott E" userId="67e54e30-11dc-4718-8273-c42939d61b59" providerId="ADAL" clId="{9EB69BC9-631D-4EC1-AC1D-E53A04E5A39E}" dt="2024-03-13T15:08:03.601" v="686" actId="2711"/>
          <ac:spMkLst>
            <pc:docMk/>
            <pc:sldMk cId="650921765" sldId="291"/>
            <ac:spMk id="2" creationId="{7B2E79A6-4A30-32BE-8D0C-914965D1DB40}"/>
          </ac:spMkLst>
        </pc:spChg>
        <pc:spChg chg="mod">
          <ac:chgData name="Beichley, Scott E" userId="67e54e30-11dc-4718-8273-c42939d61b59" providerId="ADAL" clId="{9EB69BC9-631D-4EC1-AC1D-E53A04E5A39E}" dt="2024-03-13T15:08:08.174" v="687" actId="2711"/>
          <ac:spMkLst>
            <pc:docMk/>
            <pc:sldMk cId="650921765" sldId="291"/>
            <ac:spMk id="3" creationId="{94A54203-2210-9767-A193-139255A54241}"/>
          </ac:spMkLst>
        </pc:spChg>
        <pc:spChg chg="del mod">
          <ac:chgData name="Beichley, Scott E" userId="67e54e30-11dc-4718-8273-c42939d61b59" providerId="ADAL" clId="{9EB69BC9-631D-4EC1-AC1D-E53A04E5A39E}" dt="2024-03-13T15:05:55.206" v="634" actId="478"/>
          <ac:spMkLst>
            <pc:docMk/>
            <pc:sldMk cId="650921765" sldId="291"/>
            <ac:spMk id="4" creationId="{A809DA6D-7537-3086-A5C8-2DF433FBFCC2}"/>
          </ac:spMkLst>
        </pc:spChg>
        <pc:spChg chg="del mod">
          <ac:chgData name="Beichley, Scott E" userId="67e54e30-11dc-4718-8273-c42939d61b59" providerId="ADAL" clId="{9EB69BC9-631D-4EC1-AC1D-E53A04E5A39E}" dt="2024-03-13T15:05:57.940" v="636" actId="478"/>
          <ac:spMkLst>
            <pc:docMk/>
            <pc:sldMk cId="650921765" sldId="291"/>
            <ac:spMk id="5" creationId="{025EBD93-7BC2-1FE5-3381-CDAF6C3C88D0}"/>
          </ac:spMkLst>
        </pc:spChg>
      </pc:sldChg>
      <pc:sldChg chg="delSp modSp new mod">
        <pc:chgData name="Beichley, Scott E" userId="67e54e30-11dc-4718-8273-c42939d61b59" providerId="ADAL" clId="{9EB69BC9-631D-4EC1-AC1D-E53A04E5A39E}" dt="2024-03-13T15:02:52.432" v="569" actId="255"/>
        <pc:sldMkLst>
          <pc:docMk/>
          <pc:sldMk cId="4040315081" sldId="292"/>
        </pc:sldMkLst>
        <pc:spChg chg="mod">
          <ac:chgData name="Beichley, Scott E" userId="67e54e30-11dc-4718-8273-c42939d61b59" providerId="ADAL" clId="{9EB69BC9-631D-4EC1-AC1D-E53A04E5A39E}" dt="2024-03-13T15:02:14.993" v="560" actId="2711"/>
          <ac:spMkLst>
            <pc:docMk/>
            <pc:sldMk cId="4040315081" sldId="292"/>
            <ac:spMk id="2" creationId="{B540309D-BF06-ABD5-A182-BF5E3A6CA3AD}"/>
          </ac:spMkLst>
        </pc:spChg>
        <pc:spChg chg="mod">
          <ac:chgData name="Beichley, Scott E" userId="67e54e30-11dc-4718-8273-c42939d61b59" providerId="ADAL" clId="{9EB69BC9-631D-4EC1-AC1D-E53A04E5A39E}" dt="2024-03-13T15:02:52.432" v="569" actId="255"/>
          <ac:spMkLst>
            <pc:docMk/>
            <pc:sldMk cId="4040315081" sldId="292"/>
            <ac:spMk id="3" creationId="{D0E331FA-F2CC-35F2-F5A5-B99949A6EEE1}"/>
          </ac:spMkLst>
        </pc:spChg>
        <pc:spChg chg="del mod">
          <ac:chgData name="Beichley, Scott E" userId="67e54e30-11dc-4718-8273-c42939d61b59" providerId="ADAL" clId="{9EB69BC9-631D-4EC1-AC1D-E53A04E5A39E}" dt="2024-03-13T15:02:41.321" v="565" actId="478"/>
          <ac:spMkLst>
            <pc:docMk/>
            <pc:sldMk cId="4040315081" sldId="292"/>
            <ac:spMk id="4" creationId="{A2B0CB30-027B-2E63-C981-525EB8555E61}"/>
          </ac:spMkLst>
        </pc:spChg>
        <pc:spChg chg="del mod">
          <ac:chgData name="Beichley, Scott E" userId="67e54e30-11dc-4718-8273-c42939d61b59" providerId="ADAL" clId="{9EB69BC9-631D-4EC1-AC1D-E53A04E5A39E}" dt="2024-03-13T15:02:43.899" v="567" actId="478"/>
          <ac:spMkLst>
            <pc:docMk/>
            <pc:sldMk cId="4040315081" sldId="292"/>
            <ac:spMk id="5" creationId="{1079B060-10B0-C3DD-519C-278801A2A66A}"/>
          </ac:spMkLst>
        </pc:spChg>
      </pc:sldChg>
      <pc:sldChg chg="delSp modSp new mod">
        <pc:chgData name="Beichley, Scott E" userId="67e54e30-11dc-4718-8273-c42939d61b59" providerId="ADAL" clId="{9EB69BC9-631D-4EC1-AC1D-E53A04E5A39E}" dt="2024-03-13T15:08:18.587" v="689" actId="2711"/>
        <pc:sldMkLst>
          <pc:docMk/>
          <pc:sldMk cId="4046675988" sldId="293"/>
        </pc:sldMkLst>
        <pc:spChg chg="mod">
          <ac:chgData name="Beichley, Scott E" userId="67e54e30-11dc-4718-8273-c42939d61b59" providerId="ADAL" clId="{9EB69BC9-631D-4EC1-AC1D-E53A04E5A39E}" dt="2024-03-13T15:08:18.587" v="689" actId="2711"/>
          <ac:spMkLst>
            <pc:docMk/>
            <pc:sldMk cId="4046675988" sldId="293"/>
            <ac:spMk id="2" creationId="{01192CD0-72CF-1EAC-113B-B766783F6F0D}"/>
          </ac:spMkLst>
        </pc:spChg>
        <pc:spChg chg="mod">
          <ac:chgData name="Beichley, Scott E" userId="67e54e30-11dc-4718-8273-c42939d61b59" providerId="ADAL" clId="{9EB69BC9-631D-4EC1-AC1D-E53A04E5A39E}" dt="2024-03-13T15:08:13.737" v="688" actId="2711"/>
          <ac:spMkLst>
            <pc:docMk/>
            <pc:sldMk cId="4046675988" sldId="293"/>
            <ac:spMk id="3" creationId="{8C19BDB3-072A-A46A-70AD-9FE07FFAC09E}"/>
          </ac:spMkLst>
        </pc:spChg>
        <pc:spChg chg="del mod">
          <ac:chgData name="Beichley, Scott E" userId="67e54e30-11dc-4718-8273-c42939d61b59" providerId="ADAL" clId="{9EB69BC9-631D-4EC1-AC1D-E53A04E5A39E}" dt="2024-03-13T15:05:13.833" v="609" actId="478"/>
          <ac:spMkLst>
            <pc:docMk/>
            <pc:sldMk cId="4046675988" sldId="293"/>
            <ac:spMk id="4" creationId="{EAA54D35-7C30-EAC4-D563-E1D2D785431A}"/>
          </ac:spMkLst>
        </pc:spChg>
        <pc:spChg chg="del mod">
          <ac:chgData name="Beichley, Scott E" userId="67e54e30-11dc-4718-8273-c42939d61b59" providerId="ADAL" clId="{9EB69BC9-631D-4EC1-AC1D-E53A04E5A39E}" dt="2024-03-13T15:05:11.453" v="607" actId="478"/>
          <ac:spMkLst>
            <pc:docMk/>
            <pc:sldMk cId="4046675988" sldId="293"/>
            <ac:spMk id="5" creationId="{F2A12954-57BD-D392-9791-6CD471EA38F3}"/>
          </ac:spMkLst>
        </pc:spChg>
      </pc:sldChg>
      <pc:sldChg chg="delSp modSp new mod">
        <pc:chgData name="Beichley, Scott E" userId="67e54e30-11dc-4718-8273-c42939d61b59" providerId="ADAL" clId="{9EB69BC9-631D-4EC1-AC1D-E53A04E5A39E}" dt="2024-03-13T15:15:06.749" v="749" actId="255"/>
        <pc:sldMkLst>
          <pc:docMk/>
          <pc:sldMk cId="3306913552" sldId="294"/>
        </pc:sldMkLst>
        <pc:spChg chg="mod">
          <ac:chgData name="Beichley, Scott E" userId="67e54e30-11dc-4718-8273-c42939d61b59" providerId="ADAL" clId="{9EB69BC9-631D-4EC1-AC1D-E53A04E5A39E}" dt="2024-03-13T15:15:06.749" v="749" actId="255"/>
          <ac:spMkLst>
            <pc:docMk/>
            <pc:sldMk cId="3306913552" sldId="294"/>
            <ac:spMk id="2" creationId="{2E14CBC1-AC56-BB97-7D6B-BFA3B6B39456}"/>
          </ac:spMkLst>
        </pc:spChg>
        <pc:spChg chg="mod">
          <ac:chgData name="Beichley, Scott E" userId="67e54e30-11dc-4718-8273-c42939d61b59" providerId="ADAL" clId="{9EB69BC9-631D-4EC1-AC1D-E53A04E5A39E}" dt="2024-03-13T15:14:46.932" v="743" actId="1076"/>
          <ac:spMkLst>
            <pc:docMk/>
            <pc:sldMk cId="3306913552" sldId="294"/>
            <ac:spMk id="3" creationId="{25F5CBA5-B909-E303-7A47-E2B8D965486B}"/>
          </ac:spMkLst>
        </pc:spChg>
        <pc:spChg chg="del mod">
          <ac:chgData name="Beichley, Scott E" userId="67e54e30-11dc-4718-8273-c42939d61b59" providerId="ADAL" clId="{9EB69BC9-631D-4EC1-AC1D-E53A04E5A39E}" dt="2024-03-13T15:14:52.760" v="745" actId="478"/>
          <ac:spMkLst>
            <pc:docMk/>
            <pc:sldMk cId="3306913552" sldId="294"/>
            <ac:spMk id="4" creationId="{36001A95-87E0-531D-DA8B-BDB9586178BE}"/>
          </ac:spMkLst>
        </pc:spChg>
        <pc:spChg chg="del mod">
          <ac:chgData name="Beichley, Scott E" userId="67e54e30-11dc-4718-8273-c42939d61b59" providerId="ADAL" clId="{9EB69BC9-631D-4EC1-AC1D-E53A04E5A39E}" dt="2024-03-13T15:14:55.226" v="747" actId="478"/>
          <ac:spMkLst>
            <pc:docMk/>
            <pc:sldMk cId="3306913552" sldId="294"/>
            <ac:spMk id="5" creationId="{C1C0E416-6FD7-5656-9262-1960411548E1}"/>
          </ac:spMkLst>
        </pc:spChg>
      </pc:sldChg>
      <pc:sldChg chg="delSp modSp new mod">
        <pc:chgData name="Beichley, Scott E" userId="67e54e30-11dc-4718-8273-c42939d61b59" providerId="ADAL" clId="{9EB69BC9-631D-4EC1-AC1D-E53A04E5A39E}" dt="2024-03-13T15:07:46.940" v="682" actId="478"/>
        <pc:sldMkLst>
          <pc:docMk/>
          <pc:sldMk cId="747653910" sldId="295"/>
        </pc:sldMkLst>
        <pc:spChg chg="mod">
          <ac:chgData name="Beichley, Scott E" userId="67e54e30-11dc-4718-8273-c42939d61b59" providerId="ADAL" clId="{9EB69BC9-631D-4EC1-AC1D-E53A04E5A39E}" dt="2024-03-13T15:07:29.307" v="677" actId="255"/>
          <ac:spMkLst>
            <pc:docMk/>
            <pc:sldMk cId="747653910" sldId="295"/>
            <ac:spMk id="2" creationId="{FC437DD5-9513-76FB-44B9-DD166EF0D0DC}"/>
          </ac:spMkLst>
        </pc:spChg>
        <pc:spChg chg="mod">
          <ac:chgData name="Beichley, Scott E" userId="67e54e30-11dc-4718-8273-c42939d61b59" providerId="ADAL" clId="{9EB69BC9-631D-4EC1-AC1D-E53A04E5A39E}" dt="2024-03-13T15:07:33.645" v="678" actId="1076"/>
          <ac:spMkLst>
            <pc:docMk/>
            <pc:sldMk cId="747653910" sldId="295"/>
            <ac:spMk id="3" creationId="{84EE4BF5-5800-BED5-9389-AE71C44D4075}"/>
          </ac:spMkLst>
        </pc:spChg>
        <pc:spChg chg="del mod">
          <ac:chgData name="Beichley, Scott E" userId="67e54e30-11dc-4718-8273-c42939d61b59" providerId="ADAL" clId="{9EB69BC9-631D-4EC1-AC1D-E53A04E5A39E}" dt="2024-03-13T15:07:44.391" v="680" actId="478"/>
          <ac:spMkLst>
            <pc:docMk/>
            <pc:sldMk cId="747653910" sldId="295"/>
            <ac:spMk id="4" creationId="{A232A8AB-F075-0542-9506-5C59615F4803}"/>
          </ac:spMkLst>
        </pc:spChg>
        <pc:spChg chg="del mod">
          <ac:chgData name="Beichley, Scott E" userId="67e54e30-11dc-4718-8273-c42939d61b59" providerId="ADAL" clId="{9EB69BC9-631D-4EC1-AC1D-E53A04E5A39E}" dt="2024-03-13T15:07:46.940" v="682" actId="478"/>
          <ac:spMkLst>
            <pc:docMk/>
            <pc:sldMk cId="747653910" sldId="295"/>
            <ac:spMk id="5" creationId="{5EE0E363-1062-14DD-0003-15C4B33330BD}"/>
          </ac:spMkLst>
        </pc:spChg>
      </pc:sldChg>
      <pc:sldChg chg="delSp modSp new mod">
        <pc:chgData name="Beichley, Scott E" userId="67e54e30-11dc-4718-8273-c42939d61b59" providerId="ADAL" clId="{9EB69BC9-631D-4EC1-AC1D-E53A04E5A39E}" dt="2024-03-13T15:14:07.934" v="722" actId="478"/>
        <pc:sldMkLst>
          <pc:docMk/>
          <pc:sldMk cId="3651256878" sldId="296"/>
        </pc:sldMkLst>
        <pc:spChg chg="mod">
          <ac:chgData name="Beichley, Scott E" userId="67e54e30-11dc-4718-8273-c42939d61b59" providerId="ADAL" clId="{9EB69BC9-631D-4EC1-AC1D-E53A04E5A39E}" dt="2024-03-13T15:09:04.290" v="707" actId="2711"/>
          <ac:spMkLst>
            <pc:docMk/>
            <pc:sldMk cId="3651256878" sldId="296"/>
            <ac:spMk id="2" creationId="{012746E8-D9E4-8FA2-7C12-9558FCCE8D72}"/>
          </ac:spMkLst>
        </pc:spChg>
        <pc:spChg chg="mod">
          <ac:chgData name="Beichley, Scott E" userId="67e54e30-11dc-4718-8273-c42939d61b59" providerId="ADAL" clId="{9EB69BC9-631D-4EC1-AC1D-E53A04E5A39E}" dt="2024-03-13T15:09:39.709" v="718" actId="1076"/>
          <ac:spMkLst>
            <pc:docMk/>
            <pc:sldMk cId="3651256878" sldId="296"/>
            <ac:spMk id="3" creationId="{83C3FD63-19F4-3C08-FF14-A8335B1AB114}"/>
          </ac:spMkLst>
        </pc:spChg>
        <pc:spChg chg="del mod">
          <ac:chgData name="Beichley, Scott E" userId="67e54e30-11dc-4718-8273-c42939d61b59" providerId="ADAL" clId="{9EB69BC9-631D-4EC1-AC1D-E53A04E5A39E}" dt="2024-03-13T15:14:05.529" v="720" actId="478"/>
          <ac:spMkLst>
            <pc:docMk/>
            <pc:sldMk cId="3651256878" sldId="296"/>
            <ac:spMk id="4" creationId="{4BB9B43D-0A06-C48B-49B4-8DE32B76DCD7}"/>
          </ac:spMkLst>
        </pc:spChg>
        <pc:spChg chg="del mod">
          <ac:chgData name="Beichley, Scott E" userId="67e54e30-11dc-4718-8273-c42939d61b59" providerId="ADAL" clId="{9EB69BC9-631D-4EC1-AC1D-E53A04E5A39E}" dt="2024-03-13T15:14:07.934" v="722" actId="478"/>
          <ac:spMkLst>
            <pc:docMk/>
            <pc:sldMk cId="3651256878" sldId="296"/>
            <ac:spMk id="5" creationId="{343E4929-81DA-8773-4826-9B7A161395D6}"/>
          </ac:spMkLst>
        </pc:spChg>
      </pc:sldChg>
      <pc:sldMasterChg chg="delSldLayout">
        <pc:chgData name="Beichley, Scott E" userId="67e54e30-11dc-4718-8273-c42939d61b59" providerId="ADAL" clId="{9EB69BC9-631D-4EC1-AC1D-E53A04E5A39E}" dt="2024-03-12T16:32:54.870" v="175" actId="47"/>
        <pc:sldMasterMkLst>
          <pc:docMk/>
          <pc:sldMasterMk cId="547415083" sldId="2147483674"/>
        </pc:sldMasterMkLst>
        <pc:sldLayoutChg chg="del">
          <pc:chgData name="Beichley, Scott E" userId="67e54e30-11dc-4718-8273-c42939d61b59" providerId="ADAL" clId="{9EB69BC9-631D-4EC1-AC1D-E53A04E5A39E}" dt="2024-03-12T16:32:54.870" v="175" actId="47"/>
          <pc:sldLayoutMkLst>
            <pc:docMk/>
            <pc:sldMasterMk cId="547415083" sldId="2147483674"/>
            <pc:sldLayoutMk cId="267987661" sldId="2147483694"/>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7BE059-CC03-194E-B7B1-0807E8D4140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924FD51-AFCE-894F-93AE-1951FBE750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2A2F8E-D448-B041-A552-14DBF44CCB77}" type="datetimeFigureOut">
              <a:rPr lang="en-US" smtClean="0"/>
              <a:t>5/3/2024</a:t>
            </a:fld>
            <a:endParaRPr lang="en-US"/>
          </a:p>
        </p:txBody>
      </p:sp>
      <p:sp>
        <p:nvSpPr>
          <p:cNvPr id="4" name="Footer Placeholder 3">
            <a:extLst>
              <a:ext uri="{FF2B5EF4-FFF2-40B4-BE49-F238E27FC236}">
                <a16:creationId xmlns:a16="http://schemas.microsoft.com/office/drawing/2014/main" id="{FBD2750D-3411-5C42-8BAA-FA1C5CD5B62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08A89A-4A65-C547-B795-6FB90748A1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AD9F07-1D17-CE4C-ABE2-898F0EFAE577}" type="slidenum">
              <a:rPr lang="en-US" smtClean="0"/>
              <a:t>‹#›</a:t>
            </a:fld>
            <a:endParaRPr lang="en-US"/>
          </a:p>
        </p:txBody>
      </p:sp>
    </p:spTree>
    <p:extLst>
      <p:ext uri="{BB962C8B-B14F-4D97-AF65-F5344CB8AC3E}">
        <p14:creationId xmlns:p14="http://schemas.microsoft.com/office/powerpoint/2010/main" val="12009500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FE59CE-8151-5948-ACC6-FFE315EC403B}" type="datetimeFigureOut">
              <a:rPr lang="en-US" smtClean="0"/>
              <a:t>5/3/2024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2F4037-46CC-6045-BE7A-CA09502B4830}" type="slidenum">
              <a:rPr lang="en-US" smtClean="0"/>
              <a:t>‹#›</a:t>
            </a:fld>
            <a:endParaRPr lang="en-US"/>
          </a:p>
        </p:txBody>
      </p:sp>
    </p:spTree>
    <p:extLst>
      <p:ext uri="{BB962C8B-B14F-4D97-AF65-F5344CB8AC3E}">
        <p14:creationId xmlns:p14="http://schemas.microsoft.com/office/powerpoint/2010/main" val="1038039406"/>
      </p:ext>
    </p:extLst>
  </p:cSld>
  <p:clrMap bg1="lt1" tx1="dk1" bg2="lt2" tx2="dk2" accent1="accent1" accent2="accent2" accent3="accent3" accent4="accent4" accent5="accent5" accent6="accent6" hlink="hlink" folHlink="folHlink"/>
  <p:hf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1</a:t>
            </a:fld>
            <a:endParaRPr lang="en-US"/>
          </a:p>
        </p:txBody>
      </p:sp>
    </p:spTree>
    <p:extLst>
      <p:ext uri="{BB962C8B-B14F-4D97-AF65-F5344CB8AC3E}">
        <p14:creationId xmlns:p14="http://schemas.microsoft.com/office/powerpoint/2010/main" val="2623858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32F4037-46CC-6045-BE7A-CA09502B4830}" type="slidenum">
              <a:rPr lang="en-US" smtClean="0"/>
              <a:t>3</a:t>
            </a:fld>
            <a:endParaRPr lang="en-US"/>
          </a:p>
        </p:txBody>
      </p:sp>
    </p:spTree>
    <p:extLst>
      <p:ext uri="{BB962C8B-B14F-4D97-AF65-F5344CB8AC3E}">
        <p14:creationId xmlns:p14="http://schemas.microsoft.com/office/powerpoint/2010/main" val="3588807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88036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2275457"/>
            <a:ext cx="6734507" cy="1688241"/>
          </a:xfrm>
        </p:spPr>
        <p:txBody>
          <a:bodyPr/>
          <a:lstStyle/>
          <a:p>
            <a:r>
              <a:rPr lang="en-US" dirty="0"/>
              <a:t>Click to edit Master title style</a:t>
            </a:r>
          </a:p>
        </p:txBody>
      </p:sp>
      <p:sp>
        <p:nvSpPr>
          <p:cNvPr id="3" name="Date Placeholder 4">
            <a:extLst>
              <a:ext uri="{FF2B5EF4-FFF2-40B4-BE49-F238E27FC236}">
                <a16:creationId xmlns:a16="http://schemas.microsoft.com/office/drawing/2014/main" id="{F7CAB843-5FB3-6747-B37E-4AFB93B15B01}"/>
              </a:ext>
            </a:extLst>
          </p:cNvPr>
          <p:cNvSpPr>
            <a:spLocks noGrp="1"/>
          </p:cNvSpPr>
          <p:nvPr>
            <p:ph type="dt" sz="half" idx="10"/>
          </p:nvPr>
        </p:nvSpPr>
        <p:spPr>
          <a:xfrm>
            <a:off x="628650" y="4767263"/>
            <a:ext cx="2057400" cy="273844"/>
          </a:xfrm>
        </p:spPr>
        <p:txBody>
          <a:bodyPr/>
          <a:lstStyle/>
          <a:p>
            <a:endParaRPr lang="en-US" dirty="0"/>
          </a:p>
        </p:txBody>
      </p:sp>
      <p:sp>
        <p:nvSpPr>
          <p:cNvPr id="4" name="Footer Placeholder 5">
            <a:extLst>
              <a:ext uri="{FF2B5EF4-FFF2-40B4-BE49-F238E27FC236}">
                <a16:creationId xmlns:a16="http://schemas.microsoft.com/office/drawing/2014/main" id="{1ABE7D95-01CA-9F44-974B-9B3A8502056D}"/>
              </a:ext>
            </a:extLst>
          </p:cNvPr>
          <p:cNvSpPr>
            <a:spLocks noGrp="1"/>
          </p:cNvSpPr>
          <p:nvPr>
            <p:ph type="ftr" sz="quarter" idx="11"/>
          </p:nvPr>
        </p:nvSpPr>
        <p:spPr>
          <a:xfrm>
            <a:off x="3028950" y="4767263"/>
            <a:ext cx="3086100" cy="273844"/>
          </a:xfrm>
        </p:spPr>
        <p:txBody>
          <a:bodyPr/>
          <a:lstStyle/>
          <a:p>
            <a:endParaRPr lang="en-US" dirty="0"/>
          </a:p>
        </p:txBody>
      </p:sp>
      <p:sp>
        <p:nvSpPr>
          <p:cNvPr id="5" name="Slide Number Placeholder 6">
            <a:extLst>
              <a:ext uri="{FF2B5EF4-FFF2-40B4-BE49-F238E27FC236}">
                <a16:creationId xmlns:a16="http://schemas.microsoft.com/office/drawing/2014/main" id="{3DA78604-E4F7-5F45-A150-5D73A9F462E3}"/>
              </a:ext>
            </a:extLst>
          </p:cNvPr>
          <p:cNvSpPr>
            <a:spLocks noGrp="1"/>
          </p:cNvSpPr>
          <p:nvPr>
            <p:ph type="sldNum" sz="quarter" idx="12"/>
          </p:nvPr>
        </p:nvSpPr>
        <p:spPr>
          <a:xfrm>
            <a:off x="6457950" y="4767263"/>
            <a:ext cx="2057400" cy="273844"/>
          </a:xfr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60614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117181"/>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6858000"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6858000"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12" name="Date Placeholder 9">
            <a:extLst>
              <a:ext uri="{FF2B5EF4-FFF2-40B4-BE49-F238E27FC236}">
                <a16:creationId xmlns:a16="http://schemas.microsoft.com/office/drawing/2014/main" id="{EAD4711B-845D-234C-8611-E3B57E93689E}"/>
              </a:ext>
            </a:extLst>
          </p:cNvPr>
          <p:cNvSpPr txBox="1">
            <a:spLocks/>
          </p:cNvSpPr>
          <p:nvPr userDrawn="1"/>
        </p:nvSpPr>
        <p:spPr>
          <a:xfrm>
            <a:off x="990600" y="65087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5/3/2024</a:t>
            </a:fld>
            <a:endParaRPr lang="en-US" dirty="0"/>
          </a:p>
        </p:txBody>
      </p:sp>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8763000" y="65087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0" name="Date Placeholder 9">
            <a:extLst>
              <a:ext uri="{FF2B5EF4-FFF2-40B4-BE49-F238E27FC236}">
                <a16:creationId xmlns:a16="http://schemas.microsoft.com/office/drawing/2014/main" id="{E891DD91-207E-CC4D-A54C-A507FB4FBDD3}"/>
              </a:ext>
            </a:extLst>
          </p:cNvPr>
          <p:cNvSpPr txBox="1">
            <a:spLocks/>
          </p:cNvSpPr>
          <p:nvPr userDrawn="1"/>
        </p:nvSpPr>
        <p:spPr>
          <a:xfrm>
            <a:off x="1143000" y="66611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5/3/2024</a:t>
            </a:fld>
            <a:endParaRPr lang="en-US" dirty="0"/>
          </a:p>
        </p:txBody>
      </p:sp>
      <p:sp>
        <p:nvSpPr>
          <p:cNvPr id="21" name="Slide Number Placeholder 11">
            <a:extLst>
              <a:ext uri="{FF2B5EF4-FFF2-40B4-BE49-F238E27FC236}">
                <a16:creationId xmlns:a16="http://schemas.microsoft.com/office/drawing/2014/main" id="{4CFDC215-D833-8540-8BFB-0127BAA005AC}"/>
              </a:ext>
            </a:extLst>
          </p:cNvPr>
          <p:cNvSpPr txBox="1">
            <a:spLocks/>
          </p:cNvSpPr>
          <p:nvPr userDrawn="1"/>
        </p:nvSpPr>
        <p:spPr>
          <a:xfrm>
            <a:off x="8915400" y="66611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2" name="Date Placeholder 9">
            <a:extLst>
              <a:ext uri="{FF2B5EF4-FFF2-40B4-BE49-F238E27FC236}">
                <a16:creationId xmlns:a16="http://schemas.microsoft.com/office/drawing/2014/main" id="{41299FEF-A22F-D743-B6D1-CFB7059A7DFD}"/>
              </a:ext>
            </a:extLst>
          </p:cNvPr>
          <p:cNvSpPr txBox="1">
            <a:spLocks/>
          </p:cNvSpPr>
          <p:nvPr userDrawn="1"/>
        </p:nvSpPr>
        <p:spPr>
          <a:xfrm>
            <a:off x="1295400" y="68135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5/3/2024</a:t>
            </a:fld>
            <a:endParaRPr lang="en-US" dirty="0"/>
          </a:p>
        </p:txBody>
      </p:sp>
      <p:sp>
        <p:nvSpPr>
          <p:cNvPr id="23" name="Slide Number Placeholder 11">
            <a:extLst>
              <a:ext uri="{FF2B5EF4-FFF2-40B4-BE49-F238E27FC236}">
                <a16:creationId xmlns:a16="http://schemas.microsoft.com/office/drawing/2014/main" id="{832E31FA-E8D8-7C45-B8FD-B59CA11ECBD5}"/>
              </a:ext>
            </a:extLst>
          </p:cNvPr>
          <p:cNvSpPr txBox="1">
            <a:spLocks/>
          </p:cNvSpPr>
          <p:nvPr userDrawn="1"/>
        </p:nvSpPr>
        <p:spPr>
          <a:xfrm>
            <a:off x="9067800" y="68135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696516" y="1004888"/>
            <a:ext cx="7408069" cy="2868216"/>
          </a:xfrm>
          <a:prstGeom prst="rect">
            <a:avLst/>
          </a:prstGeom>
        </p:spPr>
        <p:txBody>
          <a:bodyPr/>
          <a:lstStyle/>
          <a:p>
            <a:endParaRPr lang="en-US"/>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1" name="Date Placeholder 3">
            <a:extLst>
              <a:ext uri="{FF2B5EF4-FFF2-40B4-BE49-F238E27FC236}">
                <a16:creationId xmlns:a16="http://schemas.microsoft.com/office/drawing/2014/main" id="{176CEDFF-6B9B-A741-BA79-C3C971A1CC67}"/>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12" name="Footer Placeholder 4">
            <a:extLst>
              <a:ext uri="{FF2B5EF4-FFF2-40B4-BE49-F238E27FC236}">
                <a16:creationId xmlns:a16="http://schemas.microsoft.com/office/drawing/2014/main" id="{CEE5D163-1CF3-154C-BF7D-0CA5A4F4F1C3}"/>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0" name="Slide Number Placeholder 5">
            <a:extLst>
              <a:ext uri="{FF2B5EF4-FFF2-40B4-BE49-F238E27FC236}">
                <a16:creationId xmlns:a16="http://schemas.microsoft.com/office/drawing/2014/main" id="{FE044AB7-FD65-C94B-BEC6-5EBBD51832E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8717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696913" y="981776"/>
            <a:ext cx="2527300" cy="3031423"/>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3340100" y="981075"/>
            <a:ext cx="4764088" cy="303212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2" name="Date Placeholder 3">
            <a:extLst>
              <a:ext uri="{FF2B5EF4-FFF2-40B4-BE49-F238E27FC236}">
                <a16:creationId xmlns:a16="http://schemas.microsoft.com/office/drawing/2014/main" id="{96209D1D-CF5F-FA43-BB59-F1E677BAD40D}"/>
              </a:ext>
            </a:extLst>
          </p:cNvPr>
          <p:cNvSpPr>
            <a:spLocks noGrp="1"/>
          </p:cNvSpPr>
          <p:nvPr>
            <p:ph type="dt" sz="half" idx="12"/>
          </p:nvPr>
        </p:nvSpPr>
        <p:spPr>
          <a:xfrm>
            <a:off x="628650" y="4767263"/>
            <a:ext cx="2057400" cy="273844"/>
          </a:xfrm>
          <a:prstGeom prst="rect">
            <a:avLst/>
          </a:prstGeom>
        </p:spPr>
        <p:txBody>
          <a:bodyPr/>
          <a:lstStyle/>
          <a:p>
            <a:endParaRPr lang="en-US" dirty="0"/>
          </a:p>
        </p:txBody>
      </p:sp>
      <p:sp>
        <p:nvSpPr>
          <p:cNvPr id="13" name="Footer Placeholder 4">
            <a:extLst>
              <a:ext uri="{FF2B5EF4-FFF2-40B4-BE49-F238E27FC236}">
                <a16:creationId xmlns:a16="http://schemas.microsoft.com/office/drawing/2014/main" id="{CBBCAD72-2B27-1E4B-B3DB-432D006729DE}"/>
              </a:ext>
            </a:extLst>
          </p:cNvPr>
          <p:cNvSpPr>
            <a:spLocks noGrp="1"/>
          </p:cNvSpPr>
          <p:nvPr>
            <p:ph type="ftr" sz="quarter" idx="13"/>
          </p:nvPr>
        </p:nvSpPr>
        <p:spPr>
          <a:xfrm>
            <a:off x="3028950" y="4767263"/>
            <a:ext cx="3086100" cy="273844"/>
          </a:xfrm>
          <a:prstGeom prst="rect">
            <a:avLst/>
          </a:prstGeom>
        </p:spPr>
        <p:txBody>
          <a:bodyPr/>
          <a:lstStyle/>
          <a:p>
            <a:endParaRPr lang="en-US" dirty="0"/>
          </a:p>
        </p:txBody>
      </p:sp>
      <p:sp>
        <p:nvSpPr>
          <p:cNvPr id="11" name="Slide Number Placeholder 5">
            <a:extLst>
              <a:ext uri="{FF2B5EF4-FFF2-40B4-BE49-F238E27FC236}">
                <a16:creationId xmlns:a16="http://schemas.microsoft.com/office/drawing/2014/main" id="{9FCF8D2C-F720-E04C-8BAA-8E3D608222C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9731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66803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1EC46-A0DD-0745-8FEB-2DE249688948}"/>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89E494EF-6CEF-3C42-B25D-B4F754AB76E4}"/>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2CEB070E-AE3F-E445-A69F-D9959764589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33A3F39-366C-1E4C-979E-320710962BB1}"/>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7" name="Content Placeholder 6">
            <a:extLst>
              <a:ext uri="{FF2B5EF4-FFF2-40B4-BE49-F238E27FC236}">
                <a16:creationId xmlns:a16="http://schemas.microsoft.com/office/drawing/2014/main" id="{0EB3F869-6FFA-D04F-9E0E-61AE949C2557}"/>
              </a:ext>
            </a:extLst>
          </p:cNvPr>
          <p:cNvSpPr>
            <a:spLocks noGrp="1"/>
          </p:cNvSpPr>
          <p:nvPr>
            <p:ph sz="quarter" idx="13"/>
          </p:nvPr>
        </p:nvSpPr>
        <p:spPr>
          <a:xfrm>
            <a:off x="628650" y="1408113"/>
            <a:ext cx="7886700" cy="245268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3155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4635" y="273844"/>
            <a:ext cx="8268101" cy="994172"/>
          </a:xfrm>
        </p:spPr>
        <p:txBody>
          <a:bodyPr/>
          <a:lstStyle>
            <a:lvl1pPr algn="ct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628650" y="2714324"/>
            <a:ext cx="3886200" cy="13223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2704699"/>
            <a:ext cx="3886200" cy="1322377"/>
          </a:xfrm>
        </p:spPr>
        <p:txBody>
          <a:bodyPr/>
          <a:lstStyle>
            <a:lvl1pPr>
              <a:defRPr>
                <a:solidFill>
                  <a:schemeClr val="bg1"/>
                </a:solidFill>
              </a:defRPr>
            </a:lvl1pPr>
            <a:lvl2pPr>
              <a:defRPr>
                <a:solidFill>
                  <a:schemeClr val="bg1"/>
                </a:solidFill>
              </a:defRPr>
            </a:lvl2pPr>
            <a:lvl3pPr>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
        <p:nvSpPr>
          <p:cNvPr id="10" name="Picture Placeholder 2" descr="placeholder for picture">
            <a:extLst>
              <a:ext uri="{FF2B5EF4-FFF2-40B4-BE49-F238E27FC236}">
                <a16:creationId xmlns:a16="http://schemas.microsoft.com/office/drawing/2014/main" id="{04D8090E-F3F7-AD4D-9DE6-B2D94E4EE38B}"/>
              </a:ext>
            </a:extLst>
          </p:cNvPr>
          <p:cNvSpPr>
            <a:spLocks noGrp="1"/>
          </p:cNvSpPr>
          <p:nvPr>
            <p:ph type="pic" sz="quarter" idx="13"/>
          </p:nvPr>
        </p:nvSpPr>
        <p:spPr>
          <a:xfrm>
            <a:off x="1768191" y="1268016"/>
            <a:ext cx="1260759" cy="1241942"/>
          </a:xfrm>
          <a:prstGeom prst="ellipse">
            <a:avLst/>
          </a:prstGeom>
          <a:solidFill>
            <a:schemeClr val="tx2">
              <a:lumMod val="40000"/>
              <a:lumOff val="60000"/>
            </a:schemeClr>
          </a:solidFill>
        </p:spPr>
        <p:txBody>
          <a:bodyPr/>
          <a:lstStyle>
            <a:lvl1pPr marL="0" indent="0" algn="ctr">
              <a:buNone/>
              <a:defRPr sz="1400">
                <a:solidFill>
                  <a:schemeClr val="tx1"/>
                </a:solidFill>
              </a:defRPr>
            </a:lvl1pPr>
          </a:lstStyle>
          <a:p>
            <a:endParaRPr lang="en-US" dirty="0"/>
          </a:p>
        </p:txBody>
      </p:sp>
      <p:sp>
        <p:nvSpPr>
          <p:cNvPr id="11" name="Picture Placeholder 2" descr="placeholder for picture">
            <a:extLst>
              <a:ext uri="{FF2B5EF4-FFF2-40B4-BE49-F238E27FC236}">
                <a16:creationId xmlns:a16="http://schemas.microsoft.com/office/drawing/2014/main" id="{E1FD5D8C-1EFA-B54C-8A49-8D0CA136E03A}"/>
              </a:ext>
            </a:extLst>
          </p:cNvPr>
          <p:cNvSpPr>
            <a:spLocks noGrp="1"/>
          </p:cNvSpPr>
          <p:nvPr>
            <p:ph type="pic" sz="quarter" idx="14"/>
          </p:nvPr>
        </p:nvSpPr>
        <p:spPr>
          <a:xfrm>
            <a:off x="5656797" y="1268016"/>
            <a:ext cx="1260759" cy="1241942"/>
          </a:xfrm>
          <a:prstGeom prst="ellipse">
            <a:avLst/>
          </a:prstGeom>
          <a:solidFill>
            <a:schemeClr val="tx2">
              <a:lumMod val="40000"/>
              <a:lumOff val="60000"/>
            </a:schemeClr>
          </a:solidFill>
        </p:spPr>
        <p:txBody>
          <a:bodyPr/>
          <a:lstStyle>
            <a:lvl1pPr marL="0" indent="0" algn="ctr">
              <a:buNone/>
              <a:defRPr lang="en-US" sz="1400" kern="1200" dirty="0">
                <a:solidFill>
                  <a:schemeClr val="tx1"/>
                </a:solidFill>
                <a:latin typeface="+mn-lt"/>
                <a:ea typeface="+mn-ea"/>
                <a:cs typeface="+mn-cs"/>
              </a:defRPr>
            </a:lvl1pPr>
          </a:lstStyle>
          <a:p>
            <a:endParaRPr lang="en-US" dirty="0"/>
          </a:p>
        </p:txBody>
      </p:sp>
    </p:spTree>
    <p:extLst>
      <p:ext uri="{BB962C8B-B14F-4D97-AF65-F5344CB8AC3E}">
        <p14:creationId xmlns:p14="http://schemas.microsoft.com/office/powerpoint/2010/main" val="2984795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7" name="Date Placeholder 6">
            <a:extLst>
              <a:ext uri="{FF2B5EF4-FFF2-40B4-BE49-F238E27FC236}">
                <a16:creationId xmlns:a16="http://schemas.microsoft.com/office/drawing/2014/main" id="{76ADD679-68A7-A44E-B5D3-7C4E20DC1E78}"/>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96307B8E-7447-534B-8359-FD439709D0D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0462F6A-1CCE-5E41-97A1-999B0A7D54E9}"/>
              </a:ext>
            </a:extLst>
          </p:cNvPr>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1711677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4635" y="273844"/>
            <a:ext cx="8268101" cy="994172"/>
          </a:xfrm>
        </p:spPr>
        <p:txBody>
          <a:bodyPr/>
          <a:lstStyle>
            <a:lvl1pPr algn="ct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279640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1434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p:cNvSpPr/>
          <p:nvPr userDrawn="1"/>
        </p:nvSpPr>
        <p:spPr>
          <a:xfrm>
            <a:off x="-155864" y="4210700"/>
            <a:ext cx="9299864" cy="932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Title Placeholder 1"/>
          <p:cNvSpPr>
            <a:spLocks noGrp="1"/>
          </p:cNvSpPr>
          <p:nvPr>
            <p:ph type="title"/>
          </p:nvPr>
        </p:nvSpPr>
        <p:spPr>
          <a:xfrm>
            <a:off x="493607" y="1956620"/>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1" name="Footer Placeholder 4">
            <a:extLst>
              <a:ext uri="{FF2B5EF4-FFF2-40B4-BE49-F238E27FC236}">
                <a16:creationId xmlns:a16="http://schemas.microsoft.com/office/drawing/2014/main" id="{E23D9722-47E0-A64F-8AF9-49F787ACB0C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47415083"/>
      </p:ext>
    </p:extLst>
  </p:cSld>
  <p:clrMap bg1="lt1" tx1="dk1" bg2="lt2" tx2="dk2" accent1="accent1" accent2="accent2" accent3="accent3" accent4="accent4" accent5="accent5" accent6="accent6" hlink="hlink" folHlink="folHlink"/>
  <p:sldLayoutIdLst>
    <p:sldLayoutId id="2147483676" r:id="rId1"/>
    <p:sldLayoutId id="2147483681" r:id="rId2"/>
    <p:sldLayoutId id="2147483695" r:id="rId3"/>
    <p:sldLayoutId id="2147483711" r:id="rId4"/>
    <p:sldLayoutId id="2147483714" r:id="rId5"/>
  </p:sldLayoutIdLst>
  <p:hf hdr="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4C1ABF4-B026-6E4D-9D63-F6F6EAC36639}"/>
              </a:ext>
            </a:extLst>
          </p:cNvPr>
          <p:cNvSpPr/>
          <p:nvPr userDrawn="1"/>
        </p:nvSpPr>
        <p:spPr>
          <a:xfrm>
            <a:off x="-155864" y="1"/>
            <a:ext cx="9299864" cy="5237018"/>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a:extLst>
              <a:ext uri="{FF2B5EF4-FFF2-40B4-BE49-F238E27FC236}">
                <a16:creationId xmlns:a16="http://schemas.microsoft.com/office/drawing/2014/main" id="{6C519481-0135-FA4C-B6D7-024C6F04F2BE}"/>
              </a:ext>
            </a:extLst>
          </p:cNvPr>
          <p:cNvSpPr/>
          <p:nvPr userDrawn="1"/>
        </p:nvSpPr>
        <p:spPr>
          <a:xfrm>
            <a:off x="-155864" y="4210700"/>
            <a:ext cx="9299864" cy="1026319"/>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255717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pic>
        <p:nvPicPr>
          <p:cNvPr id="9" name="Picture 8" descr="Centers for Medicare &amp; Medicaid Services">
            <a:extLst>
              <a:ext uri="{FF2B5EF4-FFF2-40B4-BE49-F238E27FC236}">
                <a16:creationId xmlns:a16="http://schemas.microsoft.com/office/drawing/2014/main" id="{5BC368E9-7816-D44C-9671-092F8E3B9796}"/>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Tree>
    <p:extLst>
      <p:ext uri="{BB962C8B-B14F-4D97-AF65-F5344CB8AC3E}">
        <p14:creationId xmlns:p14="http://schemas.microsoft.com/office/powerpoint/2010/main" val="1970723520"/>
      </p:ext>
    </p:extLst>
  </p:cSld>
  <p:clrMap bg1="lt1" tx1="dk1" bg2="lt2" tx2="dk2" accent1="accent1" accent2="accent2" accent3="accent3" accent4="accent4" accent5="accent5" accent6="accent6" hlink="hlink" folHlink="folHlink"/>
  <p:sldLayoutIdLst>
    <p:sldLayoutId id="2147483713" r:id="rId1"/>
    <p:sldLayoutId id="2147483700" r:id="rId2"/>
    <p:sldLayoutId id="2147483698" r:id="rId3"/>
    <p:sldLayoutId id="2147483712" r:id="rId4"/>
    <p:sldLayoutId id="2147483708" r:id="rId5"/>
  </p:sldLayoutIdLst>
  <p:hf hdr="0"/>
  <p:txStyles>
    <p:titleStyle>
      <a:lvl1pPr algn="l" defTabSz="685800" rtl="0" eaLnBrk="1" latinLnBrk="0" hangingPunct="1">
        <a:lnSpc>
          <a:spcPct val="90000"/>
        </a:lnSpc>
        <a:spcBef>
          <a:spcPct val="0"/>
        </a:spcBef>
        <a:buNone/>
        <a:defRPr sz="330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bg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bg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qnetconfluence.cms.gov/display/FS/TTT+Scenario+Library"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https://qnetconfluence.cms.gov/display/FS/TTT+Scenario+Library"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hyperlink" Target="https://qnetconfluence.cms.gov/pages/viewpage.action?pageId=265619206" TargetMode="Externa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qnetconfluence.cms.gov/pages/viewpage.action?pageId=265619206"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hyperlink" Target="https://qnetconfluence.cms.gov/pages/viewpage.action?pageId=265619206" TargetMode="Externa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hyperlink" Target="https://qnetconfluence.cms.gov/pages/viewpage.action?pageId=265619206"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a:xfrm>
            <a:off x="624655" y="1727629"/>
            <a:ext cx="6734507" cy="1688241"/>
          </a:xfrm>
        </p:spPr>
        <p:txBody>
          <a:bodyPr/>
          <a:lstStyle/>
          <a:p>
            <a:r>
              <a:rPr lang="en-US" sz="4400" dirty="0">
                <a:latin typeface="Century Gothic" panose="020B0502020202020204" pitchFamily="34" charset="0"/>
              </a:rPr>
              <a:t>Contingency Plan (CP) </a:t>
            </a:r>
            <a:br>
              <a:rPr lang="en-US" sz="4400" dirty="0">
                <a:latin typeface="Century Gothic" panose="020B0502020202020204" pitchFamily="34" charset="0"/>
              </a:rPr>
            </a:br>
            <a:r>
              <a:rPr lang="en-US" sz="4400" dirty="0">
                <a:latin typeface="Century Gothic" panose="020B0502020202020204" pitchFamily="34" charset="0"/>
              </a:rPr>
              <a:t>Table Top Test Training</a:t>
            </a:r>
          </a:p>
        </p:txBody>
      </p:sp>
    </p:spTree>
    <p:extLst>
      <p:ext uri="{BB962C8B-B14F-4D97-AF65-F5344CB8AC3E}">
        <p14:creationId xmlns:p14="http://schemas.microsoft.com/office/powerpoint/2010/main" val="1029304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1D10A-D73C-A996-717B-A43CFEC35ACC}"/>
              </a:ext>
            </a:extLst>
          </p:cNvPr>
          <p:cNvSpPr>
            <a:spLocks noGrp="1"/>
          </p:cNvSpPr>
          <p:nvPr>
            <p:ph type="ctrTitle"/>
          </p:nvPr>
        </p:nvSpPr>
        <p:spPr/>
        <p:txBody>
          <a:bodyPr/>
          <a:lstStyle/>
          <a:p>
            <a:r>
              <a:rPr lang="en-US" sz="4400" dirty="0">
                <a:latin typeface="Century Gothic" panose="020B0502020202020204" pitchFamily="34" charset="0"/>
              </a:rPr>
              <a:t>Scenario Library</a:t>
            </a:r>
          </a:p>
        </p:txBody>
      </p:sp>
      <p:sp>
        <p:nvSpPr>
          <p:cNvPr id="3" name="Table Placeholder 2">
            <a:extLst>
              <a:ext uri="{FF2B5EF4-FFF2-40B4-BE49-F238E27FC236}">
                <a16:creationId xmlns:a16="http://schemas.microsoft.com/office/drawing/2014/main" id="{C9A965A3-B722-E4DF-F5D5-EC12465363EF}"/>
              </a:ext>
            </a:extLst>
          </p:cNvPr>
          <p:cNvSpPr>
            <a:spLocks noGrp="1"/>
          </p:cNvSpPr>
          <p:nvPr>
            <p:ph type="tbl" sz="quarter" idx="10"/>
          </p:nvPr>
        </p:nvSpPr>
        <p:spPr/>
        <p:txBody>
          <a:bodyPr/>
          <a:lstStyle/>
          <a:p>
            <a:r>
              <a:rPr lang="en-US" sz="2000" dirty="0">
                <a:latin typeface="Century Gothic" panose="020B0502020202020204" pitchFamily="34" charset="0"/>
              </a:rPr>
              <a:t>A library of scenarios was developed to include a list of “high-level” topics, example scenarios and “additional” questions that can be used during a TTT exercise. </a:t>
            </a:r>
          </a:p>
          <a:p>
            <a:r>
              <a:rPr lang="en-US" sz="2000" dirty="0">
                <a:latin typeface="Century Gothic" panose="020B0502020202020204" pitchFamily="34" charset="0"/>
              </a:rPr>
              <a:t>Below is where you will find the TTT Definition Library as well as the TTT Scenario Library: </a:t>
            </a:r>
          </a:p>
          <a:p>
            <a:pPr lvl="1"/>
            <a:r>
              <a:rPr lang="en-US" sz="2000" b="1" dirty="0">
                <a:latin typeface="Century Gothic" panose="020B0502020202020204" pitchFamily="34" charset="0"/>
                <a:hlinkClick r:id="rId2"/>
              </a:rPr>
              <a:t>CP/TTT Resources</a:t>
            </a:r>
            <a:endParaRPr lang="en-US" sz="2000" b="1" dirty="0">
              <a:latin typeface="Century Gothic" panose="020B0502020202020204" pitchFamily="34" charset="0"/>
            </a:endParaRPr>
          </a:p>
          <a:p>
            <a:r>
              <a:rPr lang="en-US" sz="2000" b="1" dirty="0">
                <a:latin typeface="Century Gothic" panose="020B0502020202020204" pitchFamily="34" charset="0"/>
              </a:rPr>
              <a:t>Note</a:t>
            </a:r>
            <a:r>
              <a:rPr lang="en-US" sz="2000" dirty="0">
                <a:latin typeface="Century Gothic" panose="020B0502020202020204" pitchFamily="34" charset="0"/>
              </a:rPr>
              <a:t> – The scenarios should be tailored to the application, environment and/or to test any major changes.</a:t>
            </a:r>
          </a:p>
          <a:p>
            <a:endParaRPr lang="en-US" dirty="0"/>
          </a:p>
        </p:txBody>
      </p:sp>
      <p:sp>
        <p:nvSpPr>
          <p:cNvPr id="6" name="Slide Number Placeholder 5">
            <a:extLst>
              <a:ext uri="{FF2B5EF4-FFF2-40B4-BE49-F238E27FC236}">
                <a16:creationId xmlns:a16="http://schemas.microsoft.com/office/drawing/2014/main" id="{F4C91CA4-7C81-6875-E3B0-FCEE641BB2C8}"/>
              </a:ext>
            </a:extLst>
          </p:cNvPr>
          <p:cNvSpPr>
            <a:spLocks noGrp="1"/>
          </p:cNvSpPr>
          <p:nvPr>
            <p:ph type="sldNum" sz="quarter" idx="4"/>
          </p:nvPr>
        </p:nvSpPr>
        <p:spPr/>
        <p:txBody>
          <a:bodyPr/>
          <a:lstStyle/>
          <a:p>
            <a:fld id="{48F63A3B-78C7-47BE-AE5E-E10140E04643}" type="slidenum">
              <a:rPr lang="en-US" smtClean="0"/>
              <a:pPr/>
              <a:t>10</a:t>
            </a:fld>
            <a:endParaRPr lang="en-US" dirty="0"/>
          </a:p>
        </p:txBody>
      </p:sp>
    </p:spTree>
    <p:extLst>
      <p:ext uri="{BB962C8B-B14F-4D97-AF65-F5344CB8AC3E}">
        <p14:creationId xmlns:p14="http://schemas.microsoft.com/office/powerpoint/2010/main" val="2096718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D440A-CE87-ABCF-3079-32D846AEDD1A}"/>
              </a:ext>
            </a:extLst>
          </p:cNvPr>
          <p:cNvSpPr>
            <a:spLocks noGrp="1"/>
          </p:cNvSpPr>
          <p:nvPr>
            <p:ph type="ctrTitle"/>
          </p:nvPr>
        </p:nvSpPr>
        <p:spPr>
          <a:xfrm>
            <a:off x="260194" y="331037"/>
            <a:ext cx="8794595" cy="558786"/>
          </a:xfrm>
        </p:spPr>
        <p:txBody>
          <a:bodyPr/>
          <a:lstStyle/>
          <a:p>
            <a:r>
              <a:rPr lang="en-US" sz="3800" dirty="0">
                <a:latin typeface="Century Gothic" panose="020B0502020202020204" pitchFamily="34" charset="0"/>
              </a:rPr>
              <a:t>Scenario Library Recommendations</a:t>
            </a:r>
          </a:p>
        </p:txBody>
      </p:sp>
      <p:sp>
        <p:nvSpPr>
          <p:cNvPr id="3" name="Table Placeholder 2">
            <a:extLst>
              <a:ext uri="{FF2B5EF4-FFF2-40B4-BE49-F238E27FC236}">
                <a16:creationId xmlns:a16="http://schemas.microsoft.com/office/drawing/2014/main" id="{90558110-8EB7-4D5C-796F-A3C580B0A9A8}"/>
              </a:ext>
            </a:extLst>
          </p:cNvPr>
          <p:cNvSpPr>
            <a:spLocks noGrp="1"/>
          </p:cNvSpPr>
          <p:nvPr>
            <p:ph type="tbl" sz="quarter" idx="10"/>
          </p:nvPr>
        </p:nvSpPr>
        <p:spPr/>
        <p:txBody>
          <a:bodyPr/>
          <a:lstStyle/>
          <a:p>
            <a:pPr marL="0" indent="0">
              <a:buNone/>
            </a:pPr>
            <a:r>
              <a:rPr lang="en-US" sz="1700" b="1" dirty="0">
                <a:latin typeface="Century Gothic" panose="020B0502020202020204" pitchFamily="34" charset="0"/>
              </a:rPr>
              <a:t>Scenario Tips</a:t>
            </a:r>
          </a:p>
          <a:p>
            <a:r>
              <a:rPr lang="en-US" sz="1700" dirty="0">
                <a:latin typeface="Century Gothic" panose="020B0502020202020204" pitchFamily="34" charset="0"/>
              </a:rPr>
              <a:t>Before selecting a scenario, be sure to visit the </a:t>
            </a:r>
            <a:r>
              <a:rPr lang="en-US" sz="1700" dirty="0">
                <a:latin typeface="Century Gothic" panose="020B0502020202020204" pitchFamily="34" charset="0"/>
                <a:hlinkClick r:id="rId2"/>
              </a:rPr>
              <a:t>TTT Definition Library. </a:t>
            </a:r>
            <a:r>
              <a:rPr lang="en-US" sz="1700" dirty="0">
                <a:latin typeface="Century Gothic" panose="020B0502020202020204" pitchFamily="34" charset="0"/>
              </a:rPr>
              <a:t>This provides information regarding the different types of scenarios that may be presented as well as definitions for each type.</a:t>
            </a:r>
          </a:p>
          <a:p>
            <a:r>
              <a:rPr lang="en-US" sz="1700" dirty="0">
                <a:latin typeface="Century Gothic" panose="020B0502020202020204" pitchFamily="34" charset="0"/>
              </a:rPr>
              <a:t>When reviewing the </a:t>
            </a:r>
            <a:r>
              <a:rPr lang="en-US" sz="1700" dirty="0">
                <a:latin typeface="Century Gothic" panose="020B0502020202020204" pitchFamily="34" charset="0"/>
                <a:hlinkClick r:id="rId2"/>
              </a:rPr>
              <a:t>TTT Scenario Library</a:t>
            </a:r>
            <a:r>
              <a:rPr lang="en-US" sz="1700" dirty="0">
                <a:latin typeface="Century Gothic" panose="020B0502020202020204" pitchFamily="34" charset="0"/>
              </a:rPr>
              <a:t>, which will be restricted to a select audience, keep in mind the provided scenarios are examples for you to build off of and customize to suit your system.</a:t>
            </a:r>
          </a:p>
          <a:p>
            <a:r>
              <a:rPr lang="en-US" sz="1700" dirty="0">
                <a:latin typeface="Century Gothic" panose="020B0502020202020204" pitchFamily="34" charset="0"/>
              </a:rPr>
              <a:t>While creating your own detailed scenario, keep in mind how you found out about the event in the scenario, and how each person with a role within the Contingency Plan is expected to respond.</a:t>
            </a:r>
          </a:p>
          <a:p>
            <a:endParaRPr lang="en-US" dirty="0"/>
          </a:p>
        </p:txBody>
      </p:sp>
      <p:sp>
        <p:nvSpPr>
          <p:cNvPr id="6" name="Slide Number Placeholder 5">
            <a:extLst>
              <a:ext uri="{FF2B5EF4-FFF2-40B4-BE49-F238E27FC236}">
                <a16:creationId xmlns:a16="http://schemas.microsoft.com/office/drawing/2014/main" id="{F7FEA878-7AD5-4951-A783-48AC8008AFC6}"/>
              </a:ext>
            </a:extLst>
          </p:cNvPr>
          <p:cNvSpPr>
            <a:spLocks noGrp="1"/>
          </p:cNvSpPr>
          <p:nvPr>
            <p:ph type="sldNum" sz="quarter" idx="4"/>
          </p:nvPr>
        </p:nvSpPr>
        <p:spPr/>
        <p:txBody>
          <a:bodyPr/>
          <a:lstStyle/>
          <a:p>
            <a:fld id="{48F63A3B-78C7-47BE-AE5E-E10140E04643}" type="slidenum">
              <a:rPr lang="en-US" smtClean="0"/>
              <a:pPr/>
              <a:t>11</a:t>
            </a:fld>
            <a:endParaRPr lang="en-US" dirty="0"/>
          </a:p>
        </p:txBody>
      </p:sp>
    </p:spTree>
    <p:extLst>
      <p:ext uri="{BB962C8B-B14F-4D97-AF65-F5344CB8AC3E}">
        <p14:creationId xmlns:p14="http://schemas.microsoft.com/office/powerpoint/2010/main" val="537292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AE966-07E8-BB9A-02B5-5D9BCD230EEB}"/>
              </a:ext>
            </a:extLst>
          </p:cNvPr>
          <p:cNvSpPr>
            <a:spLocks noGrp="1"/>
          </p:cNvSpPr>
          <p:nvPr>
            <p:ph type="ctrTitle"/>
          </p:nvPr>
        </p:nvSpPr>
        <p:spPr/>
        <p:txBody>
          <a:bodyPr/>
          <a:lstStyle/>
          <a:p>
            <a:r>
              <a:rPr lang="en-US" sz="4400" dirty="0">
                <a:latin typeface="Century Gothic" panose="020B0502020202020204" pitchFamily="34" charset="0"/>
              </a:rPr>
              <a:t>Preparation Tips</a:t>
            </a:r>
          </a:p>
        </p:txBody>
      </p:sp>
      <p:sp>
        <p:nvSpPr>
          <p:cNvPr id="3" name="Table Placeholder 2">
            <a:extLst>
              <a:ext uri="{FF2B5EF4-FFF2-40B4-BE49-F238E27FC236}">
                <a16:creationId xmlns:a16="http://schemas.microsoft.com/office/drawing/2014/main" id="{F2C50E4A-FC3E-C52D-4FFB-7EFE4DD44A56}"/>
              </a:ext>
            </a:extLst>
          </p:cNvPr>
          <p:cNvSpPr>
            <a:spLocks noGrp="1"/>
          </p:cNvSpPr>
          <p:nvPr>
            <p:ph type="tbl" sz="quarter" idx="10"/>
          </p:nvPr>
        </p:nvSpPr>
        <p:spPr/>
        <p:txBody>
          <a:bodyPr/>
          <a:lstStyle/>
          <a:p>
            <a:r>
              <a:rPr lang="en-US" sz="1800" dirty="0">
                <a:latin typeface="Century Gothic" panose="020B0502020202020204" pitchFamily="34" charset="0"/>
              </a:rPr>
              <a:t>Make sure the Contingency Plan Coordinator (CPC) is identified as well as anyone with an active role within the CP. They will need to be in attendance for the TTT.</a:t>
            </a:r>
          </a:p>
          <a:p>
            <a:r>
              <a:rPr lang="en-US" sz="1800" dirty="0">
                <a:latin typeface="Century Gothic" panose="020B0502020202020204" pitchFamily="34" charset="0"/>
              </a:rPr>
              <a:t>If any of the identified participants are not able to attend the TTT, a knowledgeable replacement is to be present.</a:t>
            </a:r>
          </a:p>
          <a:p>
            <a:r>
              <a:rPr lang="en-US" sz="1800" dirty="0">
                <a:latin typeface="Century Gothic" panose="020B0502020202020204" pitchFamily="34" charset="0"/>
              </a:rPr>
              <a:t>Make sure they have read, understand their role within the CP and identify their responsibility in the process prior to the TTT.  CP training will need to be provided on a yearly basis.</a:t>
            </a:r>
          </a:p>
          <a:p>
            <a:r>
              <a:rPr lang="en-US" sz="1800" dirty="0">
                <a:latin typeface="Century Gothic" panose="020B0502020202020204" pitchFamily="34" charset="0"/>
              </a:rPr>
              <a:t>The high-level scenario should be provided to all participants prior to the TTT, however the detailed scenario is only to be revealed during the TTT.</a:t>
            </a:r>
          </a:p>
          <a:p>
            <a:endParaRPr lang="en-US" dirty="0"/>
          </a:p>
        </p:txBody>
      </p:sp>
      <p:sp>
        <p:nvSpPr>
          <p:cNvPr id="6" name="Slide Number Placeholder 5">
            <a:extLst>
              <a:ext uri="{FF2B5EF4-FFF2-40B4-BE49-F238E27FC236}">
                <a16:creationId xmlns:a16="http://schemas.microsoft.com/office/drawing/2014/main" id="{F0E8F01C-9968-1113-67DD-17B815BD27D0}"/>
              </a:ext>
            </a:extLst>
          </p:cNvPr>
          <p:cNvSpPr>
            <a:spLocks noGrp="1"/>
          </p:cNvSpPr>
          <p:nvPr>
            <p:ph type="sldNum" sz="quarter" idx="4"/>
          </p:nvPr>
        </p:nvSpPr>
        <p:spPr/>
        <p:txBody>
          <a:bodyPr/>
          <a:lstStyle/>
          <a:p>
            <a:fld id="{48F63A3B-78C7-47BE-AE5E-E10140E04643}" type="slidenum">
              <a:rPr lang="en-US" smtClean="0"/>
              <a:pPr/>
              <a:t>12</a:t>
            </a:fld>
            <a:endParaRPr lang="en-US" dirty="0"/>
          </a:p>
        </p:txBody>
      </p:sp>
      <p:sp>
        <p:nvSpPr>
          <p:cNvPr id="8" name="TextBox 7">
            <a:extLst>
              <a:ext uri="{FF2B5EF4-FFF2-40B4-BE49-F238E27FC236}">
                <a16:creationId xmlns:a16="http://schemas.microsoft.com/office/drawing/2014/main" id="{530FF10F-D0CB-9EA4-F9F2-F0B28D7B470C}"/>
              </a:ext>
            </a:extLst>
          </p:cNvPr>
          <p:cNvSpPr txBox="1"/>
          <p:nvPr/>
        </p:nvSpPr>
        <p:spPr>
          <a:xfrm>
            <a:off x="197004" y="4230271"/>
            <a:ext cx="6798527" cy="738664"/>
          </a:xfrm>
          <a:prstGeom prst="rect">
            <a:avLst/>
          </a:prstGeom>
          <a:noFill/>
        </p:spPr>
        <p:txBody>
          <a:bodyPr wrap="square">
            <a:spAutoFit/>
          </a:bodyPr>
          <a:lstStyle/>
          <a:p>
            <a:pPr marL="0" indent="0">
              <a:buNone/>
            </a:pPr>
            <a:r>
              <a:rPr lang="en-US" sz="1400" b="1" dirty="0">
                <a:solidFill>
                  <a:schemeClr val="bg1"/>
                </a:solidFill>
              </a:rPr>
              <a:t>Note-</a:t>
            </a:r>
            <a:r>
              <a:rPr lang="en-US" sz="1400" dirty="0">
                <a:solidFill>
                  <a:schemeClr val="bg1"/>
                </a:solidFill>
              </a:rPr>
              <a:t> If the above criteria are not met, the TTT could be ended early at that time, based on ISSOs’ determination. A lessons learned session as well as a repeat TTT could also result based on ISSOs’ determination.</a:t>
            </a:r>
          </a:p>
        </p:txBody>
      </p:sp>
    </p:spTree>
    <p:extLst>
      <p:ext uri="{BB962C8B-B14F-4D97-AF65-F5344CB8AC3E}">
        <p14:creationId xmlns:p14="http://schemas.microsoft.com/office/powerpoint/2010/main" val="3631772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C94B27-B5B4-2266-A1A3-6C2C4F58CD9C}"/>
              </a:ext>
            </a:extLst>
          </p:cNvPr>
          <p:cNvSpPr>
            <a:spLocks noGrp="1"/>
          </p:cNvSpPr>
          <p:nvPr>
            <p:ph type="ctrTitle"/>
          </p:nvPr>
        </p:nvSpPr>
        <p:spPr/>
        <p:txBody>
          <a:bodyPr/>
          <a:lstStyle/>
          <a:p>
            <a:r>
              <a:rPr lang="en-US" sz="4400" dirty="0">
                <a:latin typeface="Century Gothic" panose="020B0502020202020204" pitchFamily="34" charset="0"/>
              </a:rPr>
              <a:t>Conducting TTT</a:t>
            </a:r>
          </a:p>
        </p:txBody>
      </p:sp>
      <p:sp>
        <p:nvSpPr>
          <p:cNvPr id="3" name="Table Placeholder 2">
            <a:extLst>
              <a:ext uri="{FF2B5EF4-FFF2-40B4-BE49-F238E27FC236}">
                <a16:creationId xmlns:a16="http://schemas.microsoft.com/office/drawing/2014/main" id="{4A605414-E8E1-AA48-73E4-9F6AFADE6C20}"/>
              </a:ext>
            </a:extLst>
          </p:cNvPr>
          <p:cNvSpPr>
            <a:spLocks noGrp="1"/>
          </p:cNvSpPr>
          <p:nvPr>
            <p:ph type="tbl" sz="quarter" idx="10"/>
          </p:nvPr>
        </p:nvSpPr>
        <p:spPr/>
        <p:txBody>
          <a:bodyPr/>
          <a:lstStyle/>
          <a:p>
            <a:r>
              <a:rPr lang="en-US" sz="1800" dirty="0">
                <a:latin typeface="Century Gothic" panose="020B0502020202020204" pitchFamily="34" charset="0"/>
              </a:rPr>
              <a:t>The facilitator makes sure to take attendance identifying the key roles that should be present, then kicks off the exercise by presenting the participants with the scenario.</a:t>
            </a:r>
          </a:p>
          <a:p>
            <a:pPr lvl="1"/>
            <a:r>
              <a:rPr lang="en-US" dirty="0">
                <a:latin typeface="Century Gothic" panose="020B0502020202020204" pitchFamily="34" charset="0"/>
              </a:rPr>
              <a:t>It may be useful to present a PowerPoint during the TTT showing the scenario and questions.</a:t>
            </a:r>
          </a:p>
          <a:p>
            <a:r>
              <a:rPr lang="en-US" sz="1800" dirty="0">
                <a:latin typeface="Century Gothic" panose="020B0502020202020204" pitchFamily="34" charset="0"/>
              </a:rPr>
              <a:t>As the participants respond to the first question and each subsequent question, the facilitator manages the discussion (regarding the recovery procedures in the CP) until normal operations would have been restored. </a:t>
            </a:r>
          </a:p>
          <a:p>
            <a:r>
              <a:rPr lang="en-US" sz="1800" dirty="0">
                <a:latin typeface="Century Gothic" panose="020B0502020202020204" pitchFamily="34" charset="0"/>
              </a:rPr>
              <a:t>The “expected results” for scenario questions are not to be provided and/or displayed during the exercise.</a:t>
            </a:r>
          </a:p>
          <a:p>
            <a:endParaRPr lang="en-US" dirty="0"/>
          </a:p>
        </p:txBody>
      </p:sp>
      <p:sp>
        <p:nvSpPr>
          <p:cNvPr id="6" name="Slide Number Placeholder 5">
            <a:extLst>
              <a:ext uri="{FF2B5EF4-FFF2-40B4-BE49-F238E27FC236}">
                <a16:creationId xmlns:a16="http://schemas.microsoft.com/office/drawing/2014/main" id="{8FB904D1-2DD5-ABEC-CBD9-B61FCB11EA8F}"/>
              </a:ext>
            </a:extLst>
          </p:cNvPr>
          <p:cNvSpPr>
            <a:spLocks noGrp="1"/>
          </p:cNvSpPr>
          <p:nvPr>
            <p:ph type="sldNum" sz="quarter" idx="4"/>
          </p:nvPr>
        </p:nvSpPr>
        <p:spPr/>
        <p:txBody>
          <a:bodyPr/>
          <a:lstStyle/>
          <a:p>
            <a:fld id="{48F63A3B-78C7-47BE-AE5E-E10140E04643}" type="slidenum">
              <a:rPr lang="en-US" smtClean="0"/>
              <a:pPr/>
              <a:t>13</a:t>
            </a:fld>
            <a:endParaRPr lang="en-US" dirty="0"/>
          </a:p>
        </p:txBody>
      </p:sp>
    </p:spTree>
    <p:extLst>
      <p:ext uri="{BB962C8B-B14F-4D97-AF65-F5344CB8AC3E}">
        <p14:creationId xmlns:p14="http://schemas.microsoft.com/office/powerpoint/2010/main" val="30282542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CA3F0-00B5-A1F9-5015-9473F027C722}"/>
              </a:ext>
            </a:extLst>
          </p:cNvPr>
          <p:cNvSpPr>
            <a:spLocks noGrp="1"/>
          </p:cNvSpPr>
          <p:nvPr>
            <p:ph type="ctrTitle"/>
          </p:nvPr>
        </p:nvSpPr>
        <p:spPr/>
        <p:txBody>
          <a:bodyPr/>
          <a:lstStyle/>
          <a:p>
            <a:r>
              <a:rPr lang="en-US" sz="4400" dirty="0">
                <a:latin typeface="Century Gothic" panose="020B0502020202020204" pitchFamily="34" charset="0"/>
              </a:rPr>
              <a:t>Conducting TTT Continued</a:t>
            </a:r>
          </a:p>
        </p:txBody>
      </p:sp>
      <p:sp>
        <p:nvSpPr>
          <p:cNvPr id="3" name="Table Placeholder 2">
            <a:extLst>
              <a:ext uri="{FF2B5EF4-FFF2-40B4-BE49-F238E27FC236}">
                <a16:creationId xmlns:a16="http://schemas.microsoft.com/office/drawing/2014/main" id="{A0485C41-083C-21E6-1CD8-45EE2333D069}"/>
              </a:ext>
            </a:extLst>
          </p:cNvPr>
          <p:cNvSpPr>
            <a:spLocks noGrp="1"/>
          </p:cNvSpPr>
          <p:nvPr>
            <p:ph type="tbl" sz="quarter" idx="10"/>
          </p:nvPr>
        </p:nvSpPr>
        <p:spPr/>
        <p:txBody>
          <a:bodyPr/>
          <a:lstStyle/>
          <a:p>
            <a:pPr lvl="0"/>
            <a:r>
              <a:rPr lang="en-US" sz="1800" dirty="0">
                <a:latin typeface="Century Gothic" panose="020B0502020202020204" pitchFamily="34" charset="0"/>
              </a:rPr>
              <a:t>Upon conclusion, the facilitator will compile and document all answers and discussions within the TTT/After-Action Report (AAR).</a:t>
            </a:r>
          </a:p>
          <a:p>
            <a:pPr lvl="0"/>
            <a:r>
              <a:rPr lang="en-US" sz="1800" dirty="0">
                <a:latin typeface="Century Gothic" panose="020B0502020202020204" pitchFamily="34" charset="0"/>
              </a:rPr>
              <a:t>The TTT/AAR will be sent to the attending ISSO, </a:t>
            </a:r>
            <a:r>
              <a:rPr lang="en-US" sz="1800" b="1" u="sng" dirty="0">
                <a:latin typeface="Century Gothic" panose="020B0502020202020204" pitchFamily="34" charset="0"/>
              </a:rPr>
              <a:t>two business days</a:t>
            </a:r>
            <a:r>
              <a:rPr lang="en-US" sz="1800" dirty="0">
                <a:latin typeface="Century Gothic" panose="020B0502020202020204" pitchFamily="34" charset="0"/>
              </a:rPr>
              <a:t> after the TTT exercise concludes, to complete their evaluation, then returned to the facilitator.</a:t>
            </a:r>
          </a:p>
          <a:p>
            <a:r>
              <a:rPr lang="en-US" sz="1800" dirty="0">
                <a:latin typeface="Century Gothic" panose="020B0502020202020204" pitchFamily="34" charset="0"/>
              </a:rPr>
              <a:t>The ISSO will sign and return the document to the facilitator within </a:t>
            </a:r>
            <a:r>
              <a:rPr lang="en-US" sz="1800" b="1" u="sng" dirty="0">
                <a:latin typeface="Century Gothic" panose="020B0502020202020204" pitchFamily="34" charset="0"/>
              </a:rPr>
              <a:t>five working days</a:t>
            </a:r>
            <a:r>
              <a:rPr lang="en-US" sz="1800" dirty="0">
                <a:latin typeface="Century Gothic" panose="020B0502020202020204" pitchFamily="34" charset="0"/>
              </a:rPr>
              <a:t> of receiving it.  </a:t>
            </a:r>
          </a:p>
          <a:p>
            <a:pPr lvl="0"/>
            <a:r>
              <a:rPr lang="en-US" sz="1800" dirty="0">
                <a:latin typeface="Century Gothic" panose="020B0502020202020204" pitchFamily="34" charset="0"/>
              </a:rPr>
              <a:t>The facilitator will finalize the TTT/AAR and schedule a lesson learned session, with all participants, if requested by the ISSO.</a:t>
            </a:r>
          </a:p>
          <a:p>
            <a:endParaRPr lang="en-US" dirty="0"/>
          </a:p>
        </p:txBody>
      </p:sp>
      <p:sp>
        <p:nvSpPr>
          <p:cNvPr id="6" name="Slide Number Placeholder 5">
            <a:extLst>
              <a:ext uri="{FF2B5EF4-FFF2-40B4-BE49-F238E27FC236}">
                <a16:creationId xmlns:a16="http://schemas.microsoft.com/office/drawing/2014/main" id="{D91EA054-C492-B7FE-BFA5-59B223EF2C85}"/>
              </a:ext>
            </a:extLst>
          </p:cNvPr>
          <p:cNvSpPr>
            <a:spLocks noGrp="1"/>
          </p:cNvSpPr>
          <p:nvPr>
            <p:ph type="sldNum" sz="quarter" idx="4"/>
          </p:nvPr>
        </p:nvSpPr>
        <p:spPr/>
        <p:txBody>
          <a:bodyPr/>
          <a:lstStyle/>
          <a:p>
            <a:fld id="{48F63A3B-78C7-47BE-AE5E-E10140E04643}" type="slidenum">
              <a:rPr lang="en-US" smtClean="0"/>
              <a:pPr/>
              <a:t>14</a:t>
            </a:fld>
            <a:endParaRPr lang="en-US" dirty="0"/>
          </a:p>
        </p:txBody>
      </p:sp>
    </p:spTree>
    <p:extLst>
      <p:ext uri="{BB962C8B-B14F-4D97-AF65-F5344CB8AC3E}">
        <p14:creationId xmlns:p14="http://schemas.microsoft.com/office/powerpoint/2010/main" val="645417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0309D-BF06-ABD5-A182-BF5E3A6CA3AD}"/>
              </a:ext>
            </a:extLst>
          </p:cNvPr>
          <p:cNvSpPr>
            <a:spLocks noGrp="1"/>
          </p:cNvSpPr>
          <p:nvPr>
            <p:ph type="ctrTitle"/>
          </p:nvPr>
        </p:nvSpPr>
        <p:spPr/>
        <p:txBody>
          <a:bodyPr/>
          <a:lstStyle/>
          <a:p>
            <a:r>
              <a:rPr lang="en-US" sz="4400" dirty="0">
                <a:latin typeface="Century Gothic" panose="020B0502020202020204" pitchFamily="34" charset="0"/>
              </a:rPr>
              <a:t>After Action Report</a:t>
            </a:r>
          </a:p>
        </p:txBody>
      </p:sp>
      <p:sp>
        <p:nvSpPr>
          <p:cNvPr id="3" name="Table Placeholder 2">
            <a:extLst>
              <a:ext uri="{FF2B5EF4-FFF2-40B4-BE49-F238E27FC236}">
                <a16:creationId xmlns:a16="http://schemas.microsoft.com/office/drawing/2014/main" id="{D0E331FA-F2CC-35F2-F5A5-B99949A6EEE1}"/>
              </a:ext>
            </a:extLst>
          </p:cNvPr>
          <p:cNvSpPr>
            <a:spLocks noGrp="1"/>
          </p:cNvSpPr>
          <p:nvPr>
            <p:ph type="tbl" sz="quarter" idx="10"/>
          </p:nvPr>
        </p:nvSpPr>
        <p:spPr/>
        <p:txBody>
          <a:bodyPr/>
          <a:lstStyle/>
          <a:p>
            <a:r>
              <a:rPr lang="en-US" sz="1800" dirty="0">
                <a:latin typeface="Century Gothic" panose="020B0502020202020204" pitchFamily="34" charset="0"/>
              </a:rPr>
              <a:t>The After-Action Report (AAR) will be used to provide feedback to participants on their performance during the exercise. </a:t>
            </a:r>
          </a:p>
          <a:p>
            <a:pPr marL="0" indent="0">
              <a:buNone/>
            </a:pPr>
            <a:endParaRPr lang="en-US" sz="1800" dirty="0">
              <a:latin typeface="Century Gothic" panose="020B0502020202020204" pitchFamily="34" charset="0"/>
            </a:endParaRPr>
          </a:p>
          <a:p>
            <a:r>
              <a:rPr lang="en-US" sz="1800" dirty="0">
                <a:latin typeface="Century Gothic" panose="020B0502020202020204" pitchFamily="34" charset="0"/>
              </a:rPr>
              <a:t>It will summarize exercise events and analyze performance of the tasks identified as important during the planning process. </a:t>
            </a:r>
          </a:p>
          <a:p>
            <a:pPr marL="0" indent="0">
              <a:buNone/>
            </a:pPr>
            <a:endParaRPr lang="en-US" sz="1800" dirty="0">
              <a:latin typeface="Century Gothic" panose="020B0502020202020204" pitchFamily="34" charset="0"/>
            </a:endParaRPr>
          </a:p>
          <a:p>
            <a:r>
              <a:rPr lang="en-US" sz="1800" dirty="0">
                <a:latin typeface="Century Gothic" panose="020B0502020202020204" pitchFamily="34" charset="0"/>
              </a:rPr>
              <a:t>It will also evaluate achievements of the selected exercise objectives and demonstrate the overall capabilities being validated.</a:t>
            </a:r>
          </a:p>
          <a:p>
            <a:endParaRPr lang="en-US" dirty="0"/>
          </a:p>
        </p:txBody>
      </p:sp>
      <p:sp>
        <p:nvSpPr>
          <p:cNvPr id="6" name="Slide Number Placeholder 5">
            <a:extLst>
              <a:ext uri="{FF2B5EF4-FFF2-40B4-BE49-F238E27FC236}">
                <a16:creationId xmlns:a16="http://schemas.microsoft.com/office/drawing/2014/main" id="{64C98EFF-483A-EBB4-790C-8BC67A913979}"/>
              </a:ext>
            </a:extLst>
          </p:cNvPr>
          <p:cNvSpPr>
            <a:spLocks noGrp="1"/>
          </p:cNvSpPr>
          <p:nvPr>
            <p:ph type="sldNum" sz="quarter" idx="4"/>
          </p:nvPr>
        </p:nvSpPr>
        <p:spPr/>
        <p:txBody>
          <a:bodyPr/>
          <a:lstStyle/>
          <a:p>
            <a:fld id="{48F63A3B-78C7-47BE-AE5E-E10140E04643}" type="slidenum">
              <a:rPr lang="en-US" smtClean="0"/>
              <a:pPr/>
              <a:t>15</a:t>
            </a:fld>
            <a:endParaRPr lang="en-US" dirty="0"/>
          </a:p>
        </p:txBody>
      </p:sp>
    </p:spTree>
    <p:extLst>
      <p:ext uri="{BB962C8B-B14F-4D97-AF65-F5344CB8AC3E}">
        <p14:creationId xmlns:p14="http://schemas.microsoft.com/office/powerpoint/2010/main" val="4040315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92CD0-72CF-1EAC-113B-B766783F6F0D}"/>
              </a:ext>
            </a:extLst>
          </p:cNvPr>
          <p:cNvSpPr>
            <a:spLocks noGrp="1"/>
          </p:cNvSpPr>
          <p:nvPr>
            <p:ph type="ctrTitle"/>
          </p:nvPr>
        </p:nvSpPr>
        <p:spPr>
          <a:xfrm>
            <a:off x="341970" y="331037"/>
            <a:ext cx="8184995" cy="558786"/>
          </a:xfrm>
        </p:spPr>
        <p:txBody>
          <a:bodyPr/>
          <a:lstStyle/>
          <a:p>
            <a:r>
              <a:rPr lang="en-US" sz="4400" dirty="0">
                <a:latin typeface="Century Gothic" panose="020B0502020202020204" pitchFamily="34" charset="0"/>
              </a:rPr>
              <a:t>AAR-Summary of Test Results</a:t>
            </a:r>
          </a:p>
        </p:txBody>
      </p:sp>
      <p:sp>
        <p:nvSpPr>
          <p:cNvPr id="3" name="Table Placeholder 2">
            <a:extLst>
              <a:ext uri="{FF2B5EF4-FFF2-40B4-BE49-F238E27FC236}">
                <a16:creationId xmlns:a16="http://schemas.microsoft.com/office/drawing/2014/main" id="{8C19BDB3-072A-A46A-70AD-9FE07FFAC09E}"/>
              </a:ext>
            </a:extLst>
          </p:cNvPr>
          <p:cNvSpPr>
            <a:spLocks noGrp="1"/>
          </p:cNvSpPr>
          <p:nvPr>
            <p:ph type="tbl" sz="quarter" idx="10"/>
          </p:nvPr>
        </p:nvSpPr>
        <p:spPr/>
        <p:txBody>
          <a:bodyPr/>
          <a:lstStyle/>
          <a:p>
            <a:r>
              <a:rPr lang="en-US" sz="2000" dirty="0">
                <a:latin typeface="Century Gothic" panose="020B0502020202020204" pitchFamily="34" charset="0"/>
              </a:rPr>
              <a:t>The “Summary of Test Results” section of the TTT/AAR template, should contain observations made by the facilitator during the exercise and incorporate the documented ISSO’s evaluation results and comments.</a:t>
            </a:r>
            <a:endParaRPr lang="en-US" sz="2000" dirty="0">
              <a:solidFill>
                <a:srgbClr val="FF0000"/>
              </a:solidFill>
              <a:latin typeface="Century Gothic" panose="020B0502020202020204" pitchFamily="34" charset="0"/>
            </a:endParaRPr>
          </a:p>
          <a:p>
            <a:pPr marL="0" indent="0">
              <a:buNone/>
            </a:pPr>
            <a:endParaRPr lang="en-US" sz="2000" dirty="0">
              <a:latin typeface="Century Gothic" panose="020B0502020202020204" pitchFamily="34" charset="0"/>
            </a:endParaRPr>
          </a:p>
          <a:p>
            <a:r>
              <a:rPr lang="en-US" sz="2000" dirty="0">
                <a:latin typeface="Century Gothic" panose="020B0502020202020204" pitchFamily="34" charset="0"/>
              </a:rPr>
              <a:t>After Action Report Template can also be found within the </a:t>
            </a:r>
            <a:r>
              <a:rPr lang="en-US" sz="2000" dirty="0">
                <a:latin typeface="Century Gothic" panose="020B0502020202020204" pitchFamily="34" charset="0"/>
                <a:hlinkClick r:id="rId2"/>
              </a:rPr>
              <a:t>CP/TTT Resources Page</a:t>
            </a:r>
            <a:endParaRPr lang="en-US" sz="2000" dirty="0">
              <a:latin typeface="Century Gothic" panose="020B0502020202020204" pitchFamily="34" charset="0"/>
            </a:endParaRPr>
          </a:p>
        </p:txBody>
      </p:sp>
      <p:sp>
        <p:nvSpPr>
          <p:cNvPr id="6" name="Slide Number Placeholder 5">
            <a:extLst>
              <a:ext uri="{FF2B5EF4-FFF2-40B4-BE49-F238E27FC236}">
                <a16:creationId xmlns:a16="http://schemas.microsoft.com/office/drawing/2014/main" id="{EE8EF1A8-EB6C-E21A-6486-3575983603A6}"/>
              </a:ext>
            </a:extLst>
          </p:cNvPr>
          <p:cNvSpPr>
            <a:spLocks noGrp="1"/>
          </p:cNvSpPr>
          <p:nvPr>
            <p:ph type="sldNum" sz="quarter" idx="4"/>
          </p:nvPr>
        </p:nvSpPr>
        <p:spPr/>
        <p:txBody>
          <a:bodyPr/>
          <a:lstStyle/>
          <a:p>
            <a:fld id="{48F63A3B-78C7-47BE-AE5E-E10140E04643}" type="slidenum">
              <a:rPr lang="en-US" smtClean="0"/>
              <a:pPr/>
              <a:t>16</a:t>
            </a:fld>
            <a:endParaRPr lang="en-US" dirty="0"/>
          </a:p>
        </p:txBody>
      </p:sp>
    </p:spTree>
    <p:extLst>
      <p:ext uri="{BB962C8B-B14F-4D97-AF65-F5344CB8AC3E}">
        <p14:creationId xmlns:p14="http://schemas.microsoft.com/office/powerpoint/2010/main" val="40466759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E79A6-4A30-32BE-8D0C-914965D1DB40}"/>
              </a:ext>
            </a:extLst>
          </p:cNvPr>
          <p:cNvSpPr>
            <a:spLocks noGrp="1"/>
          </p:cNvSpPr>
          <p:nvPr>
            <p:ph type="ctrTitle"/>
          </p:nvPr>
        </p:nvSpPr>
        <p:spPr/>
        <p:txBody>
          <a:bodyPr/>
          <a:lstStyle/>
          <a:p>
            <a:r>
              <a:rPr lang="en-US" dirty="0">
                <a:latin typeface="Century Gothic" panose="020B0502020202020204" pitchFamily="34" charset="0"/>
              </a:rPr>
              <a:t>AAR-Recommendations</a:t>
            </a:r>
          </a:p>
        </p:txBody>
      </p:sp>
      <p:sp>
        <p:nvSpPr>
          <p:cNvPr id="3" name="Table Placeholder 2">
            <a:extLst>
              <a:ext uri="{FF2B5EF4-FFF2-40B4-BE49-F238E27FC236}">
                <a16:creationId xmlns:a16="http://schemas.microsoft.com/office/drawing/2014/main" id="{94A54203-2210-9767-A193-139255A54241}"/>
              </a:ext>
            </a:extLst>
          </p:cNvPr>
          <p:cNvSpPr>
            <a:spLocks noGrp="1"/>
          </p:cNvSpPr>
          <p:nvPr>
            <p:ph type="tbl" sz="quarter" idx="10"/>
          </p:nvPr>
        </p:nvSpPr>
        <p:spPr/>
        <p:txBody>
          <a:bodyPr/>
          <a:lstStyle/>
          <a:p>
            <a:r>
              <a:rPr lang="en-US" sz="2000" dirty="0">
                <a:latin typeface="Century Gothic" panose="020B0502020202020204" pitchFamily="34" charset="0"/>
              </a:rPr>
              <a:t>Comments and/or recommendations that surface during the exercise, ISSO documented recommendations, and lessons learned session should be documented in the “Recommendations” section of the TTT/AAR template.</a:t>
            </a:r>
          </a:p>
          <a:p>
            <a:endParaRPr lang="en-US" sz="2000" dirty="0">
              <a:latin typeface="Century Gothic" panose="020B0502020202020204" pitchFamily="34" charset="0"/>
            </a:endParaRPr>
          </a:p>
          <a:p>
            <a:r>
              <a:rPr lang="en-US" sz="2000" dirty="0">
                <a:latin typeface="Century Gothic" panose="020B0502020202020204" pitchFamily="34" charset="0"/>
              </a:rPr>
              <a:t>Following the development of the AAR, the facilitator may assign action items to select personnel to update security-related documents, processes/procedures and perform other actions based on the exercise. </a:t>
            </a:r>
            <a:endParaRPr lang="en-US" sz="2000" dirty="0">
              <a:solidFill>
                <a:srgbClr val="FF0000"/>
              </a:solidFill>
              <a:latin typeface="Century Gothic" panose="020B0502020202020204" pitchFamily="34" charset="0"/>
            </a:endParaRPr>
          </a:p>
          <a:p>
            <a:endParaRPr lang="en-US" dirty="0"/>
          </a:p>
        </p:txBody>
      </p:sp>
      <p:sp>
        <p:nvSpPr>
          <p:cNvPr id="6" name="Slide Number Placeholder 5">
            <a:extLst>
              <a:ext uri="{FF2B5EF4-FFF2-40B4-BE49-F238E27FC236}">
                <a16:creationId xmlns:a16="http://schemas.microsoft.com/office/drawing/2014/main" id="{54792211-815D-CB7A-41B0-26B050ED31D8}"/>
              </a:ext>
            </a:extLst>
          </p:cNvPr>
          <p:cNvSpPr>
            <a:spLocks noGrp="1"/>
          </p:cNvSpPr>
          <p:nvPr>
            <p:ph type="sldNum" sz="quarter" idx="4"/>
          </p:nvPr>
        </p:nvSpPr>
        <p:spPr/>
        <p:txBody>
          <a:bodyPr/>
          <a:lstStyle/>
          <a:p>
            <a:fld id="{48F63A3B-78C7-47BE-AE5E-E10140E04643}" type="slidenum">
              <a:rPr lang="en-US" smtClean="0"/>
              <a:pPr/>
              <a:t>17</a:t>
            </a:fld>
            <a:endParaRPr lang="en-US" dirty="0"/>
          </a:p>
        </p:txBody>
      </p:sp>
    </p:spTree>
    <p:extLst>
      <p:ext uri="{BB962C8B-B14F-4D97-AF65-F5344CB8AC3E}">
        <p14:creationId xmlns:p14="http://schemas.microsoft.com/office/powerpoint/2010/main" val="6509217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47369-10C6-FDD7-59A3-7AB5EEAC1DA6}"/>
              </a:ext>
            </a:extLst>
          </p:cNvPr>
          <p:cNvSpPr>
            <a:spLocks noGrp="1"/>
          </p:cNvSpPr>
          <p:nvPr>
            <p:ph type="ctrTitle"/>
          </p:nvPr>
        </p:nvSpPr>
        <p:spPr/>
        <p:txBody>
          <a:bodyPr/>
          <a:lstStyle/>
          <a:p>
            <a:r>
              <a:rPr lang="en-US" sz="4400" dirty="0">
                <a:latin typeface="Century Gothic" panose="020B0502020202020204" pitchFamily="34" charset="0"/>
              </a:rPr>
              <a:t>TTT Evaluation</a:t>
            </a:r>
          </a:p>
        </p:txBody>
      </p:sp>
      <p:sp>
        <p:nvSpPr>
          <p:cNvPr id="3" name="Table Placeholder 2">
            <a:extLst>
              <a:ext uri="{FF2B5EF4-FFF2-40B4-BE49-F238E27FC236}">
                <a16:creationId xmlns:a16="http://schemas.microsoft.com/office/drawing/2014/main" id="{C3EFE628-59DB-319B-EF8E-79C0CFEE801D}"/>
              </a:ext>
            </a:extLst>
          </p:cNvPr>
          <p:cNvSpPr>
            <a:spLocks noGrp="1"/>
          </p:cNvSpPr>
          <p:nvPr>
            <p:ph type="tbl" sz="quarter" idx="10"/>
          </p:nvPr>
        </p:nvSpPr>
        <p:spPr/>
        <p:txBody>
          <a:bodyPr/>
          <a:lstStyle/>
          <a:p>
            <a:r>
              <a:rPr lang="en-US" sz="2000" dirty="0">
                <a:latin typeface="Century Gothic" panose="020B0502020202020204" pitchFamily="34" charset="0"/>
              </a:rPr>
              <a:t>The facilitator will provide the attending ISSO with the TTT/AAR, </a:t>
            </a:r>
            <a:r>
              <a:rPr lang="en-US" sz="2000" b="1" u="sng" dirty="0">
                <a:latin typeface="Century Gothic" panose="020B0502020202020204" pitchFamily="34" charset="0"/>
              </a:rPr>
              <a:t>two business days</a:t>
            </a:r>
            <a:r>
              <a:rPr lang="en-US" sz="2000" dirty="0">
                <a:latin typeface="Century Gothic" panose="020B0502020202020204" pitchFamily="34" charset="0"/>
              </a:rPr>
              <a:t> after the TTT concludes. </a:t>
            </a:r>
          </a:p>
          <a:p>
            <a:endParaRPr lang="en-US" sz="2000" dirty="0">
              <a:latin typeface="Century Gothic" panose="020B0502020202020204" pitchFamily="34" charset="0"/>
            </a:endParaRPr>
          </a:p>
          <a:p>
            <a:r>
              <a:rPr lang="en-US" sz="2000" dirty="0">
                <a:latin typeface="Century Gothic" panose="020B0502020202020204" pitchFamily="34" charset="0"/>
              </a:rPr>
              <a:t>The ISSO evaluates the results of each step and provides comments where applicable. </a:t>
            </a:r>
          </a:p>
          <a:p>
            <a:endParaRPr lang="en-US" sz="2000" dirty="0">
              <a:latin typeface="Century Gothic" panose="020B0502020202020204" pitchFamily="34" charset="0"/>
            </a:endParaRPr>
          </a:p>
          <a:p>
            <a:r>
              <a:rPr lang="en-US" sz="2000" dirty="0">
                <a:latin typeface="Century Gothic" panose="020B0502020202020204" pitchFamily="34" charset="0"/>
              </a:rPr>
              <a:t>Evaluation results will be documented within the TTT/AAR to include Satisfactory/Unsatisfactory responses and ISSO comments and recommendations. </a:t>
            </a:r>
          </a:p>
          <a:p>
            <a:endParaRPr lang="en-US" dirty="0"/>
          </a:p>
        </p:txBody>
      </p:sp>
      <p:sp>
        <p:nvSpPr>
          <p:cNvPr id="6" name="Slide Number Placeholder 5">
            <a:extLst>
              <a:ext uri="{FF2B5EF4-FFF2-40B4-BE49-F238E27FC236}">
                <a16:creationId xmlns:a16="http://schemas.microsoft.com/office/drawing/2014/main" id="{66BBFAA5-B23D-F5B3-76FA-4A83B2AC2299}"/>
              </a:ext>
            </a:extLst>
          </p:cNvPr>
          <p:cNvSpPr>
            <a:spLocks noGrp="1"/>
          </p:cNvSpPr>
          <p:nvPr>
            <p:ph type="sldNum" sz="quarter" idx="4"/>
          </p:nvPr>
        </p:nvSpPr>
        <p:spPr/>
        <p:txBody>
          <a:bodyPr/>
          <a:lstStyle/>
          <a:p>
            <a:fld id="{48F63A3B-78C7-47BE-AE5E-E10140E04643}" type="slidenum">
              <a:rPr lang="en-US" smtClean="0"/>
              <a:pPr/>
              <a:t>18</a:t>
            </a:fld>
            <a:endParaRPr lang="en-US" dirty="0"/>
          </a:p>
        </p:txBody>
      </p:sp>
    </p:spTree>
    <p:extLst>
      <p:ext uri="{BB962C8B-B14F-4D97-AF65-F5344CB8AC3E}">
        <p14:creationId xmlns:p14="http://schemas.microsoft.com/office/powerpoint/2010/main" val="31841251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37DD5-9513-76FB-44B9-DD166EF0D0DC}"/>
              </a:ext>
            </a:extLst>
          </p:cNvPr>
          <p:cNvSpPr>
            <a:spLocks noGrp="1"/>
          </p:cNvSpPr>
          <p:nvPr>
            <p:ph type="ctrTitle"/>
          </p:nvPr>
        </p:nvSpPr>
        <p:spPr/>
        <p:txBody>
          <a:bodyPr/>
          <a:lstStyle/>
          <a:p>
            <a:r>
              <a:rPr lang="en-US" sz="4400" dirty="0">
                <a:latin typeface="Century Gothic" panose="020B0502020202020204" pitchFamily="34" charset="0"/>
              </a:rPr>
              <a:t>TTT Evaluation</a:t>
            </a:r>
          </a:p>
        </p:txBody>
      </p:sp>
      <p:sp>
        <p:nvSpPr>
          <p:cNvPr id="3" name="Table Placeholder 2">
            <a:extLst>
              <a:ext uri="{FF2B5EF4-FFF2-40B4-BE49-F238E27FC236}">
                <a16:creationId xmlns:a16="http://schemas.microsoft.com/office/drawing/2014/main" id="{84EE4BF5-5800-BED5-9389-AE71C44D4075}"/>
              </a:ext>
            </a:extLst>
          </p:cNvPr>
          <p:cNvSpPr>
            <a:spLocks noGrp="1"/>
          </p:cNvSpPr>
          <p:nvPr>
            <p:ph type="tbl" sz="quarter" idx="10"/>
          </p:nvPr>
        </p:nvSpPr>
        <p:spPr>
          <a:xfrm>
            <a:off x="696516" y="889823"/>
            <a:ext cx="7408069" cy="2868216"/>
          </a:xfrm>
        </p:spPr>
        <p:txBody>
          <a:bodyPr/>
          <a:lstStyle/>
          <a:p>
            <a:r>
              <a:rPr lang="en-US" sz="2000" dirty="0">
                <a:latin typeface="Century Gothic" panose="020B0502020202020204" pitchFamily="34" charset="0"/>
              </a:rPr>
              <a:t>The ISSO will determine if the outcome of the exercise was satisfactory or unsatisfactory and include their recommendation(s). </a:t>
            </a:r>
          </a:p>
          <a:p>
            <a:endParaRPr lang="en-US" sz="2000" dirty="0">
              <a:latin typeface="Century Gothic" panose="020B0502020202020204" pitchFamily="34" charset="0"/>
            </a:endParaRPr>
          </a:p>
          <a:p>
            <a:r>
              <a:rPr lang="en-US" sz="2000" dirty="0">
                <a:latin typeface="Century Gothic" panose="020B0502020202020204" pitchFamily="34" charset="0"/>
              </a:rPr>
              <a:t>This outcome, with recommendations, will be documented within the “Outcome” section of the TTT/AAR template. </a:t>
            </a:r>
          </a:p>
          <a:p>
            <a:endParaRPr lang="en-US" sz="2000" dirty="0">
              <a:latin typeface="Century Gothic" panose="020B0502020202020204" pitchFamily="34" charset="0"/>
            </a:endParaRPr>
          </a:p>
          <a:p>
            <a:r>
              <a:rPr lang="en-US" sz="2000" dirty="0">
                <a:latin typeface="Century Gothic" panose="020B0502020202020204" pitchFamily="34" charset="0"/>
              </a:rPr>
              <a:t>The ISSO will sign and return the document to the facilitator within </a:t>
            </a:r>
            <a:r>
              <a:rPr lang="en-US" sz="2000" b="1" u="sng" dirty="0">
                <a:latin typeface="Century Gothic" panose="020B0502020202020204" pitchFamily="34" charset="0"/>
              </a:rPr>
              <a:t>five working days</a:t>
            </a:r>
            <a:r>
              <a:rPr lang="en-US" sz="2000" dirty="0">
                <a:latin typeface="Century Gothic" panose="020B0502020202020204" pitchFamily="34" charset="0"/>
              </a:rPr>
              <a:t> of receiving it.  </a:t>
            </a:r>
          </a:p>
          <a:p>
            <a:endParaRPr lang="en-US" dirty="0"/>
          </a:p>
        </p:txBody>
      </p:sp>
      <p:sp>
        <p:nvSpPr>
          <p:cNvPr id="6" name="Slide Number Placeholder 5">
            <a:extLst>
              <a:ext uri="{FF2B5EF4-FFF2-40B4-BE49-F238E27FC236}">
                <a16:creationId xmlns:a16="http://schemas.microsoft.com/office/drawing/2014/main" id="{5DF53310-5F98-78A3-ACF7-61403190395F}"/>
              </a:ext>
            </a:extLst>
          </p:cNvPr>
          <p:cNvSpPr>
            <a:spLocks noGrp="1"/>
          </p:cNvSpPr>
          <p:nvPr>
            <p:ph type="sldNum" sz="quarter" idx="4"/>
          </p:nvPr>
        </p:nvSpPr>
        <p:spPr/>
        <p:txBody>
          <a:bodyPr/>
          <a:lstStyle/>
          <a:p>
            <a:fld id="{48F63A3B-78C7-47BE-AE5E-E10140E04643}" type="slidenum">
              <a:rPr lang="en-US" smtClean="0"/>
              <a:pPr/>
              <a:t>19</a:t>
            </a:fld>
            <a:endParaRPr lang="en-US" dirty="0"/>
          </a:p>
        </p:txBody>
      </p:sp>
    </p:spTree>
    <p:extLst>
      <p:ext uri="{BB962C8B-B14F-4D97-AF65-F5344CB8AC3E}">
        <p14:creationId xmlns:p14="http://schemas.microsoft.com/office/powerpoint/2010/main" val="7476539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205740"/>
            <a:ext cx="6858000" cy="684083"/>
          </a:xfrm>
        </p:spPr>
        <p:txBody>
          <a:bodyPr/>
          <a:lstStyle/>
          <a:p>
            <a:r>
              <a:rPr lang="en-US" sz="4400" dirty="0">
                <a:latin typeface="Century Gothic" panose="020B0502020202020204" pitchFamily="34" charset="0"/>
              </a:rPr>
              <a:t>Agenda</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269471" y="985384"/>
            <a:ext cx="4302529" cy="3106555"/>
          </a:xfrm>
        </p:spPr>
        <p:txBody>
          <a:bodyPr/>
          <a:lstStyle/>
          <a:p>
            <a:r>
              <a:rPr lang="en-US" sz="2000" dirty="0">
                <a:latin typeface="Century Gothic" panose="020B0502020202020204" pitchFamily="34" charset="0"/>
              </a:rPr>
              <a:t>Table Top Test (TTT) Introduction</a:t>
            </a:r>
          </a:p>
          <a:p>
            <a:r>
              <a:rPr lang="en-US" sz="2000" dirty="0">
                <a:latin typeface="Century Gothic" panose="020B0502020202020204" pitchFamily="34" charset="0"/>
              </a:rPr>
              <a:t>Scheduling Process and Requirements</a:t>
            </a:r>
          </a:p>
          <a:p>
            <a:r>
              <a:rPr lang="en-US" sz="2000" dirty="0">
                <a:latin typeface="Century Gothic" panose="020B0502020202020204" pitchFamily="34" charset="0"/>
              </a:rPr>
              <a:t>Communications</a:t>
            </a:r>
          </a:p>
          <a:p>
            <a:r>
              <a:rPr lang="en-US" sz="2000" dirty="0">
                <a:latin typeface="Century Gothic" panose="020B0502020202020204" pitchFamily="34" charset="0"/>
              </a:rPr>
              <a:t>Roles and Responsibilities</a:t>
            </a:r>
          </a:p>
          <a:p>
            <a:r>
              <a:rPr lang="en-US" sz="2000" dirty="0">
                <a:latin typeface="Century Gothic" panose="020B0502020202020204" pitchFamily="34" charset="0"/>
              </a:rPr>
              <a:t>Scenario Library and Recommendations</a:t>
            </a:r>
          </a:p>
          <a:p>
            <a:r>
              <a:rPr lang="en-US" sz="2000" dirty="0">
                <a:latin typeface="Century Gothic" panose="020B0502020202020204" pitchFamily="34" charset="0"/>
              </a:rPr>
              <a:t>Preparation Tips</a:t>
            </a:r>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2</a:t>
            </a:fld>
            <a:endParaRPr lang="en-US" dirty="0"/>
          </a:p>
        </p:txBody>
      </p:sp>
      <p:sp>
        <p:nvSpPr>
          <p:cNvPr id="2" name="Text Placeholder 14">
            <a:extLst>
              <a:ext uri="{FF2B5EF4-FFF2-40B4-BE49-F238E27FC236}">
                <a16:creationId xmlns:a16="http://schemas.microsoft.com/office/drawing/2014/main" id="{33FF40F9-D67C-5946-D520-65A05252F9C8}"/>
              </a:ext>
            </a:extLst>
          </p:cNvPr>
          <p:cNvSpPr txBox="1">
            <a:spLocks/>
          </p:cNvSpPr>
          <p:nvPr/>
        </p:nvSpPr>
        <p:spPr>
          <a:xfrm>
            <a:off x="5035880" y="972548"/>
            <a:ext cx="4384468" cy="3106556"/>
          </a:xfrm>
          <a:prstGeom prst="rect">
            <a:avLst/>
          </a:prstGeom>
        </p:spPr>
        <p:txBody>
          <a:bodyPr/>
          <a:lstStyle>
            <a:lvl1pPr marL="171450" indent="-171450" algn="l" defTabSz="685800" rtl="0" eaLnBrk="1" latinLnBrk="0" hangingPunct="1">
              <a:lnSpc>
                <a:spcPct val="90000"/>
              </a:lnSpc>
              <a:spcBef>
                <a:spcPts val="750"/>
              </a:spcBef>
              <a:buFont typeface="Arial"/>
              <a:buChar char="•"/>
              <a:defRPr sz="2100" b="0" i="0" kern="1200">
                <a:solidFill>
                  <a:schemeClr val="tx1"/>
                </a:solidFill>
                <a:latin typeface="Arial" panose="020B0604020202020204" pitchFamily="34" charset="0"/>
                <a:ea typeface="Arial" panose="020B0604020202020204" pitchFamily="34" charset="0"/>
                <a:cs typeface="Arial" panose="020B0604020202020204" pitchFamily="34"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2000" dirty="0">
                <a:latin typeface="Century Gothic" panose="020B0502020202020204" pitchFamily="34" charset="0"/>
              </a:rPr>
              <a:t>Conducting TTT</a:t>
            </a:r>
          </a:p>
          <a:p>
            <a:r>
              <a:rPr lang="en-US" sz="2000" dirty="0">
                <a:latin typeface="Century Gothic" panose="020B0502020202020204" pitchFamily="34" charset="0"/>
              </a:rPr>
              <a:t>After Action Report (AAR), Results and Recommendations</a:t>
            </a:r>
          </a:p>
          <a:p>
            <a:r>
              <a:rPr lang="en-US" sz="2000" dirty="0">
                <a:latin typeface="Century Gothic" panose="020B0502020202020204" pitchFamily="34" charset="0"/>
              </a:rPr>
              <a:t>TTT Evaluation</a:t>
            </a:r>
          </a:p>
          <a:p>
            <a:r>
              <a:rPr lang="en-US" sz="2000" dirty="0">
                <a:latin typeface="Century Gothic" panose="020B0502020202020204" pitchFamily="34" charset="0"/>
              </a:rPr>
              <a:t>Lessons Learned</a:t>
            </a:r>
          </a:p>
          <a:p>
            <a:r>
              <a:rPr lang="en-US" sz="2000" dirty="0">
                <a:latin typeface="Century Gothic" panose="020B0502020202020204" pitchFamily="34" charset="0"/>
              </a:rPr>
              <a:t>AAR Conclusion</a:t>
            </a:r>
          </a:p>
          <a:p>
            <a:r>
              <a:rPr lang="en-US" sz="2000" dirty="0">
                <a:latin typeface="Century Gothic" panose="020B0502020202020204" pitchFamily="34" charset="0"/>
              </a:rPr>
              <a:t>Certificate of Completion</a:t>
            </a:r>
          </a:p>
        </p:txBody>
      </p:sp>
    </p:spTree>
    <p:extLst>
      <p:ext uri="{BB962C8B-B14F-4D97-AF65-F5344CB8AC3E}">
        <p14:creationId xmlns:p14="http://schemas.microsoft.com/office/powerpoint/2010/main" val="795410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746E8-D9E4-8FA2-7C12-9558FCCE8D72}"/>
              </a:ext>
            </a:extLst>
          </p:cNvPr>
          <p:cNvSpPr>
            <a:spLocks noGrp="1"/>
          </p:cNvSpPr>
          <p:nvPr>
            <p:ph type="ctrTitle"/>
          </p:nvPr>
        </p:nvSpPr>
        <p:spPr/>
        <p:txBody>
          <a:bodyPr/>
          <a:lstStyle/>
          <a:p>
            <a:r>
              <a:rPr lang="en-US" sz="4400" dirty="0">
                <a:latin typeface="Century Gothic" panose="020B0502020202020204" pitchFamily="34" charset="0"/>
              </a:rPr>
              <a:t>TTT Evaluation</a:t>
            </a:r>
          </a:p>
        </p:txBody>
      </p:sp>
      <p:sp>
        <p:nvSpPr>
          <p:cNvPr id="3" name="Table Placeholder 2">
            <a:extLst>
              <a:ext uri="{FF2B5EF4-FFF2-40B4-BE49-F238E27FC236}">
                <a16:creationId xmlns:a16="http://schemas.microsoft.com/office/drawing/2014/main" id="{83C3FD63-19F4-3C08-FF14-A8335B1AB114}"/>
              </a:ext>
            </a:extLst>
          </p:cNvPr>
          <p:cNvSpPr>
            <a:spLocks noGrp="1"/>
          </p:cNvSpPr>
          <p:nvPr>
            <p:ph type="tbl" sz="quarter" idx="10"/>
          </p:nvPr>
        </p:nvSpPr>
        <p:spPr>
          <a:xfrm>
            <a:off x="696516" y="898535"/>
            <a:ext cx="7408069" cy="2868216"/>
          </a:xfrm>
        </p:spPr>
        <p:txBody>
          <a:bodyPr/>
          <a:lstStyle/>
          <a:p>
            <a:r>
              <a:rPr lang="en-US" sz="1800" dirty="0">
                <a:latin typeface="Century Gothic" panose="020B0502020202020204" pitchFamily="34" charset="0"/>
              </a:rPr>
              <a:t>The ISSO has the authority to fail and/or halt the TTT at any time during the exercise. </a:t>
            </a:r>
          </a:p>
          <a:p>
            <a:endParaRPr lang="en-US" sz="1800" dirty="0">
              <a:latin typeface="Century Gothic" panose="020B0502020202020204" pitchFamily="34" charset="0"/>
            </a:endParaRPr>
          </a:p>
          <a:p>
            <a:r>
              <a:rPr lang="en-US" sz="1800" dirty="0">
                <a:latin typeface="Century Gothic" panose="020B0502020202020204" pitchFamily="34" charset="0"/>
              </a:rPr>
              <a:t>Any weakness or deficiency in the CP that cannot be addressed in a timely manner (i.e. prior to the next CP testing date) will require a POA&amp;M to be created in order to identify the vulnerability.</a:t>
            </a:r>
          </a:p>
          <a:p>
            <a:endParaRPr lang="en-US" sz="1800" dirty="0">
              <a:latin typeface="Century Gothic" panose="020B0502020202020204" pitchFamily="34" charset="0"/>
            </a:endParaRPr>
          </a:p>
          <a:p>
            <a:r>
              <a:rPr lang="en-US" sz="1800" dirty="0">
                <a:latin typeface="Century Gothic" panose="020B0502020202020204" pitchFamily="34" charset="0"/>
              </a:rPr>
              <a:t>Corrective Action Plans will also be necessary to reduce the weakness to an acceptable level based on any POA&amp;Ms created.</a:t>
            </a:r>
          </a:p>
          <a:p>
            <a:endParaRPr lang="en-US" dirty="0"/>
          </a:p>
        </p:txBody>
      </p:sp>
      <p:sp>
        <p:nvSpPr>
          <p:cNvPr id="6" name="Slide Number Placeholder 5">
            <a:extLst>
              <a:ext uri="{FF2B5EF4-FFF2-40B4-BE49-F238E27FC236}">
                <a16:creationId xmlns:a16="http://schemas.microsoft.com/office/drawing/2014/main" id="{D2F0F46A-14A1-1D82-F7F4-2CE32DF42843}"/>
              </a:ext>
            </a:extLst>
          </p:cNvPr>
          <p:cNvSpPr>
            <a:spLocks noGrp="1"/>
          </p:cNvSpPr>
          <p:nvPr>
            <p:ph type="sldNum" sz="quarter" idx="4"/>
          </p:nvPr>
        </p:nvSpPr>
        <p:spPr/>
        <p:txBody>
          <a:bodyPr/>
          <a:lstStyle/>
          <a:p>
            <a:fld id="{48F63A3B-78C7-47BE-AE5E-E10140E04643}" type="slidenum">
              <a:rPr lang="en-US" smtClean="0"/>
              <a:pPr/>
              <a:t>20</a:t>
            </a:fld>
            <a:endParaRPr lang="en-US" dirty="0"/>
          </a:p>
        </p:txBody>
      </p:sp>
    </p:spTree>
    <p:extLst>
      <p:ext uri="{BB962C8B-B14F-4D97-AF65-F5344CB8AC3E}">
        <p14:creationId xmlns:p14="http://schemas.microsoft.com/office/powerpoint/2010/main" val="3651256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4CBC1-AC56-BB97-7D6B-BFA3B6B39456}"/>
              </a:ext>
            </a:extLst>
          </p:cNvPr>
          <p:cNvSpPr>
            <a:spLocks noGrp="1"/>
          </p:cNvSpPr>
          <p:nvPr>
            <p:ph type="ctrTitle"/>
          </p:nvPr>
        </p:nvSpPr>
        <p:spPr/>
        <p:txBody>
          <a:bodyPr/>
          <a:lstStyle/>
          <a:p>
            <a:r>
              <a:rPr lang="en-US" sz="4400" dirty="0">
                <a:latin typeface="Century Gothic" panose="020B0502020202020204" pitchFamily="34" charset="0"/>
              </a:rPr>
              <a:t>Lessons Learned</a:t>
            </a:r>
          </a:p>
        </p:txBody>
      </p:sp>
      <p:sp>
        <p:nvSpPr>
          <p:cNvPr id="3" name="Table Placeholder 2">
            <a:extLst>
              <a:ext uri="{FF2B5EF4-FFF2-40B4-BE49-F238E27FC236}">
                <a16:creationId xmlns:a16="http://schemas.microsoft.com/office/drawing/2014/main" id="{25F5CBA5-B909-E303-7A47-E2B8D965486B}"/>
              </a:ext>
            </a:extLst>
          </p:cNvPr>
          <p:cNvSpPr>
            <a:spLocks noGrp="1"/>
          </p:cNvSpPr>
          <p:nvPr>
            <p:ph type="tbl" sz="quarter" idx="10"/>
          </p:nvPr>
        </p:nvSpPr>
        <p:spPr>
          <a:xfrm>
            <a:off x="696191" y="889823"/>
            <a:ext cx="7408069" cy="2868216"/>
          </a:xfrm>
        </p:spPr>
        <p:txBody>
          <a:bodyPr/>
          <a:lstStyle/>
          <a:p>
            <a:r>
              <a:rPr lang="en-US" sz="1800" dirty="0">
                <a:latin typeface="Century Gothic" panose="020B0502020202020204" pitchFamily="34" charset="0"/>
              </a:rPr>
              <a:t>If requested by the ISSO, a lessons learned meeting should be conducted within </a:t>
            </a:r>
            <a:r>
              <a:rPr lang="en-US" sz="1800" b="1" u="sng" dirty="0">
                <a:latin typeface="Century Gothic" panose="020B0502020202020204" pitchFamily="34" charset="0"/>
              </a:rPr>
              <a:t>three business days</a:t>
            </a:r>
            <a:r>
              <a:rPr lang="en-US" sz="1800" dirty="0">
                <a:latin typeface="Century Gothic" panose="020B0502020202020204" pitchFamily="34" charset="0"/>
              </a:rPr>
              <a:t> of receiving ISSO comments and recommendations in the TTT/AAR. </a:t>
            </a:r>
          </a:p>
          <a:p>
            <a:endParaRPr lang="en-US" sz="1800" dirty="0">
              <a:latin typeface="Century Gothic" panose="020B0502020202020204" pitchFamily="34" charset="0"/>
            </a:endParaRPr>
          </a:p>
          <a:p>
            <a:r>
              <a:rPr lang="en-US" sz="1800" dirty="0">
                <a:latin typeface="Century Gothic" panose="020B0502020202020204" pitchFamily="34" charset="0"/>
              </a:rPr>
              <a:t>Lessons Learned sessions are used to discuss the exercise results, any identified shortcomings, enhance general awareness, and to validate plans, procedures and improvements necessary to make the next TTT a success. </a:t>
            </a:r>
          </a:p>
          <a:p>
            <a:endParaRPr lang="en-US" sz="1800" dirty="0">
              <a:latin typeface="Century Gothic" panose="020B0502020202020204" pitchFamily="34" charset="0"/>
            </a:endParaRPr>
          </a:p>
          <a:p>
            <a:r>
              <a:rPr lang="en-US" sz="1800" dirty="0">
                <a:latin typeface="Century Gothic" panose="020B0502020202020204" pitchFamily="34" charset="0"/>
              </a:rPr>
              <a:t>All suggestions and action items should be documented within the AAR under the Recommendations section.</a:t>
            </a:r>
          </a:p>
        </p:txBody>
      </p:sp>
      <p:sp>
        <p:nvSpPr>
          <p:cNvPr id="6" name="Slide Number Placeholder 5">
            <a:extLst>
              <a:ext uri="{FF2B5EF4-FFF2-40B4-BE49-F238E27FC236}">
                <a16:creationId xmlns:a16="http://schemas.microsoft.com/office/drawing/2014/main" id="{34BD66C2-67B8-5F01-838F-0D59958382C5}"/>
              </a:ext>
            </a:extLst>
          </p:cNvPr>
          <p:cNvSpPr>
            <a:spLocks noGrp="1"/>
          </p:cNvSpPr>
          <p:nvPr>
            <p:ph type="sldNum" sz="quarter" idx="4"/>
          </p:nvPr>
        </p:nvSpPr>
        <p:spPr/>
        <p:txBody>
          <a:bodyPr/>
          <a:lstStyle/>
          <a:p>
            <a:fld id="{48F63A3B-78C7-47BE-AE5E-E10140E04643}" type="slidenum">
              <a:rPr lang="en-US" smtClean="0"/>
              <a:pPr/>
              <a:t>21</a:t>
            </a:fld>
            <a:endParaRPr lang="en-US" dirty="0"/>
          </a:p>
        </p:txBody>
      </p:sp>
    </p:spTree>
    <p:extLst>
      <p:ext uri="{BB962C8B-B14F-4D97-AF65-F5344CB8AC3E}">
        <p14:creationId xmlns:p14="http://schemas.microsoft.com/office/powerpoint/2010/main" val="3306913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0A4010-949C-18D9-4501-1C98D41B18AA}"/>
              </a:ext>
            </a:extLst>
          </p:cNvPr>
          <p:cNvSpPr>
            <a:spLocks noGrp="1"/>
          </p:cNvSpPr>
          <p:nvPr>
            <p:ph type="ctrTitle"/>
          </p:nvPr>
        </p:nvSpPr>
        <p:spPr>
          <a:xfrm>
            <a:off x="334536" y="331037"/>
            <a:ext cx="8631043" cy="558786"/>
          </a:xfrm>
        </p:spPr>
        <p:txBody>
          <a:bodyPr/>
          <a:lstStyle/>
          <a:p>
            <a:r>
              <a:rPr lang="en-US" sz="4400" dirty="0">
                <a:latin typeface="Century Gothic" panose="020B0502020202020204" pitchFamily="34" charset="0"/>
              </a:rPr>
              <a:t>After Action Report Conclusion</a:t>
            </a:r>
          </a:p>
        </p:txBody>
      </p:sp>
      <p:sp>
        <p:nvSpPr>
          <p:cNvPr id="3" name="Table Placeholder 2">
            <a:extLst>
              <a:ext uri="{FF2B5EF4-FFF2-40B4-BE49-F238E27FC236}">
                <a16:creationId xmlns:a16="http://schemas.microsoft.com/office/drawing/2014/main" id="{7E62C16E-4EE1-6A42-C223-DBB2DDC5BEA9}"/>
              </a:ext>
            </a:extLst>
          </p:cNvPr>
          <p:cNvSpPr>
            <a:spLocks noGrp="1"/>
          </p:cNvSpPr>
          <p:nvPr>
            <p:ph type="tbl" sz="quarter" idx="10"/>
          </p:nvPr>
        </p:nvSpPr>
        <p:spPr>
          <a:xfrm>
            <a:off x="604734" y="1004888"/>
            <a:ext cx="8090645" cy="2868216"/>
          </a:xfrm>
        </p:spPr>
        <p:txBody>
          <a:bodyPr/>
          <a:lstStyle/>
          <a:p>
            <a:r>
              <a:rPr lang="en-US" sz="2000" dirty="0">
                <a:latin typeface="Century Gothic" panose="020B0502020202020204" pitchFamily="34" charset="0"/>
              </a:rPr>
              <a:t>The facilitator will review all ISSO comments and recommendations to determine if additional actions are needed (e.g., require a lesson learned meeting, update the CP or other documentation, re-do TTT, etc.). </a:t>
            </a:r>
          </a:p>
          <a:p>
            <a:endParaRPr lang="en-US" sz="2000" dirty="0">
              <a:latin typeface="Century Gothic" panose="020B0502020202020204" pitchFamily="34" charset="0"/>
            </a:endParaRPr>
          </a:p>
          <a:p>
            <a:r>
              <a:rPr lang="en-US" sz="2000" dirty="0">
                <a:latin typeface="Century Gothic" panose="020B0502020202020204" pitchFamily="34" charset="0"/>
              </a:rPr>
              <a:t>Once all requested actions have been completed, the facilitator will provide the CCOM Security Compliance Analyst with the completed report to be uploaded into CFACTS. This serves as evidence that this deliverable has been completed as required by CMS. </a:t>
            </a:r>
          </a:p>
        </p:txBody>
      </p:sp>
      <p:sp>
        <p:nvSpPr>
          <p:cNvPr id="6" name="Slide Number Placeholder 5">
            <a:extLst>
              <a:ext uri="{FF2B5EF4-FFF2-40B4-BE49-F238E27FC236}">
                <a16:creationId xmlns:a16="http://schemas.microsoft.com/office/drawing/2014/main" id="{F118C8DB-45B8-ED1E-8B36-8E99BAE57969}"/>
              </a:ext>
            </a:extLst>
          </p:cNvPr>
          <p:cNvSpPr>
            <a:spLocks noGrp="1"/>
          </p:cNvSpPr>
          <p:nvPr>
            <p:ph type="sldNum" sz="quarter" idx="4"/>
          </p:nvPr>
        </p:nvSpPr>
        <p:spPr/>
        <p:txBody>
          <a:bodyPr/>
          <a:lstStyle/>
          <a:p>
            <a:fld id="{48F63A3B-78C7-47BE-AE5E-E10140E04643}" type="slidenum">
              <a:rPr lang="en-US" smtClean="0"/>
              <a:pPr/>
              <a:t>22</a:t>
            </a:fld>
            <a:endParaRPr lang="en-US" dirty="0"/>
          </a:p>
        </p:txBody>
      </p:sp>
    </p:spTree>
    <p:extLst>
      <p:ext uri="{BB962C8B-B14F-4D97-AF65-F5344CB8AC3E}">
        <p14:creationId xmlns:p14="http://schemas.microsoft.com/office/powerpoint/2010/main" val="13383844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38347-C6A7-CB42-97F4-984EE30FC3AC}"/>
              </a:ext>
            </a:extLst>
          </p:cNvPr>
          <p:cNvSpPr>
            <a:spLocks noGrp="1"/>
          </p:cNvSpPr>
          <p:nvPr>
            <p:ph type="title"/>
          </p:nvPr>
        </p:nvSpPr>
        <p:spPr/>
        <p:txBody>
          <a:bodyPr>
            <a:normAutofit/>
          </a:bodyPr>
          <a:lstStyle/>
          <a:p>
            <a:r>
              <a:rPr lang="en-US" sz="4400" dirty="0">
                <a:latin typeface="Century Gothic" panose="020B0502020202020204" pitchFamily="34" charset="0"/>
              </a:rPr>
              <a:t>Thank you</a:t>
            </a:r>
          </a:p>
        </p:txBody>
      </p:sp>
      <p:sp>
        <p:nvSpPr>
          <p:cNvPr id="14" name="Slide Number Placeholder 13">
            <a:extLst>
              <a:ext uri="{FF2B5EF4-FFF2-40B4-BE49-F238E27FC236}">
                <a16:creationId xmlns:a16="http://schemas.microsoft.com/office/drawing/2014/main" id="{4A348245-21CB-CF4D-8F69-EDF27AB24FF5}"/>
              </a:ext>
            </a:extLst>
          </p:cNvPr>
          <p:cNvSpPr>
            <a:spLocks noGrp="1"/>
          </p:cNvSpPr>
          <p:nvPr>
            <p:ph type="sldNum" sz="quarter" idx="12"/>
          </p:nvPr>
        </p:nvSpPr>
        <p:spPr/>
        <p:txBody>
          <a:bodyPr/>
          <a:lstStyle/>
          <a:p>
            <a:fld id="{48F63A3B-78C7-47BE-AE5E-E10140E04643}" type="slidenum">
              <a:rPr lang="en-US" smtClean="0"/>
              <a:t>23</a:t>
            </a:fld>
            <a:endParaRPr lang="en-US" dirty="0"/>
          </a:p>
        </p:txBody>
      </p:sp>
    </p:spTree>
    <p:extLst>
      <p:ext uri="{BB962C8B-B14F-4D97-AF65-F5344CB8AC3E}">
        <p14:creationId xmlns:p14="http://schemas.microsoft.com/office/powerpoint/2010/main" val="2917086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104514F7-A5BA-084B-864C-C1C9ADA0C634}"/>
              </a:ext>
            </a:extLst>
          </p:cNvPr>
          <p:cNvSpPr>
            <a:spLocks noGrp="1"/>
          </p:cNvSpPr>
          <p:nvPr>
            <p:ph type="ctrTitle"/>
          </p:nvPr>
        </p:nvSpPr>
        <p:spPr/>
        <p:txBody>
          <a:bodyPr/>
          <a:lstStyle/>
          <a:p>
            <a:r>
              <a:rPr lang="en-US" sz="4400" dirty="0">
                <a:latin typeface="Century Gothic" panose="020B0502020202020204" pitchFamily="34" charset="0"/>
              </a:rPr>
              <a:t>Table Top Test Introduction</a:t>
            </a:r>
          </a:p>
        </p:txBody>
      </p:sp>
      <p:sp>
        <p:nvSpPr>
          <p:cNvPr id="11" name="Table Placeholder 10" descr="table placeholder">
            <a:extLst>
              <a:ext uri="{FF2B5EF4-FFF2-40B4-BE49-F238E27FC236}">
                <a16:creationId xmlns:a16="http://schemas.microsoft.com/office/drawing/2014/main" id="{D3D49555-D837-E748-86B2-2D98DAFD47A7}"/>
              </a:ext>
            </a:extLst>
          </p:cNvPr>
          <p:cNvSpPr>
            <a:spLocks noGrp="1"/>
          </p:cNvSpPr>
          <p:nvPr>
            <p:ph type="tbl" sz="quarter" idx="10"/>
          </p:nvPr>
        </p:nvSpPr>
        <p:spPr/>
        <p:txBody>
          <a:bodyPr/>
          <a:lstStyle/>
          <a:p>
            <a:r>
              <a:rPr lang="en-US" sz="2000" dirty="0">
                <a:latin typeface="Century Gothic" panose="020B0502020202020204" pitchFamily="34" charset="0"/>
              </a:rPr>
              <a:t>Table Top Testing (TTT) is a discussion and scenario-based exercise conducted in groups where participants discuss their roles and responses to emergency situations. </a:t>
            </a:r>
          </a:p>
          <a:p>
            <a:r>
              <a:rPr lang="en-US" sz="2000" dirty="0">
                <a:latin typeface="Century Gothic" panose="020B0502020202020204" pitchFamily="34" charset="0"/>
              </a:rPr>
              <a:t>The exercise is conducted by a facilitator who presents an emergency scenario to participants and asks questions related to that scenario. </a:t>
            </a:r>
          </a:p>
          <a:p>
            <a:r>
              <a:rPr lang="en-US" sz="2000" dirty="0">
                <a:latin typeface="Century Gothic" panose="020B0502020202020204" pitchFamily="34" charset="0"/>
              </a:rPr>
              <a:t>The questions are meant to initiate discussions regarding roles, responsibilities, coordination, and decisions that need to be made during emergency situations.</a:t>
            </a:r>
          </a:p>
          <a:p>
            <a:endParaRPr lang="en-US" dirty="0"/>
          </a:p>
        </p:txBody>
      </p:sp>
      <p:sp>
        <p:nvSpPr>
          <p:cNvPr id="7" name="Slide Number Placeholder 6">
            <a:extLst>
              <a:ext uri="{FF2B5EF4-FFF2-40B4-BE49-F238E27FC236}">
                <a16:creationId xmlns:a16="http://schemas.microsoft.com/office/drawing/2014/main" id="{0A856CE7-450F-D140-A9E9-5C992D7D6FB1}"/>
              </a:ext>
            </a:extLst>
          </p:cNvPr>
          <p:cNvSpPr>
            <a:spLocks noGrp="1"/>
          </p:cNvSpPr>
          <p:nvPr>
            <p:ph type="sldNum" sz="quarter" idx="4"/>
          </p:nvPr>
        </p:nvSpPr>
        <p:spPr/>
        <p:txBody>
          <a:bodyPr/>
          <a:lstStyle/>
          <a:p>
            <a:fld id="{48F63A3B-78C7-47BE-AE5E-E10140E04643}" type="slidenum">
              <a:rPr lang="en-US" smtClean="0"/>
              <a:pPr/>
              <a:t>3</a:t>
            </a:fld>
            <a:endParaRPr lang="en-US" dirty="0"/>
          </a:p>
        </p:txBody>
      </p:sp>
    </p:spTree>
    <p:extLst>
      <p:ext uri="{BB962C8B-B14F-4D97-AF65-F5344CB8AC3E}">
        <p14:creationId xmlns:p14="http://schemas.microsoft.com/office/powerpoint/2010/main" val="504310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3A7F8-ACAD-5270-8625-FA0B5580815C}"/>
              </a:ext>
            </a:extLst>
          </p:cNvPr>
          <p:cNvSpPr>
            <a:spLocks noGrp="1"/>
          </p:cNvSpPr>
          <p:nvPr>
            <p:ph type="ctrTitle"/>
          </p:nvPr>
        </p:nvSpPr>
        <p:spPr/>
        <p:txBody>
          <a:bodyPr/>
          <a:lstStyle/>
          <a:p>
            <a:r>
              <a:rPr lang="en-US" sz="4400" dirty="0">
                <a:latin typeface="Century Gothic" panose="020B0502020202020204" pitchFamily="34" charset="0"/>
              </a:rPr>
              <a:t>Reasons for Improvement</a:t>
            </a:r>
          </a:p>
        </p:txBody>
      </p:sp>
      <p:sp>
        <p:nvSpPr>
          <p:cNvPr id="3" name="Table Placeholder 2">
            <a:extLst>
              <a:ext uri="{FF2B5EF4-FFF2-40B4-BE49-F238E27FC236}">
                <a16:creationId xmlns:a16="http://schemas.microsoft.com/office/drawing/2014/main" id="{7BCF9694-E286-D459-96B7-54CE1BE84575}"/>
              </a:ext>
            </a:extLst>
          </p:cNvPr>
          <p:cNvSpPr>
            <a:spLocks noGrp="1"/>
          </p:cNvSpPr>
          <p:nvPr>
            <p:ph type="tbl" sz="quarter" idx="10"/>
          </p:nvPr>
        </p:nvSpPr>
        <p:spPr/>
        <p:txBody>
          <a:bodyPr/>
          <a:lstStyle/>
          <a:p>
            <a:r>
              <a:rPr lang="en-US" sz="2000" dirty="0">
                <a:latin typeface="Century Gothic" panose="020B0502020202020204" pitchFamily="34" charset="0"/>
              </a:rPr>
              <a:t>Consistency</a:t>
            </a:r>
          </a:p>
          <a:p>
            <a:r>
              <a:rPr lang="en-US" sz="2000" dirty="0">
                <a:latin typeface="Century Gothic" panose="020B0502020202020204" pitchFamily="34" charset="0"/>
              </a:rPr>
              <a:t>Minimal Guidelines/Direction</a:t>
            </a:r>
          </a:p>
          <a:p>
            <a:r>
              <a:rPr lang="en-US" sz="2000" dirty="0">
                <a:latin typeface="Century Gothic" panose="020B0502020202020204" pitchFamily="34" charset="0"/>
              </a:rPr>
              <a:t>Scenarios</a:t>
            </a:r>
          </a:p>
          <a:p>
            <a:r>
              <a:rPr lang="en-US" sz="2000" dirty="0">
                <a:latin typeface="Century Gothic" panose="020B0502020202020204" pitchFamily="34" charset="0"/>
              </a:rPr>
              <a:t>Understanding of Responsibilities</a:t>
            </a:r>
          </a:p>
          <a:p>
            <a:r>
              <a:rPr lang="en-US" sz="2000" dirty="0">
                <a:latin typeface="Century Gothic" panose="020B0502020202020204" pitchFamily="34" charset="0"/>
              </a:rPr>
              <a:t>Lack of Approval/Improvement Process</a:t>
            </a:r>
          </a:p>
          <a:p>
            <a:pPr marL="0" indent="0">
              <a:buNone/>
            </a:pPr>
            <a:endParaRPr lang="en-US" dirty="0"/>
          </a:p>
        </p:txBody>
      </p:sp>
      <p:sp>
        <p:nvSpPr>
          <p:cNvPr id="6" name="Slide Number Placeholder 5">
            <a:extLst>
              <a:ext uri="{FF2B5EF4-FFF2-40B4-BE49-F238E27FC236}">
                <a16:creationId xmlns:a16="http://schemas.microsoft.com/office/drawing/2014/main" id="{1E3854CD-A6AC-2107-8EF8-348B51715232}"/>
              </a:ext>
            </a:extLst>
          </p:cNvPr>
          <p:cNvSpPr>
            <a:spLocks noGrp="1"/>
          </p:cNvSpPr>
          <p:nvPr>
            <p:ph type="sldNum" sz="quarter" idx="4"/>
          </p:nvPr>
        </p:nvSpPr>
        <p:spPr/>
        <p:txBody>
          <a:bodyPr/>
          <a:lstStyle/>
          <a:p>
            <a:fld id="{48F63A3B-78C7-47BE-AE5E-E10140E04643}" type="slidenum">
              <a:rPr lang="en-US" smtClean="0"/>
              <a:pPr/>
              <a:t>4</a:t>
            </a:fld>
            <a:endParaRPr lang="en-US" dirty="0"/>
          </a:p>
        </p:txBody>
      </p:sp>
    </p:spTree>
    <p:extLst>
      <p:ext uri="{BB962C8B-B14F-4D97-AF65-F5344CB8AC3E}">
        <p14:creationId xmlns:p14="http://schemas.microsoft.com/office/powerpoint/2010/main" val="225236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0F88B-3E71-4B2E-39A3-85CC0F5386D7}"/>
              </a:ext>
            </a:extLst>
          </p:cNvPr>
          <p:cNvSpPr>
            <a:spLocks noGrp="1"/>
          </p:cNvSpPr>
          <p:nvPr>
            <p:ph type="ctrTitle"/>
          </p:nvPr>
        </p:nvSpPr>
        <p:spPr>
          <a:xfrm>
            <a:off x="252760" y="331037"/>
            <a:ext cx="8608741" cy="558786"/>
          </a:xfrm>
        </p:spPr>
        <p:txBody>
          <a:bodyPr/>
          <a:lstStyle/>
          <a:p>
            <a:r>
              <a:rPr lang="en-US" sz="4400" dirty="0">
                <a:latin typeface="Century Gothic" panose="020B0502020202020204" pitchFamily="34" charset="0"/>
              </a:rPr>
              <a:t>Enhancements to the Program</a:t>
            </a:r>
          </a:p>
        </p:txBody>
      </p:sp>
      <p:sp>
        <p:nvSpPr>
          <p:cNvPr id="3" name="Table Placeholder 2">
            <a:extLst>
              <a:ext uri="{FF2B5EF4-FFF2-40B4-BE49-F238E27FC236}">
                <a16:creationId xmlns:a16="http://schemas.microsoft.com/office/drawing/2014/main" id="{D2B40F4D-D104-7C98-FE77-C194E9FF86CB}"/>
              </a:ext>
            </a:extLst>
          </p:cNvPr>
          <p:cNvSpPr>
            <a:spLocks noGrp="1"/>
          </p:cNvSpPr>
          <p:nvPr>
            <p:ph type="tbl" sz="quarter" idx="10"/>
          </p:nvPr>
        </p:nvSpPr>
        <p:spPr/>
        <p:txBody>
          <a:bodyPr/>
          <a:lstStyle/>
          <a:p>
            <a:r>
              <a:rPr lang="en-US" sz="2000" dirty="0">
                <a:latin typeface="Century Gothic" panose="020B0502020202020204" pitchFamily="34" charset="0"/>
              </a:rPr>
              <a:t>Created TTT SOP and Workflow</a:t>
            </a:r>
          </a:p>
          <a:p>
            <a:r>
              <a:rPr lang="en-US" sz="2000" dirty="0">
                <a:latin typeface="Century Gothic" panose="020B0502020202020204" pitchFamily="34" charset="0"/>
              </a:rPr>
              <a:t>Established Core Questions and Expected Response(s)</a:t>
            </a:r>
          </a:p>
          <a:p>
            <a:r>
              <a:rPr lang="en-US" sz="2000" dirty="0">
                <a:latin typeface="Century Gothic" panose="020B0502020202020204" pitchFamily="34" charset="0"/>
              </a:rPr>
              <a:t>Developed ISSO Approval Process</a:t>
            </a:r>
          </a:p>
          <a:p>
            <a:r>
              <a:rPr lang="en-US" sz="2000" dirty="0">
                <a:latin typeface="Century Gothic" panose="020B0502020202020204" pitchFamily="34" charset="0"/>
              </a:rPr>
              <a:t>Standard Templates</a:t>
            </a:r>
          </a:p>
          <a:p>
            <a:r>
              <a:rPr lang="en-US" sz="2000" dirty="0">
                <a:latin typeface="Century Gothic" panose="020B0502020202020204" pitchFamily="34" charset="0"/>
              </a:rPr>
              <a:t>Scenario Library</a:t>
            </a:r>
          </a:p>
          <a:p>
            <a:r>
              <a:rPr lang="en-US" sz="2000" dirty="0">
                <a:latin typeface="Century Gothic" panose="020B0502020202020204" pitchFamily="34" charset="0"/>
              </a:rPr>
              <a:t>Centralized Program Location </a:t>
            </a:r>
          </a:p>
          <a:p>
            <a:r>
              <a:rPr lang="en-US" sz="2000" dirty="0">
                <a:latin typeface="Century Gothic" panose="020B0502020202020204" pitchFamily="34" charset="0"/>
              </a:rPr>
              <a:t>TTT Committee</a:t>
            </a:r>
          </a:p>
          <a:p>
            <a:endParaRPr lang="en-US" dirty="0"/>
          </a:p>
        </p:txBody>
      </p:sp>
      <p:sp>
        <p:nvSpPr>
          <p:cNvPr id="6" name="Slide Number Placeholder 5">
            <a:extLst>
              <a:ext uri="{FF2B5EF4-FFF2-40B4-BE49-F238E27FC236}">
                <a16:creationId xmlns:a16="http://schemas.microsoft.com/office/drawing/2014/main" id="{D0CF1E69-C56A-FE24-9713-C09616D7A07A}"/>
              </a:ext>
            </a:extLst>
          </p:cNvPr>
          <p:cNvSpPr>
            <a:spLocks noGrp="1"/>
          </p:cNvSpPr>
          <p:nvPr>
            <p:ph type="sldNum" sz="quarter" idx="4"/>
          </p:nvPr>
        </p:nvSpPr>
        <p:spPr/>
        <p:txBody>
          <a:bodyPr/>
          <a:lstStyle/>
          <a:p>
            <a:fld id="{48F63A3B-78C7-47BE-AE5E-E10140E04643}" type="slidenum">
              <a:rPr lang="en-US" smtClean="0"/>
              <a:pPr/>
              <a:t>5</a:t>
            </a:fld>
            <a:endParaRPr lang="en-US" dirty="0"/>
          </a:p>
        </p:txBody>
      </p:sp>
    </p:spTree>
    <p:extLst>
      <p:ext uri="{BB962C8B-B14F-4D97-AF65-F5344CB8AC3E}">
        <p14:creationId xmlns:p14="http://schemas.microsoft.com/office/powerpoint/2010/main" val="3477768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E67B7-33B1-4AF3-07F3-CB5599F20589}"/>
              </a:ext>
            </a:extLst>
          </p:cNvPr>
          <p:cNvSpPr>
            <a:spLocks noGrp="1"/>
          </p:cNvSpPr>
          <p:nvPr>
            <p:ph type="ctrTitle"/>
          </p:nvPr>
        </p:nvSpPr>
        <p:spPr>
          <a:xfrm>
            <a:off x="327102" y="331037"/>
            <a:ext cx="8631043" cy="558786"/>
          </a:xfrm>
        </p:spPr>
        <p:txBody>
          <a:bodyPr/>
          <a:lstStyle/>
          <a:p>
            <a:r>
              <a:rPr lang="en-US" sz="4400" dirty="0">
                <a:latin typeface="Century Gothic" panose="020B0502020202020204" pitchFamily="34" charset="0"/>
              </a:rPr>
              <a:t>Schedule and Requirements</a:t>
            </a:r>
          </a:p>
        </p:txBody>
      </p:sp>
      <p:sp>
        <p:nvSpPr>
          <p:cNvPr id="3" name="Table Placeholder 2">
            <a:extLst>
              <a:ext uri="{FF2B5EF4-FFF2-40B4-BE49-F238E27FC236}">
                <a16:creationId xmlns:a16="http://schemas.microsoft.com/office/drawing/2014/main" id="{BC70DDE3-0CAC-C8BA-E5F0-5F7F6A63D231}"/>
              </a:ext>
            </a:extLst>
          </p:cNvPr>
          <p:cNvSpPr>
            <a:spLocks noGrp="1"/>
          </p:cNvSpPr>
          <p:nvPr>
            <p:ph type="tbl" sz="quarter" idx="10"/>
          </p:nvPr>
        </p:nvSpPr>
        <p:spPr/>
        <p:txBody>
          <a:bodyPr/>
          <a:lstStyle/>
          <a:p>
            <a:pPr marL="0" indent="0">
              <a:buNone/>
            </a:pPr>
            <a:r>
              <a:rPr lang="en-US" sz="2000" b="1" u="sng" dirty="0">
                <a:latin typeface="Century Gothic" panose="020B0502020202020204" pitchFamily="34" charset="0"/>
              </a:rPr>
              <a:t>CMS requires Table Top Testing (TTT) of CPs as follows: </a:t>
            </a:r>
          </a:p>
          <a:p>
            <a:r>
              <a:rPr lang="en-US" sz="1800" b="1" dirty="0">
                <a:latin typeface="Century Gothic" panose="020B0502020202020204" pitchFamily="34" charset="0"/>
              </a:rPr>
              <a:t>GSS</a:t>
            </a:r>
            <a:r>
              <a:rPr lang="en-US" sz="1800" dirty="0">
                <a:latin typeface="Century Gothic" panose="020B0502020202020204" pitchFamily="34" charset="0"/>
              </a:rPr>
              <a:t>: Four (4) TTT events annually (one event each quarter, with at least two being considered a “major” event)</a:t>
            </a:r>
          </a:p>
          <a:p>
            <a:r>
              <a:rPr lang="en-US" sz="1800" b="1" dirty="0">
                <a:latin typeface="Century Gothic" panose="020B0502020202020204" pitchFamily="34" charset="0"/>
              </a:rPr>
              <a:t>Moderate FISMA systems</a:t>
            </a:r>
            <a:r>
              <a:rPr lang="en-US" sz="1800" dirty="0">
                <a:latin typeface="Century Gothic" panose="020B0502020202020204" pitchFamily="34" charset="0"/>
              </a:rPr>
              <a:t>: Two (2) TTT events annually (at least one scenario should be considered a “major” event)</a:t>
            </a:r>
          </a:p>
          <a:p>
            <a:r>
              <a:rPr lang="en-US" sz="1800" b="1" dirty="0">
                <a:latin typeface="Century Gothic" panose="020B0502020202020204" pitchFamily="34" charset="0"/>
              </a:rPr>
              <a:t>Low FISMA systems</a:t>
            </a:r>
            <a:r>
              <a:rPr lang="en-US" sz="1800" dirty="0">
                <a:latin typeface="Century Gothic" panose="020B0502020202020204" pitchFamily="34" charset="0"/>
              </a:rPr>
              <a:t>: One (1) TTT event annually</a:t>
            </a:r>
            <a:endParaRPr lang="en-US" sz="1800" b="1" dirty="0">
              <a:latin typeface="Century Gothic" panose="020B0502020202020204" pitchFamily="34" charset="0"/>
            </a:endParaRPr>
          </a:p>
          <a:p>
            <a:r>
              <a:rPr lang="en-US" sz="1800" b="1" dirty="0">
                <a:latin typeface="Century Gothic" panose="020B0502020202020204" pitchFamily="34" charset="0"/>
              </a:rPr>
              <a:t>Note - </a:t>
            </a:r>
            <a:r>
              <a:rPr lang="en-US" sz="1800" dirty="0">
                <a:latin typeface="Century Gothic" panose="020B0502020202020204" pitchFamily="34" charset="0"/>
              </a:rPr>
              <a:t>The ISSO has the authority to direct an ADO to conduct as many TTTs as they require.</a:t>
            </a:r>
          </a:p>
          <a:p>
            <a:r>
              <a:rPr lang="en-US" sz="1800" b="1" dirty="0">
                <a:latin typeface="Century Gothic" panose="020B0502020202020204" pitchFamily="34" charset="0"/>
                <a:hlinkClick r:id="rId2"/>
              </a:rPr>
              <a:t>TTT Schedule and Requirements</a:t>
            </a:r>
            <a:endParaRPr lang="en-US" sz="1800" b="1" dirty="0">
              <a:latin typeface="Century Gothic" panose="020B0502020202020204" pitchFamily="34" charset="0"/>
            </a:endParaRPr>
          </a:p>
          <a:p>
            <a:endParaRPr lang="en-US" dirty="0"/>
          </a:p>
        </p:txBody>
      </p:sp>
      <p:sp>
        <p:nvSpPr>
          <p:cNvPr id="6" name="Slide Number Placeholder 5">
            <a:extLst>
              <a:ext uri="{FF2B5EF4-FFF2-40B4-BE49-F238E27FC236}">
                <a16:creationId xmlns:a16="http://schemas.microsoft.com/office/drawing/2014/main" id="{B889ADA7-7175-00EC-1DBC-80A60308D5C0}"/>
              </a:ext>
            </a:extLst>
          </p:cNvPr>
          <p:cNvSpPr>
            <a:spLocks noGrp="1"/>
          </p:cNvSpPr>
          <p:nvPr>
            <p:ph type="sldNum" sz="quarter" idx="4"/>
          </p:nvPr>
        </p:nvSpPr>
        <p:spPr/>
        <p:txBody>
          <a:bodyPr/>
          <a:lstStyle/>
          <a:p>
            <a:fld id="{48F63A3B-78C7-47BE-AE5E-E10140E04643}" type="slidenum">
              <a:rPr lang="en-US" smtClean="0"/>
              <a:pPr/>
              <a:t>6</a:t>
            </a:fld>
            <a:endParaRPr lang="en-US" dirty="0"/>
          </a:p>
        </p:txBody>
      </p:sp>
    </p:spTree>
    <p:extLst>
      <p:ext uri="{BB962C8B-B14F-4D97-AF65-F5344CB8AC3E}">
        <p14:creationId xmlns:p14="http://schemas.microsoft.com/office/powerpoint/2010/main" val="318187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3FDF53-3A73-7869-2F72-0B5A488F3B2E}"/>
              </a:ext>
            </a:extLst>
          </p:cNvPr>
          <p:cNvSpPr>
            <a:spLocks noGrp="1"/>
          </p:cNvSpPr>
          <p:nvPr>
            <p:ph type="ctrTitle"/>
          </p:nvPr>
        </p:nvSpPr>
        <p:spPr/>
        <p:txBody>
          <a:bodyPr/>
          <a:lstStyle/>
          <a:p>
            <a:r>
              <a:rPr lang="en-US" sz="4400" dirty="0">
                <a:latin typeface="Century Gothic" panose="020B0502020202020204" pitchFamily="34" charset="0"/>
              </a:rPr>
              <a:t>Scheduling Process</a:t>
            </a:r>
          </a:p>
        </p:txBody>
      </p:sp>
      <p:sp>
        <p:nvSpPr>
          <p:cNvPr id="3" name="Table Placeholder 2">
            <a:extLst>
              <a:ext uri="{FF2B5EF4-FFF2-40B4-BE49-F238E27FC236}">
                <a16:creationId xmlns:a16="http://schemas.microsoft.com/office/drawing/2014/main" id="{0F9D830B-2C2F-80FD-7B5E-2879C2FA0CC5}"/>
              </a:ext>
            </a:extLst>
          </p:cNvPr>
          <p:cNvSpPr>
            <a:spLocks noGrp="1"/>
          </p:cNvSpPr>
          <p:nvPr>
            <p:ph type="tbl" sz="quarter" idx="10"/>
          </p:nvPr>
        </p:nvSpPr>
        <p:spPr>
          <a:xfrm>
            <a:off x="696516" y="1004887"/>
            <a:ext cx="7408069" cy="3121063"/>
          </a:xfrm>
        </p:spPr>
        <p:txBody>
          <a:bodyPr/>
          <a:lstStyle/>
          <a:p>
            <a:r>
              <a:rPr lang="en-US" sz="1800" dirty="0">
                <a:latin typeface="Century Gothic" panose="020B0502020202020204" pitchFamily="34" charset="0"/>
              </a:rPr>
              <a:t>The CCOM Security Compliance Team will manage the CP Testing Schedule on the Quality Net Confluence Security page in the </a:t>
            </a:r>
            <a:r>
              <a:rPr lang="en-US" sz="1800" u="sng" dirty="0">
                <a:latin typeface="Century Gothic" panose="020B0502020202020204" pitchFamily="34" charset="0"/>
                <a:hlinkClick r:id="rId2"/>
              </a:rPr>
              <a:t>Quality Net Library</a:t>
            </a:r>
            <a:r>
              <a:rPr lang="en-US" sz="1800" u="sng" dirty="0">
                <a:latin typeface="Century Gothic" panose="020B0502020202020204" pitchFamily="34" charset="0"/>
              </a:rPr>
              <a:t>.</a:t>
            </a:r>
          </a:p>
          <a:p>
            <a:r>
              <a:rPr lang="en-US" sz="1800" dirty="0">
                <a:latin typeface="Century Gothic" panose="020B0502020202020204" pitchFamily="34" charset="0"/>
              </a:rPr>
              <a:t>The ADO will reach out to the systems ISSO at least </a:t>
            </a:r>
            <a:r>
              <a:rPr lang="en-US" sz="1800" b="1" u="sng" dirty="0">
                <a:latin typeface="Century Gothic" panose="020B0502020202020204" pitchFamily="34" charset="0"/>
              </a:rPr>
              <a:t>two weeks</a:t>
            </a:r>
            <a:r>
              <a:rPr lang="en-US" sz="1800" dirty="0">
                <a:latin typeface="Century Gothic" panose="020B0502020202020204" pitchFamily="34" charset="0"/>
              </a:rPr>
              <a:t> prior to:</a:t>
            </a:r>
            <a:endParaRPr lang="en-US" sz="1800" dirty="0">
              <a:solidFill>
                <a:srgbClr val="FF0000"/>
              </a:solidFill>
              <a:latin typeface="Century Gothic" panose="020B0502020202020204" pitchFamily="34" charset="0"/>
            </a:endParaRPr>
          </a:p>
          <a:p>
            <a:pPr lvl="1"/>
            <a:r>
              <a:rPr lang="en-US" dirty="0">
                <a:latin typeface="Century Gothic" panose="020B0502020202020204" pitchFamily="34" charset="0"/>
              </a:rPr>
              <a:t>Determine ISSO availability</a:t>
            </a:r>
          </a:p>
          <a:p>
            <a:pPr lvl="1"/>
            <a:r>
              <a:rPr lang="en-US" dirty="0">
                <a:latin typeface="Century Gothic" panose="020B0502020202020204" pitchFamily="34" charset="0"/>
              </a:rPr>
              <a:t>Receive approval of TTT Scenario</a:t>
            </a:r>
          </a:p>
          <a:p>
            <a:pPr lvl="1"/>
            <a:r>
              <a:rPr lang="en-US" dirty="0">
                <a:latin typeface="Century Gothic" panose="020B0502020202020204" pitchFamily="34" charset="0"/>
              </a:rPr>
              <a:t>Collaborate and include additional system specific questions and expected results into the TTT/AAR template</a:t>
            </a:r>
          </a:p>
          <a:p>
            <a:pPr lvl="1"/>
            <a:r>
              <a:rPr lang="en-US" dirty="0">
                <a:latin typeface="Century Gothic" panose="020B0502020202020204" pitchFamily="34" charset="0"/>
              </a:rPr>
              <a:t>ADO will draft the TTT/AAR and forward to the ISSO for review and approval</a:t>
            </a:r>
          </a:p>
          <a:p>
            <a:endParaRPr lang="en-US" dirty="0"/>
          </a:p>
        </p:txBody>
      </p:sp>
      <p:sp>
        <p:nvSpPr>
          <p:cNvPr id="6" name="Slide Number Placeholder 5">
            <a:extLst>
              <a:ext uri="{FF2B5EF4-FFF2-40B4-BE49-F238E27FC236}">
                <a16:creationId xmlns:a16="http://schemas.microsoft.com/office/drawing/2014/main" id="{389CA107-4040-BF12-928D-3ADBF0DD1CE3}"/>
              </a:ext>
            </a:extLst>
          </p:cNvPr>
          <p:cNvSpPr>
            <a:spLocks noGrp="1"/>
          </p:cNvSpPr>
          <p:nvPr>
            <p:ph type="sldNum" sz="quarter" idx="4"/>
          </p:nvPr>
        </p:nvSpPr>
        <p:spPr/>
        <p:txBody>
          <a:bodyPr/>
          <a:lstStyle/>
          <a:p>
            <a:fld id="{48F63A3B-78C7-47BE-AE5E-E10140E04643}" type="slidenum">
              <a:rPr lang="en-US" smtClean="0"/>
              <a:pPr/>
              <a:t>7</a:t>
            </a:fld>
            <a:endParaRPr lang="en-US" dirty="0"/>
          </a:p>
        </p:txBody>
      </p:sp>
    </p:spTree>
    <p:extLst>
      <p:ext uri="{BB962C8B-B14F-4D97-AF65-F5344CB8AC3E}">
        <p14:creationId xmlns:p14="http://schemas.microsoft.com/office/powerpoint/2010/main" val="615047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F6AE1-4C35-2D23-EEB6-1914F428919F}"/>
              </a:ext>
            </a:extLst>
          </p:cNvPr>
          <p:cNvSpPr>
            <a:spLocks noGrp="1"/>
          </p:cNvSpPr>
          <p:nvPr>
            <p:ph type="ctrTitle"/>
          </p:nvPr>
        </p:nvSpPr>
        <p:spPr/>
        <p:txBody>
          <a:bodyPr/>
          <a:lstStyle/>
          <a:p>
            <a:r>
              <a:rPr lang="en-US" sz="4400" dirty="0">
                <a:latin typeface="Century Gothic" panose="020B0502020202020204" pitchFamily="34" charset="0"/>
              </a:rPr>
              <a:t>Communications</a:t>
            </a:r>
          </a:p>
        </p:txBody>
      </p:sp>
      <p:sp>
        <p:nvSpPr>
          <p:cNvPr id="3" name="Table Placeholder 2">
            <a:extLst>
              <a:ext uri="{FF2B5EF4-FFF2-40B4-BE49-F238E27FC236}">
                <a16:creationId xmlns:a16="http://schemas.microsoft.com/office/drawing/2014/main" id="{85349741-E5CA-5DD8-AC24-EF98EA19E4E0}"/>
              </a:ext>
            </a:extLst>
          </p:cNvPr>
          <p:cNvSpPr>
            <a:spLocks noGrp="1"/>
          </p:cNvSpPr>
          <p:nvPr>
            <p:ph type="tbl" sz="quarter" idx="10"/>
          </p:nvPr>
        </p:nvSpPr>
        <p:spPr/>
        <p:txBody>
          <a:bodyPr/>
          <a:lstStyle/>
          <a:p>
            <a:r>
              <a:rPr lang="en-US" sz="2000" dirty="0">
                <a:latin typeface="Century Gothic" panose="020B0502020202020204" pitchFamily="34" charset="0"/>
              </a:rPr>
              <a:t>The ADO will schedule the TTT exercise at least </a:t>
            </a:r>
            <a:r>
              <a:rPr lang="en-US" sz="2000" b="1" u="sng" dirty="0">
                <a:latin typeface="Century Gothic" panose="020B0502020202020204" pitchFamily="34" charset="0"/>
              </a:rPr>
              <a:t>one week</a:t>
            </a:r>
            <a:r>
              <a:rPr lang="en-US" sz="2000" dirty="0">
                <a:latin typeface="Century Gothic" panose="020B0502020202020204" pitchFamily="34" charset="0"/>
              </a:rPr>
              <a:t> prior to the scheduled time. The following should be used when sending the meeting invitation:</a:t>
            </a:r>
          </a:p>
          <a:p>
            <a:endParaRPr lang="en-US" sz="2000" dirty="0">
              <a:latin typeface="Century Gothic" panose="020B0502020202020204" pitchFamily="34" charset="0"/>
            </a:endParaRPr>
          </a:p>
          <a:p>
            <a:pPr lvl="1"/>
            <a:r>
              <a:rPr lang="en-US" sz="2000" dirty="0">
                <a:latin typeface="Century Gothic" panose="020B0502020202020204" pitchFamily="34" charset="0"/>
              </a:rPr>
              <a:t>Email template</a:t>
            </a:r>
            <a:endParaRPr lang="en-US" sz="2000" b="1" dirty="0">
              <a:solidFill>
                <a:srgbClr val="FF0000"/>
              </a:solidFill>
              <a:latin typeface="Century Gothic" panose="020B0502020202020204" pitchFamily="34" charset="0"/>
            </a:endParaRPr>
          </a:p>
          <a:p>
            <a:pPr lvl="1"/>
            <a:r>
              <a:rPr lang="en-US" sz="2000" dirty="0">
                <a:latin typeface="Century Gothic" panose="020B0502020202020204" pitchFamily="34" charset="0"/>
              </a:rPr>
              <a:t>Please reference the TTT SOP for the distribution list.</a:t>
            </a:r>
            <a:endParaRPr lang="en-US" sz="2000" dirty="0">
              <a:solidFill>
                <a:srgbClr val="FF0000"/>
              </a:solidFill>
              <a:latin typeface="Century Gothic" panose="020B0502020202020204" pitchFamily="34" charset="0"/>
            </a:endParaRPr>
          </a:p>
          <a:p>
            <a:endParaRPr lang="en-US" sz="2000" dirty="0">
              <a:latin typeface="Century Gothic" panose="020B0502020202020204" pitchFamily="34" charset="0"/>
            </a:endParaRPr>
          </a:p>
          <a:p>
            <a:r>
              <a:rPr lang="en-US" sz="2000" dirty="0">
                <a:latin typeface="Century Gothic" panose="020B0502020202020204" pitchFamily="34" charset="0"/>
              </a:rPr>
              <a:t>Email Template and TTT SOP can be found </a:t>
            </a:r>
            <a:r>
              <a:rPr lang="en-US" sz="2000" dirty="0">
                <a:latin typeface="Century Gothic" panose="020B0502020202020204" pitchFamily="34" charset="0"/>
                <a:hlinkClick r:id="rId2"/>
              </a:rPr>
              <a:t>here</a:t>
            </a:r>
            <a:endParaRPr lang="en-US" sz="2000" dirty="0">
              <a:latin typeface="Century Gothic" panose="020B0502020202020204" pitchFamily="34" charset="0"/>
            </a:endParaRPr>
          </a:p>
        </p:txBody>
      </p:sp>
      <p:sp>
        <p:nvSpPr>
          <p:cNvPr id="6" name="Slide Number Placeholder 5">
            <a:extLst>
              <a:ext uri="{FF2B5EF4-FFF2-40B4-BE49-F238E27FC236}">
                <a16:creationId xmlns:a16="http://schemas.microsoft.com/office/drawing/2014/main" id="{D1D4865F-1041-F564-A670-665E3624317C}"/>
              </a:ext>
            </a:extLst>
          </p:cNvPr>
          <p:cNvSpPr>
            <a:spLocks noGrp="1"/>
          </p:cNvSpPr>
          <p:nvPr>
            <p:ph type="sldNum" sz="quarter" idx="4"/>
          </p:nvPr>
        </p:nvSpPr>
        <p:spPr/>
        <p:txBody>
          <a:bodyPr/>
          <a:lstStyle/>
          <a:p>
            <a:fld id="{48F63A3B-78C7-47BE-AE5E-E10140E04643}" type="slidenum">
              <a:rPr lang="en-US" smtClean="0"/>
              <a:pPr/>
              <a:t>8</a:t>
            </a:fld>
            <a:endParaRPr lang="en-US" dirty="0"/>
          </a:p>
        </p:txBody>
      </p:sp>
    </p:spTree>
    <p:extLst>
      <p:ext uri="{BB962C8B-B14F-4D97-AF65-F5344CB8AC3E}">
        <p14:creationId xmlns:p14="http://schemas.microsoft.com/office/powerpoint/2010/main" val="2137077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33C76-7811-CFEC-190B-D1611407272E}"/>
              </a:ext>
            </a:extLst>
          </p:cNvPr>
          <p:cNvSpPr>
            <a:spLocks noGrp="1"/>
          </p:cNvSpPr>
          <p:nvPr>
            <p:ph type="ctrTitle"/>
          </p:nvPr>
        </p:nvSpPr>
        <p:spPr/>
        <p:txBody>
          <a:bodyPr/>
          <a:lstStyle/>
          <a:p>
            <a:r>
              <a:rPr lang="en-US" sz="4400" dirty="0">
                <a:latin typeface="Century Gothic" panose="020B0502020202020204" pitchFamily="34" charset="0"/>
              </a:rPr>
              <a:t>Roles and Responsibilities</a:t>
            </a:r>
          </a:p>
        </p:txBody>
      </p:sp>
      <p:sp>
        <p:nvSpPr>
          <p:cNvPr id="3" name="Table Placeholder 2">
            <a:extLst>
              <a:ext uri="{FF2B5EF4-FFF2-40B4-BE49-F238E27FC236}">
                <a16:creationId xmlns:a16="http://schemas.microsoft.com/office/drawing/2014/main" id="{06CD0126-D84A-CD6A-D158-1E82D8EE3B6E}"/>
              </a:ext>
            </a:extLst>
          </p:cNvPr>
          <p:cNvSpPr>
            <a:spLocks noGrp="1"/>
          </p:cNvSpPr>
          <p:nvPr>
            <p:ph type="tbl" sz="quarter" idx="10"/>
          </p:nvPr>
        </p:nvSpPr>
        <p:spPr>
          <a:xfrm>
            <a:off x="379141" y="1004887"/>
            <a:ext cx="8489795" cy="3113629"/>
          </a:xfrm>
        </p:spPr>
        <p:txBody>
          <a:bodyPr/>
          <a:lstStyle/>
          <a:p>
            <a:r>
              <a:rPr lang="en-US" sz="2000" dirty="0">
                <a:latin typeface="Century Gothic" panose="020B0502020202020204" pitchFamily="34" charset="0"/>
              </a:rPr>
              <a:t>Unlike a Contingency Plan (CP), the roles and responsibilities in this document are focused on what each role is responsible for regarding the TTT itself. </a:t>
            </a:r>
            <a:endParaRPr lang="en-US" sz="2000" dirty="0">
              <a:solidFill>
                <a:srgbClr val="00B050"/>
              </a:solidFill>
              <a:latin typeface="Century Gothic" panose="020B0502020202020204" pitchFamily="34" charset="0"/>
            </a:endParaRPr>
          </a:p>
          <a:p>
            <a:endParaRPr lang="en-US" dirty="0"/>
          </a:p>
        </p:txBody>
      </p:sp>
      <p:sp>
        <p:nvSpPr>
          <p:cNvPr id="6" name="Slide Number Placeholder 5">
            <a:extLst>
              <a:ext uri="{FF2B5EF4-FFF2-40B4-BE49-F238E27FC236}">
                <a16:creationId xmlns:a16="http://schemas.microsoft.com/office/drawing/2014/main" id="{C41982F8-2881-FB92-3E26-13BFC58875E4}"/>
              </a:ext>
            </a:extLst>
          </p:cNvPr>
          <p:cNvSpPr>
            <a:spLocks noGrp="1"/>
          </p:cNvSpPr>
          <p:nvPr>
            <p:ph type="sldNum" sz="quarter" idx="4"/>
          </p:nvPr>
        </p:nvSpPr>
        <p:spPr/>
        <p:txBody>
          <a:bodyPr/>
          <a:lstStyle/>
          <a:p>
            <a:fld id="{48F63A3B-78C7-47BE-AE5E-E10140E04643}" type="slidenum">
              <a:rPr lang="en-US" smtClean="0"/>
              <a:pPr/>
              <a:t>9</a:t>
            </a:fld>
            <a:endParaRPr lang="en-US" dirty="0"/>
          </a:p>
        </p:txBody>
      </p:sp>
      <p:pic>
        <p:nvPicPr>
          <p:cNvPr id="10" name="Picture 9">
            <a:extLst>
              <a:ext uri="{FF2B5EF4-FFF2-40B4-BE49-F238E27FC236}">
                <a16:creationId xmlns:a16="http://schemas.microsoft.com/office/drawing/2014/main" id="{266DAC3B-3CF7-F4FE-FEE6-B23E1E817714}"/>
              </a:ext>
            </a:extLst>
          </p:cNvPr>
          <p:cNvPicPr>
            <a:picLocks noChangeAspect="1"/>
          </p:cNvPicPr>
          <p:nvPr/>
        </p:nvPicPr>
        <p:blipFill>
          <a:blip r:embed="rId2"/>
          <a:stretch>
            <a:fillRect/>
          </a:stretch>
        </p:blipFill>
        <p:spPr>
          <a:xfrm>
            <a:off x="635889" y="2108946"/>
            <a:ext cx="6326067" cy="2795239"/>
          </a:xfrm>
          <a:prstGeom prst="rect">
            <a:avLst/>
          </a:prstGeom>
        </p:spPr>
      </p:pic>
    </p:spTree>
    <p:extLst>
      <p:ext uri="{BB962C8B-B14F-4D97-AF65-F5344CB8AC3E}">
        <p14:creationId xmlns:p14="http://schemas.microsoft.com/office/powerpoint/2010/main" val="2895920690"/>
      </p:ext>
    </p:extLst>
  </p:cSld>
  <p:clrMapOvr>
    <a:masterClrMapping/>
  </p:clrMapOvr>
</p:sld>
</file>

<file path=ppt/theme/theme1.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Custom Desig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86a8e296-5f29-4af2-954b-0de0d1e1f8bc"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E606683110AEA34C8CEBC761FC5EE04C" ma:contentTypeVersion="11" ma:contentTypeDescription="Create a new document." ma:contentTypeScope="" ma:versionID="bb7dac4551aaa48a4da8adbf2320bee7">
  <xsd:schema xmlns:xsd="http://www.w3.org/2001/XMLSchema" xmlns:xs="http://www.w3.org/2001/XMLSchema" xmlns:p="http://schemas.microsoft.com/office/2006/metadata/properties" xmlns:ns1="http://schemas.microsoft.com/sharepoint/v3" xmlns:ns2="c8e927bc-5e37-47f1-ab5c-7e1aca240d20" xmlns:ns3="721426d3-7e96-426b-9132-ae787a3a436b" xmlns:ns4="3935f982-d2dc-4d24-875a-0d8a29e5bb99" targetNamespace="http://schemas.microsoft.com/office/2006/metadata/properties" ma:root="true" ma:fieldsID="450bd7db43f94204907cb2fb63f44ef7" ns1:_="" ns2:_="" ns3:_="" ns4:_="">
    <xsd:import namespace="http://schemas.microsoft.com/sharepoint/v3"/>
    <xsd:import namespace="c8e927bc-5e37-47f1-ab5c-7e1aca240d20"/>
    <xsd:import namespace="721426d3-7e96-426b-9132-ae787a3a436b"/>
    <xsd:import namespace="3935f982-d2dc-4d24-875a-0d8a29e5bb99"/>
    <xsd:element name="properties">
      <xsd:complexType>
        <xsd:sequence>
          <xsd:element name="documentManagement">
            <xsd:complexType>
              <xsd:all>
                <xsd:element ref="ns2:Contact_x002f_SME"/>
                <xsd:element ref="ns2:Group_x002f_Division" minOccurs="0"/>
                <xsd:element ref="ns2:Related_x0020_Page" minOccurs="0"/>
                <xsd:element ref="ns2:_x0035_08_x0020_Compliant" minOccurs="0"/>
                <xsd:element ref="ns1:PublishingStartDate" minOccurs="0"/>
                <xsd:element ref="ns1:PublishingExpirationDate" minOccurs="0"/>
                <xsd:element ref="ns3:TaxKeywordTaxHTField" minOccurs="0"/>
                <xsd:element ref="ns4:TaxCatchAll"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0"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1"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e927bc-5e37-47f1-ab5c-7e1aca240d20" elementFormDefault="qualified">
    <xsd:import namespace="http://schemas.microsoft.com/office/2006/documentManagement/types"/>
    <xsd:import namespace="http://schemas.microsoft.com/office/infopath/2007/PartnerControls"/>
    <xsd:element name="Contact_x002f_SME" ma:index="2" ma:displayName="Contact/SME" ma:description="This is the individual who is the subject matter expert for the content on the page" ma:list="UserInfo" ma:SharePointGroup="0" ma:internalName="Contact_x002F_SM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Group_x002f_Division" ma:index="3" nillable="true" ma:displayName="Group/Division" ma:description="This is the group and/or division responsible for the content" ma:internalName="Group_x002F_Division">
      <xsd:simpleType>
        <xsd:restriction base="dms:Text">
          <xsd:maxLength value="255"/>
        </xsd:restriction>
      </xsd:simpleType>
    </xsd:element>
    <xsd:element name="Related_x0020_Page" ma:index="5" nillable="true" ma:displayName="Related Page" ma:description="This is the page(s) that the content is related to" ma:internalName="Related_x0020_Page">
      <xsd:simpleType>
        <xsd:restriction base="dms:Note">
          <xsd:maxLength value="255"/>
        </xsd:restriction>
      </xsd:simpleType>
    </xsd:element>
    <xsd:element name="_x0035_08_x0020_Compliant" ma:index="7" nillable="true" ma:displayName="508 Compliant" ma:default="0" ma:description="This indicates that the content on the page is compliant with Section 508" ma:internalName="_x0035_08_x0020_Compliant">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21426d3-7e96-426b-9132-ae787a3a436b"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86a8e296-5f29-4af2-954b-0de0d1e1f8bc" ma:termSetId="00000000-0000-0000-0000-000000000000" ma:anchorId="00000000-0000-0000-0000-000000000000" ma:open="true" ma:isKeyword="true">
      <xsd:complexType>
        <xsd:sequence>
          <xsd:element ref="pc:Terms" minOccurs="0" maxOccurs="1"/>
        </xsd:sequence>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935f982-d2dc-4d24-875a-0d8a29e5bb9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41129096-eeab-4755-81fc-9be81932d983}" ma:internalName="TaxCatchAll" ma:showField="CatchAllData" ma:web="721426d3-7e96-426b-9132-ae787a3a43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ma:index="6"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Group_x002f_Division xmlns="c8e927bc-5e37-47f1-ab5c-7e1aca240d20" xsi:nil="true"/>
    <Related_x0020_Page xmlns="c8e927bc-5e37-47f1-ab5c-7e1aca240d20" xsi:nil="true"/>
    <Contact_x002f_SME xmlns="c8e927bc-5e37-47f1-ab5c-7e1aca240d20">
      <UserInfo>
        <DisplayName>Raven Nary</DisplayName>
        <AccountId>2206</AccountId>
        <AccountType/>
      </UserInfo>
    </Contact_x002f_SME>
    <TaxCatchAll xmlns="3935f982-d2dc-4d24-875a-0d8a29e5bb99"/>
    <TaxKeywordTaxHTField xmlns="721426d3-7e96-426b-9132-ae787a3a436b">
      <Terms xmlns="http://schemas.microsoft.com/office/infopath/2007/PartnerControls"/>
    </TaxKeywordTaxHTField>
    <_x0035_08_x0020_Compliant xmlns="c8e927bc-5e37-47f1-ab5c-7e1aca240d20">true</_x0035_08_x0020_Complia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1FE831BF-C1BB-477A-A13A-2BC9B9C4D33F}">
  <ds:schemaRefs>
    <ds:schemaRef ds:uri="http://schemas.microsoft.com/sharepoint/v3/contenttype/forms"/>
  </ds:schemaRefs>
</ds:datastoreItem>
</file>

<file path=customXml/itemProps2.xml><?xml version="1.0" encoding="utf-8"?>
<ds:datastoreItem xmlns:ds="http://schemas.openxmlformats.org/officeDocument/2006/customXml" ds:itemID="{243BE69C-4C76-41C7-89D8-AE935692BB09}">
  <ds:schemaRefs>
    <ds:schemaRef ds:uri="Microsoft.SharePoint.Taxonomy.ContentTypeSync"/>
  </ds:schemaRefs>
</ds:datastoreItem>
</file>

<file path=customXml/itemProps3.xml><?xml version="1.0" encoding="utf-8"?>
<ds:datastoreItem xmlns:ds="http://schemas.openxmlformats.org/officeDocument/2006/customXml" ds:itemID="{8602EC1A-DD7E-4310-91B0-5162F92031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8e927bc-5e37-47f1-ab5c-7e1aca240d20"/>
    <ds:schemaRef ds:uri="721426d3-7e96-426b-9132-ae787a3a436b"/>
    <ds:schemaRef ds:uri="3935f982-d2dc-4d24-875a-0d8a29e5bb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AB00D63-3C8A-492D-99F5-ABAB68B2D9E1}">
  <ds:schemaRefs>
    <ds:schemaRef ds:uri="http://schemas.microsoft.com/office/2006/metadata/properties"/>
    <ds:schemaRef ds:uri="http://schemas.microsoft.com/office/infopath/2007/PartnerControls"/>
    <ds:schemaRef ds:uri="c8e927bc-5e37-47f1-ab5c-7e1aca240d20"/>
    <ds:schemaRef ds:uri="3935f982-d2dc-4d24-875a-0d8a29e5bb99"/>
    <ds:schemaRef ds:uri="721426d3-7e96-426b-9132-ae787a3a436b"/>
    <ds:schemaRef ds:uri="http://schemas.microsoft.com/sharepoint/v3"/>
  </ds:schemaRefs>
</ds:datastoreItem>
</file>

<file path=docProps/app.xml><?xml version="1.0" encoding="utf-8"?>
<Properties xmlns="http://schemas.openxmlformats.org/officeDocument/2006/extended-properties" xmlns:vt="http://schemas.openxmlformats.org/officeDocument/2006/docPropsVTypes">
  <TotalTime>1052</TotalTime>
  <Words>1595</Words>
  <Application>Microsoft Office PowerPoint</Application>
  <PresentationFormat>On-screen Show (16:9)</PresentationFormat>
  <Paragraphs>148</Paragraphs>
  <Slides>23</Slides>
  <Notes>2</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23</vt:i4>
      </vt:variant>
    </vt:vector>
  </HeadingPairs>
  <TitlesOfParts>
    <vt:vector size="28" baseType="lpstr">
      <vt:lpstr>Arial</vt:lpstr>
      <vt:lpstr>Calibri</vt:lpstr>
      <vt:lpstr>Century Gothic</vt:lpstr>
      <vt:lpstr>7_Custom Design</vt:lpstr>
      <vt:lpstr>8_Custom Design</vt:lpstr>
      <vt:lpstr>Contingency Plan (CP)  Table Top Test Training</vt:lpstr>
      <vt:lpstr>Agenda</vt:lpstr>
      <vt:lpstr>Table Top Test Introduction</vt:lpstr>
      <vt:lpstr>Reasons for Improvement</vt:lpstr>
      <vt:lpstr>Enhancements to the Program</vt:lpstr>
      <vt:lpstr>Schedule and Requirements</vt:lpstr>
      <vt:lpstr>Scheduling Process</vt:lpstr>
      <vt:lpstr>Communications</vt:lpstr>
      <vt:lpstr>Roles and Responsibilities</vt:lpstr>
      <vt:lpstr>Scenario Library</vt:lpstr>
      <vt:lpstr>Scenario Library Recommendations</vt:lpstr>
      <vt:lpstr>Preparation Tips</vt:lpstr>
      <vt:lpstr>Conducting TTT</vt:lpstr>
      <vt:lpstr>Conducting TTT Continued</vt:lpstr>
      <vt:lpstr>After Action Report</vt:lpstr>
      <vt:lpstr>AAR-Summary of Test Results</vt:lpstr>
      <vt:lpstr>AAR-Recommendations</vt:lpstr>
      <vt:lpstr>TTT Evaluation</vt:lpstr>
      <vt:lpstr>TTT Evaluation</vt:lpstr>
      <vt:lpstr>TTT Evaluation</vt:lpstr>
      <vt:lpstr>Lessons Learned</vt:lpstr>
      <vt:lpstr>After Action Report Conclusion</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CMS-PPT-Template-Solid-Blue</dc:title>
  <dc:subject/>
  <dc:creator>CMS MultimediaServices</dc:creator>
  <cp:keywords/>
  <dc:description/>
  <cp:lastModifiedBy>Beichley, Scott E</cp:lastModifiedBy>
  <cp:revision>348</cp:revision>
  <dcterms:created xsi:type="dcterms:W3CDTF">2017-09-22T15:24:43Z</dcterms:created>
  <dcterms:modified xsi:type="dcterms:W3CDTF">2024-05-03T18:40:26Z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0x010100E606683110AEA34C8CEBC761FC5EE04C</vt:lpwstr>
  </property>
  <property fmtid="{D5CDD505-2E9C-101B-9397-08002B2CF9AE}" pid="4" name="TaxKeyword">
    <vt:lpwstr/>
  </property>
</Properties>
</file>