
<file path=[Content_Types].xml><?xml version="1.0" encoding="utf-8"?>
<Types xmlns="http://schemas.openxmlformats.org/package/2006/content-types">
  <Default Extension="emf" ContentType="image/x-emf"/>
  <Default Extension="JP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omments/modernComment_3C3_EE962473.xml" ContentType="application/vnd.ms-powerpoint.comments+xml"/>
  <Override PartName="/ppt/notesSlides/notesSlide6.xml" ContentType="application/vnd.openxmlformats-officedocument.presentationml.notesSlide+xml"/>
  <Override PartName="/ppt/comments/modernComment_3C4_891812D0.xml" ContentType="application/vnd.ms-powerpoint.comments+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omments/modernComment_3EA_89352CE9.xml" ContentType="application/vnd.ms-powerpoint.comment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74" r:id="rId5"/>
    <p:sldMasterId id="2147483696" r:id="rId6"/>
  </p:sldMasterIdLst>
  <p:notesMasterIdLst>
    <p:notesMasterId r:id="rId32"/>
  </p:notesMasterIdLst>
  <p:handoutMasterIdLst>
    <p:handoutMasterId r:id="rId33"/>
  </p:handoutMasterIdLst>
  <p:sldIdLst>
    <p:sldId id="285" r:id="rId7"/>
    <p:sldId id="984" r:id="rId8"/>
    <p:sldId id="961" r:id="rId9"/>
    <p:sldId id="962" r:id="rId10"/>
    <p:sldId id="963" r:id="rId11"/>
    <p:sldId id="964" r:id="rId12"/>
    <p:sldId id="985" r:id="rId13"/>
    <p:sldId id="986" r:id="rId14"/>
    <p:sldId id="987" r:id="rId15"/>
    <p:sldId id="992" r:id="rId16"/>
    <p:sldId id="993" r:id="rId17"/>
    <p:sldId id="994" r:id="rId18"/>
    <p:sldId id="997" r:id="rId19"/>
    <p:sldId id="1002" r:id="rId20"/>
    <p:sldId id="1001" r:id="rId21"/>
    <p:sldId id="1000" r:id="rId22"/>
    <p:sldId id="999" r:id="rId23"/>
    <p:sldId id="998" r:id="rId24"/>
    <p:sldId id="995" r:id="rId25"/>
    <p:sldId id="996" r:id="rId26"/>
    <p:sldId id="991" r:id="rId27"/>
    <p:sldId id="270" r:id="rId28"/>
    <p:sldId id="990" r:id="rId29"/>
    <p:sldId id="989" r:id="rId30"/>
    <p:sldId id="988" r:id="rId31"/>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9B34EFE6-B3F0-9A46-BD44-62386E93FC20}" name="Beichley, Scott E" initials="SB" userId="S::Scott.Beichley@gdit.com::67e54e30-11dc-4718-8273-c42939d61b59"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986"/>
    <a:srgbClr val="006FC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248"/>
    <p:restoredTop sz="86551"/>
  </p:normalViewPr>
  <p:slideViewPr>
    <p:cSldViewPr snapToGrid="0" snapToObjects="1">
      <p:cViewPr>
        <p:scale>
          <a:sx n="100" d="100"/>
          <a:sy n="100" d="100"/>
        </p:scale>
        <p:origin x="1710" y="570"/>
      </p:cViewPr>
      <p:guideLst/>
    </p:cSldViewPr>
  </p:slideViewPr>
  <p:outlineViewPr>
    <p:cViewPr>
      <p:scale>
        <a:sx n="33" d="100"/>
        <a:sy n="33" d="100"/>
      </p:scale>
      <p:origin x="0" y="-168"/>
    </p:cViewPr>
  </p:outlineViewPr>
  <p:notesTextViewPr>
    <p:cViewPr>
      <p:scale>
        <a:sx n="1" d="1"/>
        <a:sy n="1" d="1"/>
      </p:scale>
      <p:origin x="0" y="0"/>
    </p:cViewPr>
  </p:notesTextViewPr>
  <p:sorterViewPr>
    <p:cViewPr>
      <p:scale>
        <a:sx n="131" d="100"/>
        <a:sy n="131" d="100"/>
      </p:scale>
      <p:origin x="0" y="0"/>
    </p:cViewPr>
  </p:sorterViewPr>
  <p:notesViewPr>
    <p:cSldViewPr snapToGrid="0" snapToObjects="1" showGuides="1">
      <p:cViewPr varScale="1">
        <p:scale>
          <a:sx n="117" d="100"/>
          <a:sy n="117" d="100"/>
        </p:scale>
        <p:origin x="4048" y="168"/>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21" Type="http://schemas.openxmlformats.org/officeDocument/2006/relationships/slide" Target="slides/slide15.xml"/><Relationship Id="rId34" Type="http://schemas.openxmlformats.org/officeDocument/2006/relationships/presProps" Target="presProps.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handoutMaster" Target="handoutMasters/handoutMaster1.xml"/><Relationship Id="rId38" Type="http://schemas.microsoft.com/office/2018/10/relationships/authors" Target="author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1" Type="http://schemas.openxmlformats.org/officeDocument/2006/relationships/customXml" Target="../customXml/item1.xml"/><Relationship Id="rId6" Type="http://schemas.openxmlformats.org/officeDocument/2006/relationships/slideMaster" Target="slideMasters/slideMaster2.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Master" Target="slideMasters/slideMaster1.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customXml" Target="../customXml/item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viewProps" Target="viewProps.xml"/><Relationship Id="rId8" Type="http://schemas.openxmlformats.org/officeDocument/2006/relationships/slide" Target="slides/slide2.xml"/><Relationship Id="rId3" Type="http://schemas.openxmlformats.org/officeDocument/2006/relationships/customXml" Target="../customXml/item3.xml"/></Relationships>
</file>

<file path=ppt/comments/modernComment_3C3_EE962473.xml><?xml version="1.0" encoding="utf-8"?>
<p188:cmLst xmlns:a="http://schemas.openxmlformats.org/drawingml/2006/main" xmlns:r="http://schemas.openxmlformats.org/officeDocument/2006/relationships" xmlns:p188="http://schemas.microsoft.com/office/powerpoint/2018/8/main">
  <p188:cm id="{029C7D30-FDE3-433D-8641-AF98DB907500}" authorId="{9B34EFE6-B3F0-9A46-BD44-62386E93FC20}" created="2024-03-10T21:54:46.197">
    <ac:deMkLst xmlns:ac="http://schemas.microsoft.com/office/drawing/2013/main/command">
      <pc:docMk xmlns:pc="http://schemas.microsoft.com/office/powerpoint/2013/main/command"/>
      <pc:sldMk xmlns:pc="http://schemas.microsoft.com/office/powerpoint/2013/main/command" cId="4002817139" sldId="963"/>
      <ac:spMk id="2" creationId="{983D5CDE-EED2-45E1-A24C-603AD9532212}"/>
    </ac:deMkLst>
    <p188:txBody>
      <a:bodyPr/>
      <a:lstStyle/>
      <a:p>
        <a:r>
          <a:rPr lang="en-US"/>
          <a:t>Suggest simplifying Card 1 to just the Event Description; the Time of Event; and Time Reported to the CP Coordinator to work only on alerting, notification, and work into the damage assessment. As suggested in the TTT Test Plan. Then Card 2 should have damage assessment, and reports.</a:t>
        </a:r>
      </a:p>
    </p188:txBody>
  </p188:cm>
</p188:cmLst>
</file>

<file path=ppt/comments/modernComment_3C4_891812D0.xml><?xml version="1.0" encoding="utf-8"?>
<p188:cmLst xmlns:a="http://schemas.openxmlformats.org/drawingml/2006/main" xmlns:r="http://schemas.openxmlformats.org/officeDocument/2006/relationships" xmlns:p188="http://schemas.microsoft.com/office/powerpoint/2018/8/main">
  <p188:cm id="{F1C1B1BB-AB55-416C-B3C2-683ED9FDC944}" authorId="{9B34EFE6-B3F0-9A46-BD44-62386E93FC20}" created="2024-03-10T22:00:13.577">
    <ac:deMkLst xmlns:ac="http://schemas.microsoft.com/office/drawing/2013/main/command">
      <pc:docMk xmlns:pc="http://schemas.microsoft.com/office/powerpoint/2013/main/command"/>
      <pc:sldMk xmlns:pc="http://schemas.microsoft.com/office/powerpoint/2013/main/command" cId="2300056272" sldId="964"/>
      <ac:spMk id="3" creationId="{0111F9D2-CFF8-45AB-A790-2F526F16EE15}"/>
    </ac:deMkLst>
    <p188:txBody>
      <a:bodyPr/>
      <a:lstStyle/>
      <a:p>
        <a:r>
          <a:rPr lang="en-US"/>
          <a:t>These questions are leading. It should be the ADO volunteering how they find out of the issue, and what steps are taken next to troubleshoot and determine who will be notified, as they progress through their respective CP.</a:t>
        </a:r>
      </a:p>
    </p188:txBody>
  </p188:cm>
  <p188:cm id="{13543248-1159-4F8B-94EB-408D45B06E2C}" authorId="{9B34EFE6-B3F0-9A46-BD44-62386E93FC20}" created="2024-03-10T22:02:22.276">
    <pc:sldMkLst xmlns:pc="http://schemas.microsoft.com/office/powerpoint/2013/main/command">
      <pc:docMk/>
      <pc:sldMk cId="2300056272" sldId="964"/>
    </pc:sldMkLst>
    <p188:txBody>
      <a:bodyPr/>
      <a:lstStyle/>
      <a:p>
        <a:r>
          <a:rPr lang="en-US"/>
          <a:t>Option: With the limited information known in scenario card 1, how did you find out about the issue, is anyone notified, and what are the next steps taken in this particular scenario as you follow your Contingency Plan?</a:t>
        </a:r>
      </a:p>
    </p188:txBody>
  </p188:cm>
</p188:cmLst>
</file>

<file path=ppt/comments/modernComment_3EA_89352CE9.xml><?xml version="1.0" encoding="utf-8"?>
<p188:cmLst xmlns:a="http://schemas.openxmlformats.org/drawingml/2006/main" xmlns:r="http://schemas.openxmlformats.org/officeDocument/2006/relationships" xmlns:p188="http://schemas.microsoft.com/office/powerpoint/2018/8/main">
  <p188:cm id="{EDAAD58E-F143-4B55-8900-9671E5B6EC4A}" authorId="{9B34EFE6-B3F0-9A46-BD44-62386E93FC20}" created="2024-03-10T22:36:27.361">
    <ac:txMkLst xmlns:ac="http://schemas.microsoft.com/office/drawing/2013/main/command">
      <pc:docMk xmlns:pc="http://schemas.microsoft.com/office/powerpoint/2013/main/command"/>
      <pc:sldMk xmlns:pc="http://schemas.microsoft.com/office/powerpoint/2013/main/command" cId="2301963497" sldId="1002"/>
      <ac:spMk id="7" creationId="{FFE326DC-376E-BD3F-661F-FEA1F26D9542}"/>
      <ac:txMk cp="104" len="80">
        <ac:context len="306" hash="236017958"/>
      </ac:txMk>
    </ac:txMkLst>
    <p188:pos x="7879821" y="1389161"/>
    <p188:txBody>
      <a:bodyPr/>
      <a:lstStyle/>
      <a:p>
        <a:r>
          <a:rPr lang="en-US"/>
          <a:t>In AWS its hard to exceed RTO with 99.99999 uptime and normally wait it out. Is it ok to ask "Does this DA exceed the system RTO and activate the CP?"</a:t>
        </a:r>
      </a:p>
    </p188:txBody>
  </p188:cm>
</p188:cmLst>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87BE059-CC03-194E-B7B1-0807E8D41402}"/>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E924FD51-AFCE-894F-93AE-1951FBE7507F}"/>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22A2F8E-D448-B041-A552-14DBF44CCB77}" type="datetimeFigureOut">
              <a:rPr lang="en-US" smtClean="0"/>
              <a:t>3/10/2024</a:t>
            </a:fld>
            <a:endParaRPr lang="en-US"/>
          </a:p>
        </p:txBody>
      </p:sp>
      <p:sp>
        <p:nvSpPr>
          <p:cNvPr id="4" name="Footer Placeholder 3">
            <a:extLst>
              <a:ext uri="{FF2B5EF4-FFF2-40B4-BE49-F238E27FC236}">
                <a16:creationId xmlns:a16="http://schemas.microsoft.com/office/drawing/2014/main" id="{FBD2750D-3411-5C42-8BAA-FA1C5CD5B62A}"/>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1808A89A-4A65-C547-B795-6FB90748A1B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20AD9F07-1D17-CE4C-ABE2-898F0EFAE577}" type="slidenum">
              <a:rPr lang="en-US" smtClean="0"/>
              <a:t>‹#›</a:t>
            </a:fld>
            <a:endParaRPr lang="en-US"/>
          </a:p>
        </p:txBody>
      </p:sp>
    </p:spTree>
    <p:extLst>
      <p:ext uri="{BB962C8B-B14F-4D97-AF65-F5344CB8AC3E}">
        <p14:creationId xmlns:p14="http://schemas.microsoft.com/office/powerpoint/2010/main" val="1200950094"/>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5FE59CE-8151-5948-ACC6-FFE315EC403B}" type="datetimeFigureOut">
              <a:rPr lang="en-US" smtClean="0"/>
              <a:t>3/10/2024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32F4037-46CC-6045-BE7A-CA09502B4830}" type="slidenum">
              <a:rPr lang="en-US" smtClean="0"/>
              <a:t>‹#›</a:t>
            </a:fld>
            <a:endParaRPr lang="en-US"/>
          </a:p>
        </p:txBody>
      </p:sp>
    </p:spTree>
    <p:extLst>
      <p:ext uri="{BB962C8B-B14F-4D97-AF65-F5344CB8AC3E}">
        <p14:creationId xmlns:p14="http://schemas.microsoft.com/office/powerpoint/2010/main" val="1038039406"/>
      </p:ext>
    </p:extLst>
  </p:cSld>
  <p:clrMap bg1="lt1" tx1="dk1" bg2="lt2" tx2="dk2" accent1="accent1" accent2="accent2" accent3="accent3" accent4="accent4" accent5="accent5" accent6="accent6" hlink="hlink" folHlink="folHlink"/>
  <p:hf hdr="0" ftr="0" dt="0"/>
  <p:notesStyle>
    <a:lvl1pPr marL="0" algn="l" defTabSz="685800" rtl="0" eaLnBrk="1" latinLnBrk="0" hangingPunct="1">
      <a:defRPr sz="900" kern="1200">
        <a:solidFill>
          <a:schemeClr val="tx1"/>
        </a:solidFill>
        <a:latin typeface="+mn-lt"/>
        <a:ea typeface="+mn-ea"/>
        <a:cs typeface="+mn-cs"/>
      </a:defRPr>
    </a:lvl1pPr>
    <a:lvl2pPr marL="342900" algn="l" defTabSz="685800" rtl="0" eaLnBrk="1" latinLnBrk="0" hangingPunct="1">
      <a:defRPr sz="900" kern="1200">
        <a:solidFill>
          <a:schemeClr val="tx1"/>
        </a:solidFill>
        <a:latin typeface="+mn-lt"/>
        <a:ea typeface="+mn-ea"/>
        <a:cs typeface="+mn-cs"/>
      </a:defRPr>
    </a:lvl2pPr>
    <a:lvl3pPr marL="685800" algn="l" defTabSz="685800" rtl="0" eaLnBrk="1" latinLnBrk="0" hangingPunct="1">
      <a:defRPr sz="900" kern="1200">
        <a:solidFill>
          <a:schemeClr val="tx1"/>
        </a:solidFill>
        <a:latin typeface="+mn-lt"/>
        <a:ea typeface="+mn-ea"/>
        <a:cs typeface="+mn-cs"/>
      </a:defRPr>
    </a:lvl3pPr>
    <a:lvl4pPr marL="1028700" algn="l" defTabSz="685800" rtl="0" eaLnBrk="1" latinLnBrk="0" hangingPunct="1">
      <a:defRPr sz="900" kern="1200">
        <a:solidFill>
          <a:schemeClr val="tx1"/>
        </a:solidFill>
        <a:latin typeface="+mn-lt"/>
        <a:ea typeface="+mn-ea"/>
        <a:cs typeface="+mn-cs"/>
      </a:defRPr>
    </a:lvl4pPr>
    <a:lvl5pPr marL="1371600" algn="l" defTabSz="685800" rtl="0" eaLnBrk="1" latinLnBrk="0" hangingPunct="1">
      <a:defRPr sz="900" kern="1200">
        <a:solidFill>
          <a:schemeClr val="tx1"/>
        </a:solidFill>
        <a:latin typeface="+mn-lt"/>
        <a:ea typeface="+mn-ea"/>
        <a:cs typeface="+mn-cs"/>
      </a:defRPr>
    </a:lvl5pPr>
    <a:lvl6pPr marL="1714500" algn="l" defTabSz="685800" rtl="0" eaLnBrk="1" latinLnBrk="0" hangingPunct="1">
      <a:defRPr sz="900" kern="1200">
        <a:solidFill>
          <a:schemeClr val="tx1"/>
        </a:solidFill>
        <a:latin typeface="+mn-lt"/>
        <a:ea typeface="+mn-ea"/>
        <a:cs typeface="+mn-cs"/>
      </a:defRPr>
    </a:lvl6pPr>
    <a:lvl7pPr marL="2057400" algn="l" defTabSz="685800" rtl="0" eaLnBrk="1" latinLnBrk="0" hangingPunct="1">
      <a:defRPr sz="900" kern="1200">
        <a:solidFill>
          <a:schemeClr val="tx1"/>
        </a:solidFill>
        <a:latin typeface="+mn-lt"/>
        <a:ea typeface="+mn-ea"/>
        <a:cs typeface="+mn-cs"/>
      </a:defRPr>
    </a:lvl7pPr>
    <a:lvl8pPr marL="2400300" algn="l" defTabSz="685800" rtl="0" eaLnBrk="1" latinLnBrk="0" hangingPunct="1">
      <a:defRPr sz="900" kern="1200">
        <a:solidFill>
          <a:schemeClr val="tx1"/>
        </a:solidFill>
        <a:latin typeface="+mn-lt"/>
        <a:ea typeface="+mn-ea"/>
        <a:cs typeface="+mn-cs"/>
      </a:defRPr>
    </a:lvl8pPr>
    <a:lvl9pPr marL="2743200" algn="l" defTabSz="685800" rtl="0" eaLnBrk="1" latinLnBrk="0" hangingPunct="1">
      <a:defRPr sz="9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A32F4037-46CC-6045-BE7A-CA09502B4830}" type="slidenum">
              <a:rPr lang="en-US" smtClean="0"/>
              <a:t>1</a:t>
            </a:fld>
            <a:endParaRPr lang="en-US"/>
          </a:p>
        </p:txBody>
      </p:sp>
    </p:spTree>
    <p:extLst>
      <p:ext uri="{BB962C8B-B14F-4D97-AF65-F5344CB8AC3E}">
        <p14:creationId xmlns:p14="http://schemas.microsoft.com/office/powerpoint/2010/main" val="129443016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685800" rtl="0" eaLnBrk="1" fontAlgn="auto" latinLnBrk="0" hangingPunct="1">
              <a:lnSpc>
                <a:spcPct val="100000"/>
              </a:lnSpc>
              <a:spcBef>
                <a:spcPts val="0"/>
              </a:spcBef>
              <a:spcAft>
                <a:spcPts val="0"/>
              </a:spcAft>
              <a:buClrTx/>
              <a:buSzTx/>
              <a:buFontTx/>
              <a:buNone/>
              <a:tabLst/>
              <a:defRPr/>
            </a:pPr>
            <a:fld id="{A32F4037-46CC-6045-BE7A-CA09502B4830}" type="slidenum">
              <a:rPr kumimoji="0" lang="en-US"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685800" rtl="0" eaLnBrk="1" fontAlgn="auto" latinLnBrk="0" hangingPunct="1">
                <a:lnSpc>
                  <a:spcPct val="100000"/>
                </a:lnSpc>
                <a:spcBef>
                  <a:spcPts val="0"/>
                </a:spcBef>
                <a:spcAft>
                  <a:spcPts val="0"/>
                </a:spcAft>
                <a:buClrTx/>
                <a:buSzTx/>
                <a:buFontTx/>
                <a:buNone/>
                <a:tabLst/>
                <a:defRPr/>
              </a:pPr>
              <a:t>2</a:t>
            </a:fld>
            <a:endParaRPr kumimoji="0" lang="en-US"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2385884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additional attendees as needed. Delete any unused rows</a:t>
            </a:r>
          </a:p>
        </p:txBody>
      </p:sp>
      <p:sp>
        <p:nvSpPr>
          <p:cNvPr id="4" name="Slide Number Placeholder 3"/>
          <p:cNvSpPr>
            <a:spLocks noGrp="1"/>
          </p:cNvSpPr>
          <p:nvPr>
            <p:ph type="sldNum" sz="quarter" idx="5"/>
          </p:nvPr>
        </p:nvSpPr>
        <p:spPr/>
        <p:txBody>
          <a:bodyPr/>
          <a:lstStyle/>
          <a:p>
            <a:fld id="{6EF63FE7-0B4A-42AC-98FC-855B4183492D}" type="slidenum">
              <a:rPr lang="en-US" smtClean="0"/>
              <a:t>3</a:t>
            </a:fld>
            <a:endParaRPr lang="en-US" dirty="0"/>
          </a:p>
        </p:txBody>
      </p:sp>
    </p:spTree>
    <p:extLst>
      <p:ext uri="{BB962C8B-B14F-4D97-AF65-F5344CB8AC3E}">
        <p14:creationId xmlns:p14="http://schemas.microsoft.com/office/powerpoint/2010/main" val="268924148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ADO add in any additional housekeeping or remove any above. </a:t>
            </a:r>
          </a:p>
        </p:txBody>
      </p:sp>
      <p:sp>
        <p:nvSpPr>
          <p:cNvPr id="4" name="Slide Number Placeholder 3"/>
          <p:cNvSpPr>
            <a:spLocks noGrp="1"/>
          </p:cNvSpPr>
          <p:nvPr>
            <p:ph type="sldNum" sz="quarter" idx="5"/>
          </p:nvPr>
        </p:nvSpPr>
        <p:spPr/>
        <p:txBody>
          <a:bodyPr/>
          <a:lstStyle/>
          <a:p>
            <a:fld id="{6EF63FE7-0B4A-42AC-98FC-855B4183492D}" type="slidenum">
              <a:rPr lang="en-US" smtClean="0"/>
              <a:t>4</a:t>
            </a:fld>
            <a:endParaRPr lang="en-US" dirty="0"/>
          </a:p>
        </p:txBody>
      </p:sp>
    </p:spTree>
    <p:extLst>
      <p:ext uri="{BB962C8B-B14F-4D97-AF65-F5344CB8AC3E}">
        <p14:creationId xmlns:p14="http://schemas.microsoft.com/office/powerpoint/2010/main" val="21082447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Insert the ADO High Level Scenario: Card 1 Here</a:t>
            </a:r>
          </a:p>
        </p:txBody>
      </p:sp>
      <p:sp>
        <p:nvSpPr>
          <p:cNvPr id="4" name="Slide Number Placeholder 3"/>
          <p:cNvSpPr>
            <a:spLocks noGrp="1"/>
          </p:cNvSpPr>
          <p:nvPr>
            <p:ph type="sldNum" sz="quarter" idx="5"/>
          </p:nvPr>
        </p:nvSpPr>
        <p:spPr/>
        <p:txBody>
          <a:bodyPr/>
          <a:lstStyle/>
          <a:p>
            <a:fld id="{6EF63FE7-0B4A-42AC-98FC-855B4183492D}" type="slidenum">
              <a:rPr lang="en-US" smtClean="0"/>
              <a:t>5</a:t>
            </a:fld>
            <a:endParaRPr lang="en-US" dirty="0"/>
          </a:p>
        </p:txBody>
      </p:sp>
    </p:spTree>
    <p:extLst>
      <p:ext uri="{BB962C8B-B14F-4D97-AF65-F5344CB8AC3E}">
        <p14:creationId xmlns:p14="http://schemas.microsoft.com/office/powerpoint/2010/main" val="675536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ADO determine if the Scenario is Service desk oriented or internally driven and remove one of the two presented questions</a:t>
            </a:r>
          </a:p>
        </p:txBody>
      </p:sp>
      <p:sp>
        <p:nvSpPr>
          <p:cNvPr id="4" name="Slide Number Placeholder 3"/>
          <p:cNvSpPr>
            <a:spLocks noGrp="1"/>
          </p:cNvSpPr>
          <p:nvPr>
            <p:ph type="sldNum" sz="quarter" idx="5"/>
          </p:nvPr>
        </p:nvSpPr>
        <p:spPr/>
        <p:txBody>
          <a:bodyPr/>
          <a:lstStyle/>
          <a:p>
            <a:fld id="{6EF63FE7-0B4A-42AC-98FC-855B4183492D}" type="slidenum">
              <a:rPr lang="en-US" smtClean="0"/>
              <a:t>6</a:t>
            </a:fld>
            <a:endParaRPr lang="en-US" dirty="0"/>
          </a:p>
        </p:txBody>
      </p:sp>
    </p:spTree>
    <p:extLst>
      <p:ext uri="{BB962C8B-B14F-4D97-AF65-F5344CB8AC3E}">
        <p14:creationId xmlns:p14="http://schemas.microsoft.com/office/powerpoint/2010/main" val="35713826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ADO determine if the Scenario is Service desk oriented or internally driven and remove one of the two presented questions</a:t>
            </a:r>
          </a:p>
        </p:txBody>
      </p:sp>
      <p:sp>
        <p:nvSpPr>
          <p:cNvPr id="4" name="Slide Number Placeholder 3"/>
          <p:cNvSpPr>
            <a:spLocks noGrp="1"/>
          </p:cNvSpPr>
          <p:nvPr>
            <p:ph type="sldNum" sz="quarter" idx="5"/>
          </p:nvPr>
        </p:nvSpPr>
        <p:spPr/>
        <p:txBody>
          <a:bodyPr/>
          <a:lstStyle/>
          <a:p>
            <a:fld id="{6EF63FE7-0B4A-42AC-98FC-855B4183492D}" type="slidenum">
              <a:rPr lang="en-US" smtClean="0"/>
              <a:t>7</a:t>
            </a:fld>
            <a:endParaRPr lang="en-US" dirty="0"/>
          </a:p>
        </p:txBody>
      </p:sp>
    </p:spTree>
    <p:extLst>
      <p:ext uri="{BB962C8B-B14F-4D97-AF65-F5344CB8AC3E}">
        <p14:creationId xmlns:p14="http://schemas.microsoft.com/office/powerpoint/2010/main" val="17176616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ADO determine if the Scenario is Service desk oriented or internally driven and remove one of the two presented questions</a:t>
            </a:r>
          </a:p>
        </p:txBody>
      </p:sp>
      <p:sp>
        <p:nvSpPr>
          <p:cNvPr id="4" name="Slide Number Placeholder 3"/>
          <p:cNvSpPr>
            <a:spLocks noGrp="1"/>
          </p:cNvSpPr>
          <p:nvPr>
            <p:ph type="sldNum" sz="quarter" idx="5"/>
          </p:nvPr>
        </p:nvSpPr>
        <p:spPr/>
        <p:txBody>
          <a:bodyPr/>
          <a:lstStyle/>
          <a:p>
            <a:fld id="{6EF63FE7-0B4A-42AC-98FC-855B4183492D}" type="slidenum">
              <a:rPr lang="en-US" smtClean="0"/>
              <a:t>8</a:t>
            </a:fld>
            <a:endParaRPr lang="en-US" dirty="0"/>
          </a:p>
        </p:txBody>
      </p:sp>
    </p:spTree>
    <p:extLst>
      <p:ext uri="{BB962C8B-B14F-4D97-AF65-F5344CB8AC3E}">
        <p14:creationId xmlns:p14="http://schemas.microsoft.com/office/powerpoint/2010/main" val="399099093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ADO determine if the Scenario is Service desk oriented or internally driven and remove one of the two presented questions</a:t>
            </a:r>
          </a:p>
        </p:txBody>
      </p:sp>
      <p:sp>
        <p:nvSpPr>
          <p:cNvPr id="4" name="Slide Number Placeholder 3"/>
          <p:cNvSpPr>
            <a:spLocks noGrp="1"/>
          </p:cNvSpPr>
          <p:nvPr>
            <p:ph type="sldNum" sz="quarter" idx="5"/>
          </p:nvPr>
        </p:nvSpPr>
        <p:spPr/>
        <p:txBody>
          <a:bodyPr/>
          <a:lstStyle/>
          <a:p>
            <a:fld id="{6EF63FE7-0B4A-42AC-98FC-855B4183492D}" type="slidenum">
              <a:rPr lang="en-US" smtClean="0"/>
              <a:t>9</a:t>
            </a:fld>
            <a:endParaRPr lang="en-US" dirty="0"/>
          </a:p>
        </p:txBody>
      </p:sp>
    </p:spTree>
    <p:extLst>
      <p:ext uri="{BB962C8B-B14F-4D97-AF65-F5344CB8AC3E}">
        <p14:creationId xmlns:p14="http://schemas.microsoft.com/office/powerpoint/2010/main" val="33625096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4655" y="1562937"/>
            <a:ext cx="6734507" cy="1688241"/>
          </a:xfrm>
        </p:spPr>
        <p:txBody>
          <a:bodyPr/>
          <a:lstStyle/>
          <a:p>
            <a:r>
              <a:rPr lang="en-US" dirty="0"/>
              <a:t>Click to edit Master title style</a:t>
            </a:r>
          </a:p>
        </p:txBody>
      </p:sp>
      <p:sp>
        <p:nvSpPr>
          <p:cNvPr id="3" name="Date Placeholder 2">
            <a:extLst>
              <a:ext uri="{FF2B5EF4-FFF2-40B4-BE49-F238E27FC236}">
                <a16:creationId xmlns:a16="http://schemas.microsoft.com/office/drawing/2014/main" id="{F452C891-92AF-BF4E-A5DF-B48ABFD01EBF}"/>
              </a:ext>
            </a:extLst>
          </p:cNvPr>
          <p:cNvSpPr>
            <a:spLocks noGrp="1"/>
          </p:cNvSpPr>
          <p:nvPr>
            <p:ph type="dt" sz="half" idx="10"/>
          </p:nvPr>
        </p:nvSpPr>
        <p:spPr/>
        <p:txBody>
          <a:bodyPr/>
          <a:lstStyle/>
          <a:p>
            <a:endParaRPr lang="en-US" dirty="0"/>
          </a:p>
        </p:txBody>
      </p:sp>
      <p:sp>
        <p:nvSpPr>
          <p:cNvPr id="4" name="Footer Placeholder 3">
            <a:extLst>
              <a:ext uri="{FF2B5EF4-FFF2-40B4-BE49-F238E27FC236}">
                <a16:creationId xmlns:a16="http://schemas.microsoft.com/office/drawing/2014/main" id="{0AE29D08-DEE4-2440-96CD-2A553FD7EF7C}"/>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D8EC4B84-457D-5A43-AE00-4E8DDDEE0E9F}"/>
              </a:ext>
            </a:extLst>
          </p:cNvPr>
          <p:cNvSpPr>
            <a:spLocks noGrp="1"/>
          </p:cNvSpPr>
          <p:nvPr>
            <p:ph type="sldNum" sz="quarter" idx="12"/>
          </p:nvPr>
        </p:nvSpPr>
        <p:spPr/>
        <p:txBody>
          <a:bodyPr/>
          <a:lstStyle/>
          <a:p>
            <a:fld id="{48F63A3B-78C7-47BE-AE5E-E10140E04643}" type="slidenum">
              <a:rPr lang="en-US" smtClean="0"/>
              <a:pPr/>
              <a:t>‹#›</a:t>
            </a:fld>
            <a:endParaRPr lang="en-US" dirty="0"/>
          </a:p>
        </p:txBody>
      </p:sp>
      <p:sp>
        <p:nvSpPr>
          <p:cNvPr id="9" name="Text Placeholder 8">
            <a:extLst>
              <a:ext uri="{FF2B5EF4-FFF2-40B4-BE49-F238E27FC236}">
                <a16:creationId xmlns:a16="http://schemas.microsoft.com/office/drawing/2014/main" id="{4C986063-5590-2540-AD01-371777DB5AE9}"/>
              </a:ext>
            </a:extLst>
          </p:cNvPr>
          <p:cNvSpPr>
            <a:spLocks noGrp="1"/>
          </p:cNvSpPr>
          <p:nvPr>
            <p:ph type="body" sz="quarter" idx="13" hasCustomPrompt="1"/>
          </p:nvPr>
        </p:nvSpPr>
        <p:spPr>
          <a:xfrm>
            <a:off x="624655" y="3422505"/>
            <a:ext cx="6734507" cy="628650"/>
          </a:xfrm>
          <a:prstGeom prst="rect">
            <a:avLst/>
          </a:prstGeom>
        </p:spPr>
        <p:txBody>
          <a:bodyPr/>
          <a:lstStyle>
            <a:lvl1pPr marL="0" indent="0">
              <a:buNone/>
              <a:defRPr>
                <a:solidFill>
                  <a:schemeClr val="bg1"/>
                </a:solidFill>
              </a:defRPr>
            </a:lvl1pPr>
            <a:lvl2pPr marL="342900" indent="0">
              <a:buNone/>
              <a:defRPr>
                <a:solidFill>
                  <a:schemeClr val="bg1"/>
                </a:solidFill>
              </a:defRPr>
            </a:lvl2pPr>
            <a:lvl3pPr marL="685800" indent="0">
              <a:buNone/>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Subtitle</a:t>
            </a:r>
          </a:p>
        </p:txBody>
      </p:sp>
    </p:spTree>
    <p:extLst>
      <p:ext uri="{BB962C8B-B14F-4D97-AF65-F5344CB8AC3E}">
        <p14:creationId xmlns:p14="http://schemas.microsoft.com/office/powerpoint/2010/main" val="18803645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94635" y="273844"/>
            <a:ext cx="8268101" cy="994172"/>
          </a:xfrm>
        </p:spPr>
        <p:txBody>
          <a:bodyPr/>
          <a:lstStyle>
            <a:lvl1pPr algn="ctr">
              <a:defRPr>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279640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a:xfrm>
            <a:off x="624655" y="2275457"/>
            <a:ext cx="6734507" cy="1688241"/>
          </a:xfrm>
        </p:spPr>
        <p:txBody>
          <a:bodyPr/>
          <a:lstStyle/>
          <a:p>
            <a:r>
              <a:rPr lang="en-US" dirty="0"/>
              <a:t>Click to edit Master title style</a:t>
            </a:r>
          </a:p>
        </p:txBody>
      </p:sp>
      <p:sp>
        <p:nvSpPr>
          <p:cNvPr id="3" name="Date Placeholder 4">
            <a:extLst>
              <a:ext uri="{FF2B5EF4-FFF2-40B4-BE49-F238E27FC236}">
                <a16:creationId xmlns:a16="http://schemas.microsoft.com/office/drawing/2014/main" id="{F7CAB843-5FB3-6747-B37E-4AFB93B15B01}"/>
              </a:ext>
            </a:extLst>
          </p:cNvPr>
          <p:cNvSpPr>
            <a:spLocks noGrp="1"/>
          </p:cNvSpPr>
          <p:nvPr>
            <p:ph type="dt" sz="half" idx="10"/>
          </p:nvPr>
        </p:nvSpPr>
        <p:spPr>
          <a:xfrm>
            <a:off x="628650" y="4767263"/>
            <a:ext cx="2057400" cy="273844"/>
          </a:xfrm>
        </p:spPr>
        <p:txBody>
          <a:bodyPr/>
          <a:lstStyle/>
          <a:p>
            <a:endParaRPr lang="en-US" dirty="0"/>
          </a:p>
        </p:txBody>
      </p:sp>
      <p:sp>
        <p:nvSpPr>
          <p:cNvPr id="4" name="Footer Placeholder 5">
            <a:extLst>
              <a:ext uri="{FF2B5EF4-FFF2-40B4-BE49-F238E27FC236}">
                <a16:creationId xmlns:a16="http://schemas.microsoft.com/office/drawing/2014/main" id="{1ABE7D95-01CA-9F44-974B-9B3A8502056D}"/>
              </a:ext>
            </a:extLst>
          </p:cNvPr>
          <p:cNvSpPr>
            <a:spLocks noGrp="1"/>
          </p:cNvSpPr>
          <p:nvPr>
            <p:ph type="ftr" sz="quarter" idx="11"/>
          </p:nvPr>
        </p:nvSpPr>
        <p:spPr>
          <a:xfrm>
            <a:off x="3028950" y="4767263"/>
            <a:ext cx="3086100" cy="273844"/>
          </a:xfrm>
        </p:spPr>
        <p:txBody>
          <a:bodyPr/>
          <a:lstStyle/>
          <a:p>
            <a:endParaRPr lang="en-US" dirty="0"/>
          </a:p>
        </p:txBody>
      </p:sp>
      <p:sp>
        <p:nvSpPr>
          <p:cNvPr id="5" name="Slide Number Placeholder 6">
            <a:extLst>
              <a:ext uri="{FF2B5EF4-FFF2-40B4-BE49-F238E27FC236}">
                <a16:creationId xmlns:a16="http://schemas.microsoft.com/office/drawing/2014/main" id="{3DA78604-E4F7-5F45-A150-5D73A9F462E3}"/>
              </a:ext>
            </a:extLst>
          </p:cNvPr>
          <p:cNvSpPr>
            <a:spLocks noGrp="1"/>
          </p:cNvSpPr>
          <p:nvPr>
            <p:ph type="sldNum" sz="quarter" idx="12"/>
          </p:nvPr>
        </p:nvSpPr>
        <p:spPr>
          <a:xfrm>
            <a:off x="6457950" y="4767263"/>
            <a:ext cx="2057400" cy="273844"/>
          </a:xfrm>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606141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Title Slide">
    <p:spTree>
      <p:nvGrpSpPr>
        <p:cNvPr id="1" name=""/>
        <p:cNvGrpSpPr/>
        <p:nvPr/>
      </p:nvGrpSpPr>
      <p:grpSpPr>
        <a:xfrm>
          <a:off x="0" y="0"/>
          <a:ext cx="0" cy="0"/>
          <a:chOff x="0" y="0"/>
          <a:chExt cx="0" cy="0"/>
        </a:xfrm>
      </p:grpSpPr>
      <p:sp>
        <p:nvSpPr>
          <p:cNvPr id="9" name="Rectangle 8"/>
          <p:cNvSpPr/>
          <p:nvPr userDrawn="1"/>
        </p:nvSpPr>
        <p:spPr>
          <a:xfrm>
            <a:off x="0" y="4117181"/>
            <a:ext cx="9144000" cy="102631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Title 1"/>
          <p:cNvSpPr>
            <a:spLocks noGrp="1"/>
          </p:cNvSpPr>
          <p:nvPr>
            <p:ph type="ctrTitle" hasCustomPrompt="1"/>
          </p:nvPr>
        </p:nvSpPr>
        <p:spPr>
          <a:xfrm>
            <a:off x="696191" y="331037"/>
            <a:ext cx="6858000" cy="558786"/>
          </a:xfrm>
        </p:spPr>
        <p:txBody>
          <a:bodyPr anchor="b"/>
          <a:lstStyle>
            <a:lvl1pPr algn="l">
              <a:defRPr sz="3750">
                <a:solidFill>
                  <a:srgbClr val="004986"/>
                </a:solidFill>
              </a:defRPr>
            </a:lvl1pPr>
          </a:lstStyle>
          <a:p>
            <a:r>
              <a:rPr lang="en-US" dirty="0"/>
              <a:t>Click to edit master title style</a:t>
            </a:r>
          </a:p>
        </p:txBody>
      </p:sp>
      <p:sp>
        <p:nvSpPr>
          <p:cNvPr id="8" name="Text Placeholder 10"/>
          <p:cNvSpPr>
            <a:spLocks noGrp="1"/>
          </p:cNvSpPr>
          <p:nvPr>
            <p:ph type="body" sz="quarter" idx="10"/>
          </p:nvPr>
        </p:nvSpPr>
        <p:spPr>
          <a:xfrm>
            <a:off x="696191" y="985385"/>
            <a:ext cx="6858000" cy="2941722"/>
          </a:xfrm>
          <a:prstGeom prst="rect">
            <a:avLst/>
          </a:prstGeom>
        </p:spPr>
        <p:txBody>
          <a:bodyPr/>
          <a:lstStyle>
            <a:lvl1pPr>
              <a:defRPr b="0" i="0">
                <a:solidFill>
                  <a:schemeClr val="tx1"/>
                </a:solidFill>
                <a:latin typeface="Arial" panose="020B0604020202020204" pitchFamily="34" charset="0"/>
                <a:ea typeface="Arial" panose="020B0604020202020204" pitchFamily="34" charset="0"/>
                <a:cs typeface="Arial" panose="020B0604020202020204" pitchFamily="34" charset="0"/>
              </a:defRPr>
            </a:lvl1pPr>
          </a:lstStyle>
          <a:p>
            <a:pPr lvl="0"/>
            <a:r>
              <a:rPr lang="en-US" dirty="0"/>
              <a:t>Click to edit Master text styles</a:t>
            </a:r>
          </a:p>
        </p:txBody>
      </p:sp>
      <p:pic>
        <p:nvPicPr>
          <p:cNvPr id="6" name="Picture 5" descr="Centers for Medicare &amp; Medicaid Services"/>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5" y="4403503"/>
            <a:ext cx="1381125" cy="480632"/>
          </a:xfrm>
          <a:prstGeom prst="rect">
            <a:avLst/>
          </a:prstGeom>
        </p:spPr>
      </p:pic>
      <p:sp>
        <p:nvSpPr>
          <p:cNvPr id="12" name="Date Placeholder 9">
            <a:extLst>
              <a:ext uri="{FF2B5EF4-FFF2-40B4-BE49-F238E27FC236}">
                <a16:creationId xmlns:a16="http://schemas.microsoft.com/office/drawing/2014/main" id="{EAD4711B-845D-234C-8611-E3B57E93689E}"/>
              </a:ext>
            </a:extLst>
          </p:cNvPr>
          <p:cNvSpPr txBox="1">
            <a:spLocks/>
          </p:cNvSpPr>
          <p:nvPr userDrawn="1"/>
        </p:nvSpPr>
        <p:spPr>
          <a:xfrm>
            <a:off x="990600" y="6508750"/>
            <a:ext cx="2743200" cy="365125"/>
          </a:xfrm>
          <a:prstGeom prst="rect">
            <a:avLst/>
          </a:prstGeom>
        </p:spPr>
        <p:txBody>
          <a:bodyPr/>
          <a:lstStyle>
            <a:defPPr>
              <a:defRPr lang="en-US"/>
            </a:defPPr>
            <a:lvl1pPr marL="0" algn="l"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88938D81-1306-D943-A610-4EB264E850B3}" type="datetime1">
              <a:rPr lang="en-US" smtClean="0"/>
              <a:pPr/>
              <a:t>3/10/2024</a:t>
            </a:fld>
            <a:endParaRPr lang="en-US" dirty="0"/>
          </a:p>
        </p:txBody>
      </p:sp>
      <p:sp>
        <p:nvSpPr>
          <p:cNvPr id="13" name="Slide Number Placeholder 11">
            <a:extLst>
              <a:ext uri="{FF2B5EF4-FFF2-40B4-BE49-F238E27FC236}">
                <a16:creationId xmlns:a16="http://schemas.microsoft.com/office/drawing/2014/main" id="{08C1CF7C-DA1A-9048-96D3-65FAA26B0560}"/>
              </a:ext>
            </a:extLst>
          </p:cNvPr>
          <p:cNvSpPr txBox="1">
            <a:spLocks/>
          </p:cNvSpPr>
          <p:nvPr userDrawn="1"/>
        </p:nvSpPr>
        <p:spPr>
          <a:xfrm>
            <a:off x="8763000" y="6508750"/>
            <a:ext cx="2743200" cy="365125"/>
          </a:xfrm>
          <a:prstGeom prst="rect">
            <a:avLst/>
          </a:prstGeom>
        </p:spPr>
        <p:txBody>
          <a:bodyPr/>
          <a:lstStyle>
            <a:defPPr>
              <a:defRPr lang="en-US"/>
            </a:defPPr>
            <a:lvl1pPr marL="0" algn="r"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A8293F48-28FC-5446-B693-64BAD680F382}" type="slidenum">
              <a:rPr lang="en-US" smtClean="0"/>
              <a:pPr/>
              <a:t>‹#›</a:t>
            </a:fld>
            <a:endParaRPr lang="en-US" dirty="0"/>
          </a:p>
        </p:txBody>
      </p:sp>
      <p:sp>
        <p:nvSpPr>
          <p:cNvPr id="20" name="Date Placeholder 9">
            <a:extLst>
              <a:ext uri="{FF2B5EF4-FFF2-40B4-BE49-F238E27FC236}">
                <a16:creationId xmlns:a16="http://schemas.microsoft.com/office/drawing/2014/main" id="{E891DD91-207E-CC4D-A54C-A507FB4FBDD3}"/>
              </a:ext>
            </a:extLst>
          </p:cNvPr>
          <p:cNvSpPr txBox="1">
            <a:spLocks/>
          </p:cNvSpPr>
          <p:nvPr userDrawn="1"/>
        </p:nvSpPr>
        <p:spPr>
          <a:xfrm>
            <a:off x="1143000" y="6661150"/>
            <a:ext cx="2743200" cy="365125"/>
          </a:xfrm>
          <a:prstGeom prst="rect">
            <a:avLst/>
          </a:prstGeom>
        </p:spPr>
        <p:txBody>
          <a:bodyPr/>
          <a:lstStyle>
            <a:defPPr>
              <a:defRPr lang="en-US"/>
            </a:defPPr>
            <a:lvl1pPr marL="0" algn="l"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88938D81-1306-D943-A610-4EB264E850B3}" type="datetime1">
              <a:rPr lang="en-US" smtClean="0"/>
              <a:pPr/>
              <a:t>3/10/2024</a:t>
            </a:fld>
            <a:endParaRPr lang="en-US" dirty="0"/>
          </a:p>
        </p:txBody>
      </p:sp>
      <p:sp>
        <p:nvSpPr>
          <p:cNvPr id="21" name="Slide Number Placeholder 11">
            <a:extLst>
              <a:ext uri="{FF2B5EF4-FFF2-40B4-BE49-F238E27FC236}">
                <a16:creationId xmlns:a16="http://schemas.microsoft.com/office/drawing/2014/main" id="{4CFDC215-D833-8540-8BFB-0127BAA005AC}"/>
              </a:ext>
            </a:extLst>
          </p:cNvPr>
          <p:cNvSpPr txBox="1">
            <a:spLocks/>
          </p:cNvSpPr>
          <p:nvPr userDrawn="1"/>
        </p:nvSpPr>
        <p:spPr>
          <a:xfrm>
            <a:off x="8915400" y="6661150"/>
            <a:ext cx="2743200" cy="365125"/>
          </a:xfrm>
          <a:prstGeom prst="rect">
            <a:avLst/>
          </a:prstGeom>
        </p:spPr>
        <p:txBody>
          <a:bodyPr/>
          <a:lstStyle>
            <a:defPPr>
              <a:defRPr lang="en-US"/>
            </a:defPPr>
            <a:lvl1pPr marL="0" algn="r"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A8293F48-28FC-5446-B693-64BAD680F382}" type="slidenum">
              <a:rPr lang="en-US" smtClean="0"/>
              <a:pPr/>
              <a:t>‹#›</a:t>
            </a:fld>
            <a:endParaRPr lang="en-US" dirty="0"/>
          </a:p>
        </p:txBody>
      </p:sp>
      <p:sp>
        <p:nvSpPr>
          <p:cNvPr id="22" name="Date Placeholder 9">
            <a:extLst>
              <a:ext uri="{FF2B5EF4-FFF2-40B4-BE49-F238E27FC236}">
                <a16:creationId xmlns:a16="http://schemas.microsoft.com/office/drawing/2014/main" id="{41299FEF-A22F-D743-B6D1-CFB7059A7DFD}"/>
              </a:ext>
            </a:extLst>
          </p:cNvPr>
          <p:cNvSpPr txBox="1">
            <a:spLocks/>
          </p:cNvSpPr>
          <p:nvPr userDrawn="1"/>
        </p:nvSpPr>
        <p:spPr>
          <a:xfrm>
            <a:off x="1295400" y="6813550"/>
            <a:ext cx="2743200" cy="365125"/>
          </a:xfrm>
          <a:prstGeom prst="rect">
            <a:avLst/>
          </a:prstGeom>
        </p:spPr>
        <p:txBody>
          <a:bodyPr/>
          <a:lstStyle>
            <a:defPPr>
              <a:defRPr lang="en-US"/>
            </a:defPPr>
            <a:lvl1pPr marL="0" algn="l"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88938D81-1306-D943-A610-4EB264E850B3}" type="datetime1">
              <a:rPr lang="en-US" smtClean="0"/>
              <a:pPr/>
              <a:t>3/10/2024</a:t>
            </a:fld>
            <a:endParaRPr lang="en-US" dirty="0"/>
          </a:p>
        </p:txBody>
      </p:sp>
      <p:sp>
        <p:nvSpPr>
          <p:cNvPr id="23" name="Slide Number Placeholder 11">
            <a:extLst>
              <a:ext uri="{FF2B5EF4-FFF2-40B4-BE49-F238E27FC236}">
                <a16:creationId xmlns:a16="http://schemas.microsoft.com/office/drawing/2014/main" id="{832E31FA-E8D8-7C45-B8FD-B59CA11ECBD5}"/>
              </a:ext>
            </a:extLst>
          </p:cNvPr>
          <p:cNvSpPr txBox="1">
            <a:spLocks/>
          </p:cNvSpPr>
          <p:nvPr userDrawn="1"/>
        </p:nvSpPr>
        <p:spPr>
          <a:xfrm>
            <a:off x="9067800" y="6813550"/>
            <a:ext cx="2743200" cy="365125"/>
          </a:xfrm>
          <a:prstGeom prst="rect">
            <a:avLst/>
          </a:prstGeom>
        </p:spPr>
        <p:txBody>
          <a:bodyPr/>
          <a:lstStyle>
            <a:defPPr>
              <a:defRPr lang="en-US"/>
            </a:defPPr>
            <a:lvl1pPr marL="0" algn="r" defTabSz="685800" rtl="0" eaLnBrk="1" latinLnBrk="0" hangingPunct="1">
              <a:defRPr sz="1350" kern="1200">
                <a:solidFill>
                  <a:schemeClr val="bg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fld id="{A8293F48-28FC-5446-B693-64BAD680F382}" type="slidenum">
              <a:rPr lang="en-US" smtClean="0"/>
              <a:pPr/>
              <a:t>‹#›</a:t>
            </a:fld>
            <a:endParaRPr lang="en-US" dirty="0"/>
          </a:p>
        </p:txBody>
      </p:sp>
      <p:sp>
        <p:nvSpPr>
          <p:cNvPr id="25" name="Footer Placeholder 10">
            <a:extLst>
              <a:ext uri="{FF2B5EF4-FFF2-40B4-BE49-F238E27FC236}">
                <a16:creationId xmlns:a16="http://schemas.microsoft.com/office/drawing/2014/main" id="{14E83814-5EA9-C949-932B-64096ABC107C}"/>
              </a:ext>
            </a:extLst>
          </p:cNvPr>
          <p:cNvSpPr>
            <a:spLocks noGrp="1"/>
          </p:cNvSpPr>
          <p:nvPr/>
        </p:nvSpPr>
        <p:spPr>
          <a:xfrm>
            <a:off x="3583004" y="4519010"/>
            <a:ext cx="4114800" cy="365125"/>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dirty="0"/>
          </a:p>
        </p:txBody>
      </p:sp>
      <p:sp>
        <p:nvSpPr>
          <p:cNvPr id="27" name="Date Placeholder 3">
            <a:extLst>
              <a:ext uri="{FF2B5EF4-FFF2-40B4-BE49-F238E27FC236}">
                <a16:creationId xmlns:a16="http://schemas.microsoft.com/office/drawing/2014/main" id="{6154B9DD-26C6-7D40-9996-2C42CA136E00}"/>
              </a:ext>
            </a:extLst>
          </p:cNvPr>
          <p:cNvSpPr>
            <a:spLocks noGrp="1"/>
          </p:cNvSpPr>
          <p:nvPr>
            <p:ph type="dt" sz="half" idx="11"/>
          </p:nvPr>
        </p:nvSpPr>
        <p:spPr>
          <a:xfrm>
            <a:off x="628650" y="4767263"/>
            <a:ext cx="2057400" cy="273844"/>
          </a:xfrm>
          <a:prstGeom prst="rect">
            <a:avLst/>
          </a:prstGeom>
        </p:spPr>
        <p:txBody>
          <a:bodyPr/>
          <a:lstStyle/>
          <a:p>
            <a:endParaRPr lang="en-US" dirty="0"/>
          </a:p>
        </p:txBody>
      </p:sp>
      <p:sp>
        <p:nvSpPr>
          <p:cNvPr id="28" name="Footer Placeholder 4">
            <a:extLst>
              <a:ext uri="{FF2B5EF4-FFF2-40B4-BE49-F238E27FC236}">
                <a16:creationId xmlns:a16="http://schemas.microsoft.com/office/drawing/2014/main" id="{F7A32B59-52F2-1D4E-8130-7FC2452037F0}"/>
              </a:ext>
            </a:extLst>
          </p:cNvPr>
          <p:cNvSpPr>
            <a:spLocks noGrp="1"/>
          </p:cNvSpPr>
          <p:nvPr>
            <p:ph type="ftr" sz="quarter" idx="12"/>
          </p:nvPr>
        </p:nvSpPr>
        <p:spPr>
          <a:xfrm>
            <a:off x="3028950" y="4767263"/>
            <a:ext cx="3086100" cy="273844"/>
          </a:xfrm>
          <a:prstGeom prst="rect">
            <a:avLst/>
          </a:prstGeom>
        </p:spPr>
        <p:txBody>
          <a:bodyPr/>
          <a:lstStyle/>
          <a:p>
            <a:endParaRPr lang="en-US" dirty="0"/>
          </a:p>
        </p:txBody>
      </p:sp>
      <p:sp>
        <p:nvSpPr>
          <p:cNvPr id="16" name="Slide Number Placeholder 5">
            <a:extLst>
              <a:ext uri="{FF2B5EF4-FFF2-40B4-BE49-F238E27FC236}">
                <a16:creationId xmlns:a16="http://schemas.microsoft.com/office/drawing/2014/main" id="{1F38A660-4B4B-094A-A964-F0000BC79708}"/>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defRPr>
            </a:lvl1pPr>
          </a:lstStyle>
          <a:p>
            <a:fld id="{48F63A3B-78C7-47BE-AE5E-E10140E04643}"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2_Title Slide">
    <p:spTree>
      <p:nvGrpSpPr>
        <p:cNvPr id="1" name=""/>
        <p:cNvGrpSpPr/>
        <p:nvPr/>
      </p:nvGrpSpPr>
      <p:grpSpPr>
        <a:xfrm>
          <a:off x="0" y="0"/>
          <a:ext cx="0" cy="0"/>
          <a:chOff x="0" y="0"/>
          <a:chExt cx="0" cy="0"/>
        </a:xfrm>
      </p:grpSpPr>
      <p:sp>
        <p:nvSpPr>
          <p:cNvPr id="9" name="Rectangle 8"/>
          <p:cNvSpPr/>
          <p:nvPr userDrawn="1"/>
        </p:nvSpPr>
        <p:spPr>
          <a:xfrm>
            <a:off x="0" y="4130386"/>
            <a:ext cx="9144000" cy="102631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Title 1"/>
          <p:cNvSpPr>
            <a:spLocks noGrp="1"/>
          </p:cNvSpPr>
          <p:nvPr>
            <p:ph type="ctrTitle" hasCustomPrompt="1"/>
          </p:nvPr>
        </p:nvSpPr>
        <p:spPr>
          <a:xfrm>
            <a:off x="696191" y="331037"/>
            <a:ext cx="7408394" cy="558786"/>
          </a:xfrm>
        </p:spPr>
        <p:txBody>
          <a:bodyPr anchor="b"/>
          <a:lstStyle>
            <a:lvl1pPr algn="l">
              <a:defRPr sz="3750">
                <a:solidFill>
                  <a:srgbClr val="004986"/>
                </a:solidFill>
              </a:defRPr>
            </a:lvl1pPr>
          </a:lstStyle>
          <a:p>
            <a:r>
              <a:rPr lang="en-US" dirty="0"/>
              <a:t>Click to edit master title style</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5" y="4403503"/>
            <a:ext cx="1381125" cy="480632"/>
          </a:xfrm>
          <a:prstGeom prst="rect">
            <a:avLst/>
          </a:prstGeom>
        </p:spPr>
      </p:pic>
      <p:sp>
        <p:nvSpPr>
          <p:cNvPr id="4" name="Table Placeholder 3">
            <a:extLst>
              <a:ext uri="{FF2B5EF4-FFF2-40B4-BE49-F238E27FC236}">
                <a16:creationId xmlns:a16="http://schemas.microsoft.com/office/drawing/2014/main" id="{04E1EECE-B442-2B40-AE12-01C2243E511D}"/>
              </a:ext>
            </a:extLst>
          </p:cNvPr>
          <p:cNvSpPr>
            <a:spLocks noGrp="1"/>
          </p:cNvSpPr>
          <p:nvPr>
            <p:ph type="tbl" sz="quarter" idx="10"/>
          </p:nvPr>
        </p:nvSpPr>
        <p:spPr>
          <a:xfrm>
            <a:off x="696516" y="1004888"/>
            <a:ext cx="7408069" cy="2868216"/>
          </a:xfrm>
          <a:prstGeom prst="rect">
            <a:avLst/>
          </a:prstGeom>
        </p:spPr>
        <p:txBody>
          <a:bodyPr/>
          <a:lstStyle/>
          <a:p>
            <a:endParaRPr lang="en-US"/>
          </a:p>
        </p:txBody>
      </p:sp>
      <p:sp>
        <p:nvSpPr>
          <p:cNvPr id="8" name="Footer Placeholder 10">
            <a:extLst>
              <a:ext uri="{FF2B5EF4-FFF2-40B4-BE49-F238E27FC236}">
                <a16:creationId xmlns:a16="http://schemas.microsoft.com/office/drawing/2014/main" id="{11BDECC5-A2D2-AF4C-AAA5-A3BCBDD7686C}"/>
              </a:ext>
            </a:extLst>
          </p:cNvPr>
          <p:cNvSpPr>
            <a:spLocks noGrp="1"/>
          </p:cNvSpPr>
          <p:nvPr userDrawn="1"/>
        </p:nvSpPr>
        <p:spPr>
          <a:xfrm>
            <a:off x="3583004" y="4519010"/>
            <a:ext cx="4114800" cy="365125"/>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dirty="0"/>
          </a:p>
        </p:txBody>
      </p:sp>
      <p:sp>
        <p:nvSpPr>
          <p:cNvPr id="11" name="Date Placeholder 3">
            <a:extLst>
              <a:ext uri="{FF2B5EF4-FFF2-40B4-BE49-F238E27FC236}">
                <a16:creationId xmlns:a16="http://schemas.microsoft.com/office/drawing/2014/main" id="{176CEDFF-6B9B-A741-BA79-C3C971A1CC67}"/>
              </a:ext>
            </a:extLst>
          </p:cNvPr>
          <p:cNvSpPr>
            <a:spLocks noGrp="1"/>
          </p:cNvSpPr>
          <p:nvPr>
            <p:ph type="dt" sz="half" idx="11"/>
          </p:nvPr>
        </p:nvSpPr>
        <p:spPr>
          <a:xfrm>
            <a:off x="628650" y="4767263"/>
            <a:ext cx="2057400" cy="273844"/>
          </a:xfrm>
          <a:prstGeom prst="rect">
            <a:avLst/>
          </a:prstGeom>
        </p:spPr>
        <p:txBody>
          <a:bodyPr/>
          <a:lstStyle/>
          <a:p>
            <a:endParaRPr lang="en-US" dirty="0"/>
          </a:p>
        </p:txBody>
      </p:sp>
      <p:sp>
        <p:nvSpPr>
          <p:cNvPr id="12" name="Footer Placeholder 4">
            <a:extLst>
              <a:ext uri="{FF2B5EF4-FFF2-40B4-BE49-F238E27FC236}">
                <a16:creationId xmlns:a16="http://schemas.microsoft.com/office/drawing/2014/main" id="{CEE5D163-1CF3-154C-BF7D-0CA5A4F4F1C3}"/>
              </a:ext>
            </a:extLst>
          </p:cNvPr>
          <p:cNvSpPr>
            <a:spLocks noGrp="1"/>
          </p:cNvSpPr>
          <p:nvPr>
            <p:ph type="ftr" sz="quarter" idx="12"/>
          </p:nvPr>
        </p:nvSpPr>
        <p:spPr>
          <a:xfrm>
            <a:off x="3028950" y="4767263"/>
            <a:ext cx="3086100" cy="273844"/>
          </a:xfrm>
          <a:prstGeom prst="rect">
            <a:avLst/>
          </a:prstGeom>
        </p:spPr>
        <p:txBody>
          <a:bodyPr/>
          <a:lstStyle/>
          <a:p>
            <a:endParaRPr lang="en-US" dirty="0"/>
          </a:p>
        </p:txBody>
      </p:sp>
      <p:sp>
        <p:nvSpPr>
          <p:cNvPr id="10" name="Slide Number Placeholder 5">
            <a:extLst>
              <a:ext uri="{FF2B5EF4-FFF2-40B4-BE49-F238E27FC236}">
                <a16:creationId xmlns:a16="http://schemas.microsoft.com/office/drawing/2014/main" id="{FE044AB7-FD65-C94B-BEC6-5EBBD51832E5}"/>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20871777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3_Title Slide">
    <p:spTree>
      <p:nvGrpSpPr>
        <p:cNvPr id="1" name=""/>
        <p:cNvGrpSpPr/>
        <p:nvPr/>
      </p:nvGrpSpPr>
      <p:grpSpPr>
        <a:xfrm>
          <a:off x="0" y="0"/>
          <a:ext cx="0" cy="0"/>
          <a:chOff x="0" y="0"/>
          <a:chExt cx="0" cy="0"/>
        </a:xfrm>
      </p:grpSpPr>
      <p:sp>
        <p:nvSpPr>
          <p:cNvPr id="9" name="Rectangle 8"/>
          <p:cNvSpPr/>
          <p:nvPr userDrawn="1"/>
        </p:nvSpPr>
        <p:spPr>
          <a:xfrm>
            <a:off x="0" y="4130386"/>
            <a:ext cx="9144000" cy="102631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Title 1"/>
          <p:cNvSpPr>
            <a:spLocks noGrp="1"/>
          </p:cNvSpPr>
          <p:nvPr>
            <p:ph type="ctrTitle" hasCustomPrompt="1"/>
          </p:nvPr>
        </p:nvSpPr>
        <p:spPr>
          <a:xfrm>
            <a:off x="696191" y="331037"/>
            <a:ext cx="7408394" cy="558786"/>
          </a:xfrm>
        </p:spPr>
        <p:txBody>
          <a:bodyPr anchor="b"/>
          <a:lstStyle>
            <a:lvl1pPr algn="l">
              <a:defRPr sz="3750">
                <a:solidFill>
                  <a:srgbClr val="004986"/>
                </a:solidFill>
              </a:defRPr>
            </a:lvl1pPr>
          </a:lstStyle>
          <a:p>
            <a:r>
              <a:rPr lang="en-US" dirty="0"/>
              <a:t>Click to edit master title style</a:t>
            </a:r>
          </a:p>
        </p:txBody>
      </p:sp>
      <p:pic>
        <p:nvPicPr>
          <p:cNvPr id="6" name="Picture 5"/>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7572375" y="4403503"/>
            <a:ext cx="1381125" cy="480632"/>
          </a:xfrm>
          <a:prstGeom prst="rect">
            <a:avLst/>
          </a:prstGeom>
        </p:spPr>
      </p:pic>
      <p:sp>
        <p:nvSpPr>
          <p:cNvPr id="5" name="Picture Placeholder 4">
            <a:extLst>
              <a:ext uri="{FF2B5EF4-FFF2-40B4-BE49-F238E27FC236}">
                <a16:creationId xmlns:a16="http://schemas.microsoft.com/office/drawing/2014/main" id="{3D6ACE7E-5779-2749-A63F-69BA099D0957}"/>
              </a:ext>
            </a:extLst>
          </p:cNvPr>
          <p:cNvSpPr>
            <a:spLocks noGrp="1"/>
          </p:cNvSpPr>
          <p:nvPr>
            <p:ph type="pic" sz="quarter" idx="10"/>
          </p:nvPr>
        </p:nvSpPr>
        <p:spPr>
          <a:xfrm>
            <a:off x="696913" y="981776"/>
            <a:ext cx="2527300" cy="3031423"/>
          </a:xfrm>
          <a:prstGeom prst="rect">
            <a:avLst/>
          </a:prstGeom>
        </p:spPr>
        <p:txBody>
          <a:bodyPr/>
          <a:lstStyle/>
          <a:p>
            <a:endParaRPr lang="en-US" dirty="0"/>
          </a:p>
        </p:txBody>
      </p:sp>
      <p:sp>
        <p:nvSpPr>
          <p:cNvPr id="8" name="Text Placeholder 7">
            <a:extLst>
              <a:ext uri="{FF2B5EF4-FFF2-40B4-BE49-F238E27FC236}">
                <a16:creationId xmlns:a16="http://schemas.microsoft.com/office/drawing/2014/main" id="{F2474F26-DC81-CE4A-9849-AD502DCD63CE}"/>
              </a:ext>
            </a:extLst>
          </p:cNvPr>
          <p:cNvSpPr>
            <a:spLocks noGrp="1"/>
          </p:cNvSpPr>
          <p:nvPr>
            <p:ph type="body" sz="quarter" idx="11"/>
          </p:nvPr>
        </p:nvSpPr>
        <p:spPr>
          <a:xfrm>
            <a:off x="3340100" y="981075"/>
            <a:ext cx="4764088" cy="3032125"/>
          </a:xfrm>
          <a:prstGeom prst="rect">
            <a:avLst/>
          </a:prstGeo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a:defRPr>
                <a:latin typeface="Arial" panose="020B0604020202020204" pitchFamily="34" charset="0"/>
                <a:cs typeface="Arial" panose="020B0604020202020204" pitchFamily="34"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Footer Placeholder 10">
            <a:extLst>
              <a:ext uri="{FF2B5EF4-FFF2-40B4-BE49-F238E27FC236}">
                <a16:creationId xmlns:a16="http://schemas.microsoft.com/office/drawing/2014/main" id="{02DE0AC4-BCC0-7747-8E35-F754FCC287E2}"/>
              </a:ext>
            </a:extLst>
          </p:cNvPr>
          <p:cNvSpPr>
            <a:spLocks noGrp="1"/>
          </p:cNvSpPr>
          <p:nvPr userDrawn="1"/>
        </p:nvSpPr>
        <p:spPr>
          <a:xfrm>
            <a:off x="3583004" y="4519010"/>
            <a:ext cx="4114800" cy="365125"/>
          </a:xfrm>
          <a:prstGeom prst="rect">
            <a:avLst/>
          </a:prstGeom>
        </p:spPr>
        <p:style>
          <a:lnRef idx="0">
            <a:scrgbClr r="0" g="0" b="0"/>
          </a:lnRef>
          <a:fillRef idx="0">
            <a:scrgbClr r="0" g="0" b="0"/>
          </a:fillRef>
          <a:effectRef idx="0">
            <a:scrgbClr r="0" g="0" b="0"/>
          </a:effectRef>
          <a:fontRef idx="major"/>
        </p:style>
        <p:txBody>
          <a:bodyPr/>
          <a:lstStyle>
            <a:lvl1pPr>
              <a:defRPr>
                <a:latin typeface="+mj-lt"/>
                <a:ea typeface="+mj-ea"/>
                <a:cs typeface="+mj-cs"/>
              </a:defRPr>
            </a:lvl1pPr>
            <a:lvl2pPr>
              <a:defRPr>
                <a:latin typeface="+mj-lt"/>
                <a:ea typeface="+mj-ea"/>
                <a:cs typeface="+mj-cs"/>
              </a:defRPr>
            </a:lvl2pPr>
            <a:lvl3pPr>
              <a:defRPr>
                <a:latin typeface="+mj-lt"/>
                <a:ea typeface="+mj-ea"/>
                <a:cs typeface="+mj-cs"/>
              </a:defRPr>
            </a:lvl3pPr>
            <a:lvl4pPr>
              <a:defRPr>
                <a:latin typeface="+mj-lt"/>
                <a:ea typeface="+mj-ea"/>
                <a:cs typeface="+mj-cs"/>
              </a:defRPr>
            </a:lvl4pPr>
            <a:lvl5pPr>
              <a:defRPr>
                <a:latin typeface="+mj-lt"/>
                <a:ea typeface="+mj-ea"/>
                <a:cs typeface="+mj-cs"/>
              </a:defRPr>
            </a:lvl5pPr>
            <a:lvl6pPr>
              <a:defRPr>
                <a:latin typeface="+mj-lt"/>
                <a:ea typeface="+mj-ea"/>
                <a:cs typeface="+mj-cs"/>
              </a:defRPr>
            </a:lvl6pPr>
            <a:lvl7pPr>
              <a:defRPr>
                <a:latin typeface="+mj-lt"/>
                <a:ea typeface="+mj-ea"/>
                <a:cs typeface="+mj-cs"/>
              </a:defRPr>
            </a:lvl7pPr>
            <a:lvl8pPr>
              <a:defRPr>
                <a:latin typeface="+mj-lt"/>
                <a:ea typeface="+mj-ea"/>
                <a:cs typeface="+mj-cs"/>
              </a:defRPr>
            </a:lvl8pPr>
            <a:lvl9pPr>
              <a:defRPr>
                <a:latin typeface="+mj-lt"/>
                <a:ea typeface="+mj-ea"/>
                <a:cs typeface="+mj-cs"/>
              </a:defRPr>
            </a:lvl9pPr>
          </a:lstStyle>
          <a:p>
            <a:endParaRPr lang="en-US" dirty="0"/>
          </a:p>
        </p:txBody>
      </p:sp>
      <p:sp>
        <p:nvSpPr>
          <p:cNvPr id="12" name="Date Placeholder 3">
            <a:extLst>
              <a:ext uri="{FF2B5EF4-FFF2-40B4-BE49-F238E27FC236}">
                <a16:creationId xmlns:a16="http://schemas.microsoft.com/office/drawing/2014/main" id="{96209D1D-CF5F-FA43-BB59-F1E677BAD40D}"/>
              </a:ext>
            </a:extLst>
          </p:cNvPr>
          <p:cNvSpPr>
            <a:spLocks noGrp="1"/>
          </p:cNvSpPr>
          <p:nvPr>
            <p:ph type="dt" sz="half" idx="12"/>
          </p:nvPr>
        </p:nvSpPr>
        <p:spPr>
          <a:xfrm>
            <a:off x="628650" y="4767263"/>
            <a:ext cx="2057400" cy="273844"/>
          </a:xfrm>
          <a:prstGeom prst="rect">
            <a:avLst/>
          </a:prstGeom>
        </p:spPr>
        <p:txBody>
          <a:bodyPr/>
          <a:lstStyle/>
          <a:p>
            <a:endParaRPr lang="en-US" dirty="0"/>
          </a:p>
        </p:txBody>
      </p:sp>
      <p:sp>
        <p:nvSpPr>
          <p:cNvPr id="13" name="Footer Placeholder 4">
            <a:extLst>
              <a:ext uri="{FF2B5EF4-FFF2-40B4-BE49-F238E27FC236}">
                <a16:creationId xmlns:a16="http://schemas.microsoft.com/office/drawing/2014/main" id="{CBBCAD72-2B27-1E4B-B3DB-432D006729DE}"/>
              </a:ext>
            </a:extLst>
          </p:cNvPr>
          <p:cNvSpPr>
            <a:spLocks noGrp="1"/>
          </p:cNvSpPr>
          <p:nvPr>
            <p:ph type="ftr" sz="quarter" idx="13"/>
          </p:nvPr>
        </p:nvSpPr>
        <p:spPr>
          <a:xfrm>
            <a:off x="3028950" y="4767263"/>
            <a:ext cx="3086100" cy="273844"/>
          </a:xfrm>
          <a:prstGeom prst="rect">
            <a:avLst/>
          </a:prstGeom>
        </p:spPr>
        <p:txBody>
          <a:bodyPr/>
          <a:lstStyle/>
          <a:p>
            <a:endParaRPr lang="en-US" dirty="0"/>
          </a:p>
        </p:txBody>
      </p:sp>
      <p:sp>
        <p:nvSpPr>
          <p:cNvPr id="11" name="Slide Number Placeholder 5">
            <a:extLst>
              <a:ext uri="{FF2B5EF4-FFF2-40B4-BE49-F238E27FC236}">
                <a16:creationId xmlns:a16="http://schemas.microsoft.com/office/drawing/2014/main" id="{9FCF8D2C-F720-E04C-8BAA-8E3D608222C5}"/>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279731093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userDrawn="1">
  <p:cSld name="Title and Content">
    <p:spTree>
      <p:nvGrpSpPr>
        <p:cNvPr id="1" name=""/>
        <p:cNvGrpSpPr/>
        <p:nvPr/>
      </p:nvGrpSpPr>
      <p:grpSpPr>
        <a:xfrm>
          <a:off x="0" y="0"/>
          <a:ext cx="0" cy="0"/>
          <a:chOff x="0" y="0"/>
          <a:chExt cx="0" cy="0"/>
        </a:xfrm>
      </p:grpSpPr>
    </p:spTree>
    <p:extLst>
      <p:ext uri="{BB962C8B-B14F-4D97-AF65-F5344CB8AC3E}">
        <p14:creationId xmlns:p14="http://schemas.microsoft.com/office/powerpoint/2010/main" val="6680370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7141C2-059D-4D0C-BC80-1D9BAD0B087A}"/>
              </a:ext>
            </a:extLst>
          </p:cNvPr>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1625256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E1EC46-A0DD-0745-8FEB-2DE249688948}"/>
              </a:ext>
            </a:extLst>
          </p:cNvPr>
          <p:cNvSpPr>
            <a:spLocks noGrp="1"/>
          </p:cNvSpPr>
          <p:nvPr>
            <p:ph type="title"/>
          </p:nvPr>
        </p:nvSpPr>
        <p:spPr/>
        <p:txBody>
          <a:bodyPr/>
          <a:lstStyle/>
          <a:p>
            <a:r>
              <a:rPr lang="en-US" dirty="0"/>
              <a:t>Click to edit Master title style</a:t>
            </a:r>
          </a:p>
        </p:txBody>
      </p:sp>
      <p:sp>
        <p:nvSpPr>
          <p:cNvPr id="3" name="Date Placeholder 2">
            <a:extLst>
              <a:ext uri="{FF2B5EF4-FFF2-40B4-BE49-F238E27FC236}">
                <a16:creationId xmlns:a16="http://schemas.microsoft.com/office/drawing/2014/main" id="{89E494EF-6CEF-3C42-B25D-B4F754AB76E4}"/>
              </a:ext>
            </a:extLst>
          </p:cNvPr>
          <p:cNvSpPr>
            <a:spLocks noGrp="1"/>
          </p:cNvSpPr>
          <p:nvPr>
            <p:ph type="dt" sz="half" idx="10"/>
          </p:nvPr>
        </p:nvSpPr>
        <p:spPr/>
        <p:txBody>
          <a:bodyPr/>
          <a:lstStyle/>
          <a:p>
            <a:endParaRPr lang="en-US" dirty="0"/>
          </a:p>
        </p:txBody>
      </p:sp>
      <p:sp>
        <p:nvSpPr>
          <p:cNvPr id="4" name="Footer Placeholder 3">
            <a:extLst>
              <a:ext uri="{FF2B5EF4-FFF2-40B4-BE49-F238E27FC236}">
                <a16:creationId xmlns:a16="http://schemas.microsoft.com/office/drawing/2014/main" id="{2CEB070E-AE3F-E445-A69F-D99597645899}"/>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C33A3F39-366C-1E4C-979E-320710962BB1}"/>
              </a:ext>
            </a:extLst>
          </p:cNvPr>
          <p:cNvSpPr>
            <a:spLocks noGrp="1"/>
          </p:cNvSpPr>
          <p:nvPr>
            <p:ph type="sldNum" sz="quarter" idx="12"/>
          </p:nvPr>
        </p:nvSpPr>
        <p:spPr/>
        <p:txBody>
          <a:bodyPr/>
          <a:lstStyle/>
          <a:p>
            <a:fld id="{48F63A3B-78C7-47BE-AE5E-E10140E04643}" type="slidenum">
              <a:rPr lang="en-US" smtClean="0"/>
              <a:pPr/>
              <a:t>‹#›</a:t>
            </a:fld>
            <a:endParaRPr lang="en-US" dirty="0"/>
          </a:p>
        </p:txBody>
      </p:sp>
      <p:sp>
        <p:nvSpPr>
          <p:cNvPr id="7" name="Content Placeholder 6">
            <a:extLst>
              <a:ext uri="{FF2B5EF4-FFF2-40B4-BE49-F238E27FC236}">
                <a16:creationId xmlns:a16="http://schemas.microsoft.com/office/drawing/2014/main" id="{0EB3F869-6FFA-D04F-9E0E-61AE949C2557}"/>
              </a:ext>
            </a:extLst>
          </p:cNvPr>
          <p:cNvSpPr>
            <a:spLocks noGrp="1"/>
          </p:cNvSpPr>
          <p:nvPr>
            <p:ph sz="quarter" idx="13"/>
          </p:nvPr>
        </p:nvSpPr>
        <p:spPr>
          <a:xfrm>
            <a:off x="628650" y="1408113"/>
            <a:ext cx="7886700" cy="2452687"/>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6315588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394635" y="273844"/>
            <a:ext cx="8268101" cy="994172"/>
          </a:xfrm>
        </p:spPr>
        <p:txBody>
          <a:bodyPr/>
          <a:lstStyle>
            <a:lvl1pPr algn="ctr">
              <a:defRPr>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sz="half" idx="1"/>
          </p:nvPr>
        </p:nvSpPr>
        <p:spPr>
          <a:xfrm>
            <a:off x="628650" y="2714324"/>
            <a:ext cx="3886200" cy="1322377"/>
          </a:xfrm>
        </p:spPr>
        <p:txBody>
          <a:bodyPr/>
          <a:lstStyle>
            <a:lvl1pPr>
              <a:defRPr>
                <a:solidFill>
                  <a:schemeClr val="bg1"/>
                </a:solidFill>
              </a:defRPr>
            </a:lvl1pPr>
            <a:lvl2pPr>
              <a:defRPr>
                <a:solidFill>
                  <a:schemeClr val="bg1"/>
                </a:solidFill>
              </a:defRPr>
            </a:lvl2pPr>
            <a:lvl3pPr>
              <a:defRPr>
                <a:solidFill>
                  <a:schemeClr val="bg1"/>
                </a:solidFill>
              </a:defRPr>
            </a:lvl3pPr>
            <a:lvl4pPr>
              <a:defRPr>
                <a:solidFill>
                  <a:schemeClr val="bg1"/>
                </a:solidFill>
              </a:defRPr>
            </a:lvl4pPr>
            <a:lvl5pPr>
              <a:defRPr>
                <a:solidFill>
                  <a:schemeClr val="bg1"/>
                </a:solidFill>
              </a:defRPr>
            </a:lvl5pPr>
          </a:lstStyle>
          <a:p>
            <a:pPr lvl="0"/>
            <a:r>
              <a:rPr lang="en-US" dirty="0"/>
              <a:t>Edit Master text styles</a:t>
            </a:r>
          </a:p>
          <a:p>
            <a:pPr lvl="1"/>
            <a:r>
              <a:rPr lang="en-US" dirty="0"/>
              <a:t>Second level</a:t>
            </a:r>
          </a:p>
          <a:p>
            <a:pPr lvl="2"/>
            <a:r>
              <a:rPr lang="en-US" dirty="0"/>
              <a:t>Third level</a:t>
            </a:r>
          </a:p>
        </p:txBody>
      </p:sp>
      <p:sp>
        <p:nvSpPr>
          <p:cNvPr id="4" name="Content Placeholder 3"/>
          <p:cNvSpPr>
            <a:spLocks noGrp="1"/>
          </p:cNvSpPr>
          <p:nvPr>
            <p:ph sz="half" idx="2"/>
          </p:nvPr>
        </p:nvSpPr>
        <p:spPr>
          <a:xfrm>
            <a:off x="4629150" y="2704699"/>
            <a:ext cx="3886200" cy="1322377"/>
          </a:xfrm>
        </p:spPr>
        <p:txBody>
          <a:bodyPr/>
          <a:lstStyle>
            <a:lvl1pPr>
              <a:defRPr>
                <a:solidFill>
                  <a:schemeClr val="bg1"/>
                </a:solidFill>
              </a:defRPr>
            </a:lvl1pPr>
            <a:lvl2pPr>
              <a:defRPr>
                <a:solidFill>
                  <a:schemeClr val="bg1"/>
                </a:solidFill>
              </a:defRPr>
            </a:lvl2pPr>
            <a:lvl3pPr>
              <a:defRPr>
                <a:solidFill>
                  <a:schemeClr val="bg1"/>
                </a:solidFill>
              </a:defRPr>
            </a:lvl3pPr>
            <a:lvl4pPr marL="1028700" indent="0">
              <a:buNone/>
              <a:defRPr>
                <a:solidFill>
                  <a:schemeClr val="bg1"/>
                </a:solidFill>
              </a:defRPr>
            </a:lvl4pPr>
            <a:lvl5pPr marL="1371600" indent="0">
              <a:buNone/>
              <a:defRPr>
                <a:solidFill>
                  <a:schemeClr val="bg1"/>
                </a:solidFill>
              </a:defRPr>
            </a:lvl5pPr>
          </a:lstStyle>
          <a:p>
            <a:pPr lvl="0"/>
            <a:r>
              <a:rPr lang="en-US" dirty="0"/>
              <a:t>Edit Master text styles</a:t>
            </a:r>
          </a:p>
          <a:p>
            <a:pPr lvl="1"/>
            <a:r>
              <a:rPr lang="en-US" dirty="0"/>
              <a:t>Second level</a:t>
            </a:r>
          </a:p>
          <a:p>
            <a:pPr lvl="2"/>
            <a:r>
              <a:rPr lang="en-US" dirty="0"/>
              <a:t>Third level</a:t>
            </a:r>
          </a:p>
        </p:txBody>
      </p:sp>
      <p:sp>
        <p:nvSpPr>
          <p:cNvPr id="5" name="Date Placeholder 4"/>
          <p:cNvSpPr>
            <a:spLocks noGrp="1"/>
          </p:cNvSpPr>
          <p:nvPr>
            <p:ph type="dt" sz="half" idx="10"/>
          </p:nvPr>
        </p:nvSpPr>
        <p:spPr/>
        <p:txBody>
          <a:bodyPr/>
          <a:lstStyle/>
          <a:p>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
        <p:nvSpPr>
          <p:cNvPr id="10" name="Picture Placeholder 2" descr="placeholder for picture">
            <a:extLst>
              <a:ext uri="{FF2B5EF4-FFF2-40B4-BE49-F238E27FC236}">
                <a16:creationId xmlns:a16="http://schemas.microsoft.com/office/drawing/2014/main" id="{04D8090E-F3F7-AD4D-9DE6-B2D94E4EE38B}"/>
              </a:ext>
            </a:extLst>
          </p:cNvPr>
          <p:cNvSpPr>
            <a:spLocks noGrp="1"/>
          </p:cNvSpPr>
          <p:nvPr>
            <p:ph type="pic" sz="quarter" idx="13"/>
          </p:nvPr>
        </p:nvSpPr>
        <p:spPr>
          <a:xfrm>
            <a:off x="1768191" y="1268016"/>
            <a:ext cx="1260759" cy="1241942"/>
          </a:xfrm>
          <a:prstGeom prst="ellipse">
            <a:avLst/>
          </a:prstGeom>
          <a:solidFill>
            <a:schemeClr val="tx2">
              <a:lumMod val="40000"/>
              <a:lumOff val="60000"/>
            </a:schemeClr>
          </a:solidFill>
        </p:spPr>
        <p:txBody>
          <a:bodyPr/>
          <a:lstStyle>
            <a:lvl1pPr marL="0" indent="0" algn="ctr">
              <a:buNone/>
              <a:defRPr sz="1400">
                <a:solidFill>
                  <a:schemeClr val="tx1"/>
                </a:solidFill>
              </a:defRPr>
            </a:lvl1pPr>
          </a:lstStyle>
          <a:p>
            <a:endParaRPr lang="en-US" dirty="0"/>
          </a:p>
        </p:txBody>
      </p:sp>
      <p:sp>
        <p:nvSpPr>
          <p:cNvPr id="11" name="Picture Placeholder 2" descr="placeholder for picture">
            <a:extLst>
              <a:ext uri="{FF2B5EF4-FFF2-40B4-BE49-F238E27FC236}">
                <a16:creationId xmlns:a16="http://schemas.microsoft.com/office/drawing/2014/main" id="{E1FD5D8C-1EFA-B54C-8A49-8D0CA136E03A}"/>
              </a:ext>
            </a:extLst>
          </p:cNvPr>
          <p:cNvSpPr>
            <a:spLocks noGrp="1"/>
          </p:cNvSpPr>
          <p:nvPr>
            <p:ph type="pic" sz="quarter" idx="14"/>
          </p:nvPr>
        </p:nvSpPr>
        <p:spPr>
          <a:xfrm>
            <a:off x="5656797" y="1268016"/>
            <a:ext cx="1260759" cy="1241942"/>
          </a:xfrm>
          <a:prstGeom prst="ellipse">
            <a:avLst/>
          </a:prstGeom>
          <a:solidFill>
            <a:schemeClr val="tx2">
              <a:lumMod val="40000"/>
              <a:lumOff val="60000"/>
            </a:schemeClr>
          </a:solidFill>
        </p:spPr>
        <p:txBody>
          <a:bodyPr/>
          <a:lstStyle>
            <a:lvl1pPr marL="0" indent="0" algn="ctr">
              <a:buNone/>
              <a:defRPr lang="en-US" sz="1400" kern="1200" dirty="0">
                <a:solidFill>
                  <a:schemeClr val="tx1"/>
                </a:solidFill>
                <a:latin typeface="+mn-lt"/>
                <a:ea typeface="+mn-ea"/>
                <a:cs typeface="+mn-cs"/>
              </a:defRPr>
            </a:lvl1pPr>
          </a:lstStyle>
          <a:p>
            <a:endParaRPr lang="en-US" dirty="0"/>
          </a:p>
        </p:txBody>
      </p:sp>
    </p:spTree>
    <p:extLst>
      <p:ext uri="{BB962C8B-B14F-4D97-AF65-F5344CB8AC3E}">
        <p14:creationId xmlns:p14="http://schemas.microsoft.com/office/powerpoint/2010/main" val="29847950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bg1"/>
                </a:solidFill>
                <a:latin typeface="Arial" panose="020B0604020202020204" pitchFamily="34" charset="0"/>
                <a:cs typeface="Arial" panose="020B0604020202020204" pitchFamily="34" charset="0"/>
              </a:defRPr>
            </a:lvl1pPr>
          </a:lstStyle>
          <a:p>
            <a:r>
              <a:rPr lang="en-US" dirty="0"/>
              <a:t>Click to edit Master title style</a:t>
            </a:r>
          </a:p>
        </p:txBody>
      </p:sp>
      <p:sp>
        <p:nvSpPr>
          <p:cNvPr id="7" name="Date Placeholder 6">
            <a:extLst>
              <a:ext uri="{FF2B5EF4-FFF2-40B4-BE49-F238E27FC236}">
                <a16:creationId xmlns:a16="http://schemas.microsoft.com/office/drawing/2014/main" id="{76ADD679-68A7-A44E-B5D3-7C4E20DC1E78}"/>
              </a:ext>
            </a:extLst>
          </p:cNvPr>
          <p:cNvSpPr>
            <a:spLocks noGrp="1"/>
          </p:cNvSpPr>
          <p:nvPr>
            <p:ph type="dt" sz="half" idx="10"/>
          </p:nvPr>
        </p:nvSpPr>
        <p:spPr/>
        <p:txBody>
          <a:bodyPr/>
          <a:lstStyle/>
          <a:p>
            <a:endParaRPr lang="en-US" dirty="0"/>
          </a:p>
        </p:txBody>
      </p:sp>
      <p:sp>
        <p:nvSpPr>
          <p:cNvPr id="8" name="Footer Placeholder 7">
            <a:extLst>
              <a:ext uri="{FF2B5EF4-FFF2-40B4-BE49-F238E27FC236}">
                <a16:creationId xmlns:a16="http://schemas.microsoft.com/office/drawing/2014/main" id="{96307B8E-7447-534B-8359-FD439709D0D9}"/>
              </a:ext>
            </a:extLst>
          </p:cNvPr>
          <p:cNvSpPr>
            <a:spLocks noGrp="1"/>
          </p:cNvSpPr>
          <p:nvPr>
            <p:ph type="ftr" sz="quarter" idx="11"/>
          </p:nvPr>
        </p:nvSpPr>
        <p:spPr/>
        <p:txBody>
          <a:bodyPr/>
          <a:lstStyle/>
          <a:p>
            <a:endParaRPr lang="en-US" dirty="0"/>
          </a:p>
        </p:txBody>
      </p:sp>
      <p:sp>
        <p:nvSpPr>
          <p:cNvPr id="9" name="Slide Number Placeholder 8">
            <a:extLst>
              <a:ext uri="{FF2B5EF4-FFF2-40B4-BE49-F238E27FC236}">
                <a16:creationId xmlns:a16="http://schemas.microsoft.com/office/drawing/2014/main" id="{00462F6A-1CCE-5E41-97A1-999B0A7D54E9}"/>
              </a:ext>
            </a:extLst>
          </p:cNvPr>
          <p:cNvSpPr>
            <a:spLocks noGrp="1"/>
          </p:cNvSpPr>
          <p:nvPr>
            <p:ph type="sldNum" sz="quarter" idx="12"/>
          </p:nvPr>
        </p:nvSpPr>
        <p:spPr/>
        <p:txBody>
          <a:body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41711677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emf"/><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image" Target="../media/image1.emf"/><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theme" Target="../theme/theme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155864" y="1"/>
            <a:ext cx="9299864" cy="5143499"/>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Rectangle 7"/>
          <p:cNvSpPr/>
          <p:nvPr userDrawn="1"/>
        </p:nvSpPr>
        <p:spPr>
          <a:xfrm>
            <a:off x="-155864" y="4210700"/>
            <a:ext cx="9299864" cy="932800"/>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10" name="Title Placeholder 1"/>
          <p:cNvSpPr>
            <a:spLocks noGrp="1"/>
          </p:cNvSpPr>
          <p:nvPr>
            <p:ph type="title"/>
          </p:nvPr>
        </p:nvSpPr>
        <p:spPr>
          <a:xfrm>
            <a:off x="493607" y="1956620"/>
            <a:ext cx="6734507" cy="1688241"/>
          </a:xfrm>
          <a:prstGeom prst="rect">
            <a:avLst/>
          </a:prstGeom>
          <a:noFill/>
          <a:effectLst>
            <a:outerShdw blurRad="596900" dist="241300" dir="4140000" sx="94000" sy="94000" algn="ctr" rotWithShape="0">
              <a:srgbClr val="000000">
                <a:alpha val="43137"/>
              </a:srgbClr>
            </a:outerShdw>
            <a:reflection stA="45000" endPos="0" dist="50800" dir="5400000" sy="-100000" algn="bl" rotWithShape="0"/>
          </a:effectLst>
        </p:spPr>
        <p:txBody>
          <a:bodyPr vert="horz" lIns="91440" tIns="45720" rIns="91440" bIns="45720" rtlCol="0" anchor="ctr">
            <a:noAutofit/>
          </a:bodyPr>
          <a:lstStyle/>
          <a:p>
            <a:r>
              <a:rPr lang="en-US" dirty="0"/>
              <a:t>Click to edit Master title style</a:t>
            </a:r>
          </a:p>
        </p:txBody>
      </p:sp>
      <p:pic>
        <p:nvPicPr>
          <p:cNvPr id="6" name="Picture 5"/>
          <p:cNvPicPr>
            <a:picLocks noChangeAspect="1"/>
          </p:cNvPicPr>
          <p:nvPr userDrawn="1"/>
        </p:nvPicPr>
        <p:blipFill>
          <a:blip r:embed="rId8">
            <a:extLst>
              <a:ext uri="{28A0092B-C50C-407E-A947-70E740481C1C}">
                <a14:useLocalDpi xmlns:a14="http://schemas.microsoft.com/office/drawing/2010/main"/>
              </a:ext>
            </a:extLst>
          </a:blip>
          <a:stretch>
            <a:fillRect/>
          </a:stretch>
        </p:blipFill>
        <p:spPr>
          <a:xfrm>
            <a:off x="7572375" y="4472083"/>
            <a:ext cx="1381125" cy="480632"/>
          </a:xfrm>
          <a:prstGeom prst="rect">
            <a:avLst/>
          </a:prstGeom>
        </p:spPr>
      </p:pic>
      <p:sp>
        <p:nvSpPr>
          <p:cNvPr id="9" name="Date Placeholder 3">
            <a:extLst>
              <a:ext uri="{FF2B5EF4-FFF2-40B4-BE49-F238E27FC236}">
                <a16:creationId xmlns:a16="http://schemas.microsoft.com/office/drawing/2014/main" id="{CBC6E2F6-92F6-4242-8C9D-185218C9F62D}"/>
              </a:ext>
            </a:extLst>
          </p:cNvPr>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bg1"/>
                </a:solidFill>
                <a:latin typeface="Arial" panose="020B0604020202020204" pitchFamily="34" charset="0"/>
                <a:cs typeface="Arial" panose="020B0604020202020204" pitchFamily="34" charset="0"/>
              </a:defRPr>
            </a:lvl1pPr>
          </a:lstStyle>
          <a:p>
            <a:endParaRPr lang="en-US" dirty="0"/>
          </a:p>
        </p:txBody>
      </p:sp>
      <p:sp>
        <p:nvSpPr>
          <p:cNvPr id="11" name="Footer Placeholder 4">
            <a:extLst>
              <a:ext uri="{FF2B5EF4-FFF2-40B4-BE49-F238E27FC236}">
                <a16:creationId xmlns:a16="http://schemas.microsoft.com/office/drawing/2014/main" id="{E23D9722-47E0-A64F-8AF9-49F787ACB0C9}"/>
              </a:ext>
            </a:extLst>
          </p:cNvPr>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bg1"/>
                </a:solidFill>
                <a:latin typeface="Arial" panose="020B0604020202020204" pitchFamily="34" charset="0"/>
                <a:cs typeface="Arial" panose="020B0604020202020204" pitchFamily="34" charset="0"/>
              </a:defRPr>
            </a:lvl1pPr>
          </a:lstStyle>
          <a:p>
            <a:endParaRPr lang="en-US" dirty="0"/>
          </a:p>
        </p:txBody>
      </p:sp>
      <p:sp>
        <p:nvSpPr>
          <p:cNvPr id="12" name="Slide Number Placeholder 5">
            <a:extLst>
              <a:ext uri="{FF2B5EF4-FFF2-40B4-BE49-F238E27FC236}">
                <a16:creationId xmlns:a16="http://schemas.microsoft.com/office/drawing/2014/main" id="{72CA5770-ED85-1646-B4EE-32B0EBF8F227}"/>
              </a:ext>
            </a:extLst>
          </p:cNvPr>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547415083"/>
      </p:ext>
    </p:extLst>
  </p:cSld>
  <p:clrMap bg1="lt1" tx1="dk1" bg2="lt2" tx2="dk2" accent1="accent1" accent2="accent2" accent3="accent3" accent4="accent4" accent5="accent5" accent6="accent6" hlink="hlink" folHlink="folHlink"/>
  <p:sldLayoutIdLst>
    <p:sldLayoutId id="2147483676" r:id="rId1"/>
    <p:sldLayoutId id="2147483681" r:id="rId2"/>
    <p:sldLayoutId id="2147483695" r:id="rId3"/>
    <p:sldLayoutId id="2147483711" r:id="rId4"/>
    <p:sldLayoutId id="2147483714" r:id="rId5"/>
    <p:sldLayoutId id="2147483718" r:id="rId6"/>
  </p:sldLayoutIdLst>
  <p:hf hdr="0"/>
  <p:txStyles>
    <p:titleStyle>
      <a:lvl1pPr algn="l" defTabSz="685800" rtl="0" eaLnBrk="1" latinLnBrk="0" hangingPunct="1">
        <a:lnSpc>
          <a:spcPct val="90000"/>
        </a:lnSpc>
        <a:spcBef>
          <a:spcPct val="0"/>
        </a:spcBef>
        <a:buNone/>
        <a:defRPr sz="6600" b="0" i="0" kern="1200">
          <a:solidFill>
            <a:schemeClr val="bg1"/>
          </a:solidFill>
          <a:latin typeface="Arial" panose="020B0604020202020204" pitchFamily="34" charset="0"/>
          <a:ea typeface="Arial" panose="020B0604020202020204" pitchFamily="34" charset="0"/>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C4C1ABF4-B026-6E4D-9D63-F6F6EAC36639}"/>
              </a:ext>
            </a:extLst>
          </p:cNvPr>
          <p:cNvSpPr/>
          <p:nvPr userDrawn="1"/>
        </p:nvSpPr>
        <p:spPr>
          <a:xfrm>
            <a:off x="-155864" y="1"/>
            <a:ext cx="9299864" cy="5237018"/>
          </a:xfrm>
          <a:prstGeom prst="rect">
            <a:avLst/>
          </a:prstGeom>
          <a:solidFill>
            <a:srgbClr val="0049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8" name="Rectangle 7">
            <a:extLst>
              <a:ext uri="{FF2B5EF4-FFF2-40B4-BE49-F238E27FC236}">
                <a16:creationId xmlns:a16="http://schemas.microsoft.com/office/drawing/2014/main" id="{6C519481-0135-FA4C-B6D7-024C6F04F2BE}"/>
              </a:ext>
            </a:extLst>
          </p:cNvPr>
          <p:cNvSpPr/>
          <p:nvPr userDrawn="1"/>
        </p:nvSpPr>
        <p:spPr>
          <a:xfrm>
            <a:off x="-155864" y="4210700"/>
            <a:ext cx="9299864" cy="1026319"/>
          </a:xfrm>
          <a:prstGeom prst="rect">
            <a:avLst/>
          </a:prstGeom>
          <a:solidFill>
            <a:schemeClr val="accent1">
              <a:lumMod val="20000"/>
              <a:lumOff val="80000"/>
              <a:alpha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013"/>
          </a:p>
        </p:txBody>
      </p:sp>
      <p:sp>
        <p:nvSpPr>
          <p:cNvPr id="2" name="Title Placeholder 1"/>
          <p:cNvSpPr>
            <a:spLocks noGrp="1"/>
          </p:cNvSpPr>
          <p:nvPr>
            <p:ph type="title"/>
          </p:nvPr>
        </p:nvSpPr>
        <p:spPr>
          <a:xfrm>
            <a:off x="628650" y="273844"/>
            <a:ext cx="7886700" cy="994172"/>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28650" y="1369219"/>
            <a:ext cx="7886700" cy="2557177"/>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bg1"/>
                </a:solidFill>
                <a:latin typeface="Arial" panose="020B0604020202020204" pitchFamily="34" charset="0"/>
                <a:cs typeface="Arial" panose="020B0604020202020204" pitchFamily="34" charset="0"/>
              </a:defRPr>
            </a:lvl1pPr>
          </a:lstStyle>
          <a:p>
            <a:endParaRPr lang="en-US" dirty="0"/>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bg1"/>
                </a:solidFill>
                <a:latin typeface="Arial" panose="020B0604020202020204" pitchFamily="34" charset="0"/>
                <a:cs typeface="Arial" panose="020B0604020202020204" pitchFamily="34" charset="0"/>
              </a:defRPr>
            </a:lvl1pPr>
          </a:lstStyle>
          <a:p>
            <a:endParaRPr lang="en-US" dirty="0"/>
          </a:p>
        </p:txBody>
      </p:sp>
      <p:sp>
        <p:nvSpPr>
          <p:cNvPr id="6" name="Slide Number Placeholder 5"/>
          <p:cNvSpPr>
            <a:spLocks noGrp="1"/>
          </p:cNvSpPr>
          <p:nvPr>
            <p:ph type="sldNum" sz="quarter" idx="4"/>
          </p:nvPr>
        </p:nvSpPr>
        <p:spPr>
          <a:xfrm>
            <a:off x="7228114" y="4767263"/>
            <a:ext cx="344261" cy="273844"/>
          </a:xfrm>
          <a:prstGeom prst="rect">
            <a:avLst/>
          </a:prstGeom>
        </p:spPr>
        <p:txBody>
          <a:bodyPr vert="horz" lIns="91440" tIns="45720" rIns="91440" bIns="45720" rtlCol="0" anchor="ctr"/>
          <a:lstStyle>
            <a:lvl1pPr algn="l">
              <a:defRPr sz="900">
                <a:solidFill>
                  <a:schemeClr val="bg1"/>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pic>
        <p:nvPicPr>
          <p:cNvPr id="9" name="Picture 8" descr="Centers for Medicare &amp; Medicaid Services">
            <a:extLst>
              <a:ext uri="{FF2B5EF4-FFF2-40B4-BE49-F238E27FC236}">
                <a16:creationId xmlns:a16="http://schemas.microsoft.com/office/drawing/2014/main" id="{5BC368E9-7816-D44C-9671-092F8E3B9796}"/>
              </a:ext>
            </a:extLst>
          </p:cNvPr>
          <p:cNvPicPr>
            <a:picLocks noChangeAspect="1"/>
          </p:cNvPicPr>
          <p:nvPr userDrawn="1"/>
        </p:nvPicPr>
        <p:blipFill>
          <a:blip r:embed="rId7">
            <a:extLst>
              <a:ext uri="{28A0092B-C50C-407E-A947-70E740481C1C}">
                <a14:useLocalDpi xmlns:a14="http://schemas.microsoft.com/office/drawing/2010/main"/>
              </a:ext>
            </a:extLst>
          </a:blip>
          <a:stretch>
            <a:fillRect/>
          </a:stretch>
        </p:blipFill>
        <p:spPr>
          <a:xfrm>
            <a:off x="7572375" y="4472083"/>
            <a:ext cx="1381125" cy="480632"/>
          </a:xfrm>
          <a:prstGeom prst="rect">
            <a:avLst/>
          </a:prstGeom>
        </p:spPr>
      </p:pic>
    </p:spTree>
    <p:extLst>
      <p:ext uri="{BB962C8B-B14F-4D97-AF65-F5344CB8AC3E}">
        <p14:creationId xmlns:p14="http://schemas.microsoft.com/office/powerpoint/2010/main" val="1970723520"/>
      </p:ext>
    </p:extLst>
  </p:cSld>
  <p:clrMap bg1="lt1" tx1="dk1" bg2="lt2" tx2="dk2" accent1="accent1" accent2="accent2" accent3="accent3" accent4="accent4" accent5="accent5" accent6="accent6" hlink="hlink" folHlink="folHlink"/>
  <p:sldLayoutIdLst>
    <p:sldLayoutId id="2147483713" r:id="rId1"/>
    <p:sldLayoutId id="2147483700" r:id="rId2"/>
    <p:sldLayoutId id="2147483698" r:id="rId3"/>
    <p:sldLayoutId id="2147483712" r:id="rId4"/>
    <p:sldLayoutId id="2147483708" r:id="rId5"/>
  </p:sldLayoutIdLst>
  <p:hf hdr="0"/>
  <p:txStyles>
    <p:titleStyle>
      <a:lvl1pPr algn="l" defTabSz="685800" rtl="0" eaLnBrk="1" latinLnBrk="0" hangingPunct="1">
        <a:lnSpc>
          <a:spcPct val="90000"/>
        </a:lnSpc>
        <a:spcBef>
          <a:spcPct val="0"/>
        </a:spcBef>
        <a:buNone/>
        <a:defRPr sz="3300" kern="1200">
          <a:solidFill>
            <a:schemeClr val="bg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bg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bg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bg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bg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bg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microsoft.com/office/2018/10/relationships/comments" Target="../comments/modernComment_3EA_89352CE9.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microsoft.com/office/2018/10/relationships/comments" Target="../comments/modernComment_3C3_EE962473.xm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microsoft.com/office/2018/10/relationships/comments" Target="../comments/modernComment_3C4_891812D0.xml"/><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CFD9BF7-70F1-A546-A238-191469109048}"/>
              </a:ext>
            </a:extLst>
          </p:cNvPr>
          <p:cNvSpPr>
            <a:spLocks noGrp="1"/>
          </p:cNvSpPr>
          <p:nvPr>
            <p:ph type="title"/>
          </p:nvPr>
        </p:nvSpPr>
        <p:spPr>
          <a:xfrm>
            <a:off x="437947" y="769441"/>
            <a:ext cx="8088352" cy="3438286"/>
          </a:xfrm>
        </p:spPr>
        <p:txBody>
          <a:bodyPr/>
          <a:lstStyle/>
          <a:p>
            <a:r>
              <a:rPr lang="en-US" sz="2000" dirty="0">
                <a:solidFill>
                  <a:schemeClr val="bg1">
                    <a:lumMod val="85000"/>
                  </a:schemeClr>
                </a:solidFill>
                <a:latin typeface="+mn-lt"/>
              </a:rPr>
              <a:t>This ppt is a tool for you to use as a visual training aid during your TTT exercise. It includes the 17 questions from the TTT-AAR form and can assist you in keeping your TTT discussion on track. You may use it as you see fit, or you may choose to not use it at all. It is not a requirement of the TTT exercise, and you will not be penalized for not using it. Again, it is merely a visual training aid for your audience to see the presented questions to help facilitate the discussion. You may add/remove additional slides as you deem necessary to fit your scenario. Please feel free to reach out to your system Security Analyst if you have any questions about the use of the ppt. </a:t>
            </a:r>
          </a:p>
        </p:txBody>
      </p:sp>
      <p:sp>
        <p:nvSpPr>
          <p:cNvPr id="9" name="TextBox 8">
            <a:extLst>
              <a:ext uri="{FF2B5EF4-FFF2-40B4-BE49-F238E27FC236}">
                <a16:creationId xmlns:a16="http://schemas.microsoft.com/office/drawing/2014/main" id="{4A47EE29-CC6D-4F8B-A84F-46F70FCDC2F3}"/>
              </a:ext>
            </a:extLst>
          </p:cNvPr>
          <p:cNvSpPr txBox="1"/>
          <p:nvPr/>
        </p:nvSpPr>
        <p:spPr>
          <a:xfrm>
            <a:off x="-179754" y="0"/>
            <a:ext cx="9323754" cy="769441"/>
          </a:xfrm>
          <a:prstGeom prst="rect">
            <a:avLst/>
          </a:prstGeom>
          <a:solidFill>
            <a:schemeClr val="bg1"/>
          </a:solidFill>
        </p:spPr>
        <p:txBody>
          <a:bodyPr wrap="square" rtlCol="0">
            <a:spAutoFit/>
          </a:bodyPr>
          <a:lstStyle/>
          <a:p>
            <a:r>
              <a:rPr lang="en-US" sz="4400" dirty="0">
                <a:solidFill>
                  <a:schemeClr val="tx1"/>
                </a:solidFill>
                <a:cs typeface="Arial" panose="020B0604020202020204" pitchFamily="34" charset="0"/>
              </a:rPr>
              <a:t>ATTENTION ADOs</a:t>
            </a:r>
            <a:endParaRPr lang="en-US" sz="4400" dirty="0">
              <a:cs typeface="Arial" panose="020B0604020202020204" pitchFamily="34" charset="0"/>
            </a:endParaRPr>
          </a:p>
        </p:txBody>
      </p:sp>
      <p:sp>
        <p:nvSpPr>
          <p:cNvPr id="3" name="Text Placeholder 1">
            <a:extLst>
              <a:ext uri="{FF2B5EF4-FFF2-40B4-BE49-F238E27FC236}">
                <a16:creationId xmlns:a16="http://schemas.microsoft.com/office/drawing/2014/main" id="{E652BC2D-53DA-F6D0-8518-7FE88E8EEEA4}"/>
              </a:ext>
            </a:extLst>
          </p:cNvPr>
          <p:cNvSpPr>
            <a:spLocks noGrp="1"/>
          </p:cNvSpPr>
          <p:nvPr>
            <p:ph type="body" sz="quarter" idx="13"/>
          </p:nvPr>
        </p:nvSpPr>
        <p:spPr>
          <a:xfrm>
            <a:off x="0" y="4547372"/>
            <a:ext cx="7248960" cy="346624"/>
          </a:xfrm>
        </p:spPr>
        <p:txBody>
          <a:bodyPr/>
          <a:lstStyle/>
          <a:p>
            <a:r>
              <a:rPr lang="en-US" sz="2000" dirty="0">
                <a:solidFill>
                  <a:schemeClr val="bg1">
                    <a:lumMod val="85000"/>
                  </a:schemeClr>
                </a:solidFill>
                <a:cs typeface="Arial" panose="020B0604020202020204" pitchFamily="34" charset="0"/>
              </a:rPr>
              <a:t>NOTE: REMOVE THIS SLIDE BEFORE TTT PRESENTATION</a:t>
            </a:r>
          </a:p>
        </p:txBody>
      </p:sp>
    </p:spTree>
    <p:extLst>
      <p:ext uri="{BB962C8B-B14F-4D97-AF65-F5344CB8AC3E}">
        <p14:creationId xmlns:p14="http://schemas.microsoft.com/office/powerpoint/2010/main" val="33668373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EEF14799-7731-D0B5-7254-66AC9188CF81}"/>
              </a:ext>
            </a:extLst>
          </p:cNvPr>
          <p:cNvSpPr txBox="1">
            <a:spLocks/>
          </p:cNvSpPr>
          <p:nvPr/>
        </p:nvSpPr>
        <p:spPr>
          <a:xfrm>
            <a:off x="206904" y="186026"/>
            <a:ext cx="8694540" cy="775999"/>
          </a:xfrm>
          <a:prstGeom prst="rect">
            <a:avLst/>
          </a:prstGeom>
        </p:spPr>
        <p:txBody>
          <a:bodyPr/>
          <a:lstStyle>
            <a:lvl1pPr algn="l" defTabSz="914400" rtl="0" eaLnBrk="1" latinLnBrk="0" hangingPunct="1">
              <a:lnSpc>
                <a:spcPct val="90000"/>
              </a:lnSpc>
              <a:spcBef>
                <a:spcPct val="0"/>
              </a:spcBef>
              <a:buNone/>
              <a:defRPr sz="4000" b="1" kern="1200">
                <a:solidFill>
                  <a:schemeClr val="tx1"/>
                </a:solidFill>
                <a:latin typeface="+mn-lt"/>
                <a:ea typeface="+mj-ea"/>
                <a:cs typeface="+mj-cs"/>
              </a:defRPr>
            </a:lvl1pPr>
          </a:lstStyle>
          <a:p>
            <a:r>
              <a:rPr lang="en-US" dirty="0">
                <a:solidFill>
                  <a:schemeClr val="bg1">
                    <a:lumMod val="85000"/>
                  </a:schemeClr>
                </a:solidFill>
                <a:latin typeface="Biome" panose="020B0503030204020804"/>
              </a:rPr>
              <a:t>Question 4: Damage Assessment</a:t>
            </a:r>
          </a:p>
        </p:txBody>
      </p:sp>
      <p:sp>
        <p:nvSpPr>
          <p:cNvPr id="4" name="TextBox 3">
            <a:extLst>
              <a:ext uri="{FF2B5EF4-FFF2-40B4-BE49-F238E27FC236}">
                <a16:creationId xmlns:a16="http://schemas.microsoft.com/office/drawing/2014/main" id="{B1502974-5988-F01B-8F34-411189EC077A}"/>
              </a:ext>
            </a:extLst>
          </p:cNvPr>
          <p:cNvSpPr txBox="1"/>
          <p:nvPr/>
        </p:nvSpPr>
        <p:spPr>
          <a:xfrm>
            <a:off x="206904" y="2017752"/>
            <a:ext cx="7975076" cy="553998"/>
          </a:xfrm>
          <a:prstGeom prst="rect">
            <a:avLst/>
          </a:prstGeom>
          <a:noFill/>
        </p:spPr>
        <p:txBody>
          <a:bodyPr wrap="square" rtlCol="0">
            <a:spAutoFit/>
          </a:bodyPr>
          <a:lstStyle/>
          <a:p>
            <a:pPr>
              <a:spcBef>
                <a:spcPts val="150"/>
              </a:spcBef>
            </a:pPr>
            <a:r>
              <a:rPr lang="en-US" sz="3000" dirty="0">
                <a:solidFill>
                  <a:schemeClr val="bg1">
                    <a:lumMod val="85000"/>
                  </a:schemeClr>
                </a:solidFill>
                <a:latin typeface="Biome" panose="020B0503030204020804" pitchFamily="34" charset="0"/>
                <a:cs typeface="Biome" panose="020B0503030204020804" pitchFamily="34" charset="0"/>
              </a:rPr>
              <a:t>Who is responsible for the damage assessment?</a:t>
            </a:r>
          </a:p>
        </p:txBody>
      </p:sp>
    </p:spTree>
    <p:extLst>
      <p:ext uri="{BB962C8B-B14F-4D97-AF65-F5344CB8AC3E}">
        <p14:creationId xmlns:p14="http://schemas.microsoft.com/office/powerpoint/2010/main" val="29060667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799EE7E8-93C9-6B3E-1921-C2A2BF12BBA4}"/>
              </a:ext>
            </a:extLst>
          </p:cNvPr>
          <p:cNvSpPr txBox="1">
            <a:spLocks/>
          </p:cNvSpPr>
          <p:nvPr/>
        </p:nvSpPr>
        <p:spPr>
          <a:xfrm>
            <a:off x="206904" y="186026"/>
            <a:ext cx="8694540" cy="1242724"/>
          </a:xfrm>
          <a:prstGeom prst="rect">
            <a:avLst/>
          </a:prstGeom>
        </p:spPr>
        <p:txBody>
          <a:bodyPr/>
          <a:lstStyle>
            <a:lvl1pPr algn="l" defTabSz="914400" rtl="0" eaLnBrk="1" latinLnBrk="0" hangingPunct="1">
              <a:lnSpc>
                <a:spcPct val="90000"/>
              </a:lnSpc>
              <a:spcBef>
                <a:spcPct val="0"/>
              </a:spcBef>
              <a:buNone/>
              <a:defRPr sz="4000" b="1" kern="1200">
                <a:solidFill>
                  <a:schemeClr val="tx1"/>
                </a:solidFill>
                <a:latin typeface="+mn-lt"/>
                <a:ea typeface="+mj-ea"/>
                <a:cs typeface="+mj-cs"/>
              </a:defRPr>
            </a:lvl1pPr>
          </a:lstStyle>
          <a:p>
            <a:r>
              <a:rPr lang="en-US" sz="3200" dirty="0">
                <a:solidFill>
                  <a:schemeClr val="bg1">
                    <a:lumMod val="85000"/>
                  </a:schemeClr>
                </a:solidFill>
                <a:latin typeface="Biome" panose="020B0503030204020804"/>
              </a:rPr>
              <a:t>Question 5: Infrastructure, Application, Database and Data Recovery Requirement Evaluation</a:t>
            </a:r>
          </a:p>
        </p:txBody>
      </p:sp>
      <p:sp>
        <p:nvSpPr>
          <p:cNvPr id="4" name="TextBox 3">
            <a:extLst>
              <a:ext uri="{FF2B5EF4-FFF2-40B4-BE49-F238E27FC236}">
                <a16:creationId xmlns:a16="http://schemas.microsoft.com/office/drawing/2014/main" id="{11631858-92C1-7B0C-F2B8-E6112507F09B}"/>
              </a:ext>
            </a:extLst>
          </p:cNvPr>
          <p:cNvSpPr txBox="1"/>
          <p:nvPr/>
        </p:nvSpPr>
        <p:spPr>
          <a:xfrm>
            <a:off x="206904" y="2063918"/>
            <a:ext cx="7975076" cy="1015663"/>
          </a:xfrm>
          <a:prstGeom prst="rect">
            <a:avLst/>
          </a:prstGeom>
          <a:noFill/>
        </p:spPr>
        <p:txBody>
          <a:bodyPr wrap="square" rtlCol="0">
            <a:spAutoFit/>
          </a:bodyPr>
          <a:lstStyle/>
          <a:p>
            <a:pPr>
              <a:spcBef>
                <a:spcPts val="150"/>
              </a:spcBef>
            </a:pPr>
            <a:r>
              <a:rPr lang="en-US" sz="3000" dirty="0">
                <a:solidFill>
                  <a:schemeClr val="bg1">
                    <a:lumMod val="85000"/>
                  </a:schemeClr>
                </a:solidFill>
                <a:latin typeface="Biome" panose="020B0503030204020804" pitchFamily="34" charset="0"/>
                <a:cs typeface="Biome" panose="020B0503030204020804" pitchFamily="34" charset="0"/>
              </a:rPr>
              <a:t>What will the Damage Assessment Team be assessing?</a:t>
            </a:r>
          </a:p>
        </p:txBody>
      </p:sp>
    </p:spTree>
    <p:extLst>
      <p:ext uri="{BB962C8B-B14F-4D97-AF65-F5344CB8AC3E}">
        <p14:creationId xmlns:p14="http://schemas.microsoft.com/office/powerpoint/2010/main" val="30270566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EA5B525-26E6-E5E7-2623-85F260106634}"/>
              </a:ext>
            </a:extLst>
          </p:cNvPr>
          <p:cNvSpPr txBox="1">
            <a:spLocks/>
          </p:cNvSpPr>
          <p:nvPr/>
        </p:nvSpPr>
        <p:spPr>
          <a:xfrm>
            <a:off x="0" y="186026"/>
            <a:ext cx="8901444" cy="766474"/>
          </a:xfrm>
          <a:prstGeom prst="rect">
            <a:avLst/>
          </a:prstGeom>
        </p:spPr>
        <p:txBody>
          <a:bodyPr/>
          <a:lstStyle>
            <a:lvl1pPr algn="l" defTabSz="914400" rtl="0" eaLnBrk="1" latinLnBrk="0" hangingPunct="1">
              <a:lnSpc>
                <a:spcPct val="90000"/>
              </a:lnSpc>
              <a:spcBef>
                <a:spcPct val="0"/>
              </a:spcBef>
              <a:buNone/>
              <a:defRPr sz="4000" b="1" kern="1200">
                <a:solidFill>
                  <a:schemeClr val="tx1"/>
                </a:solidFill>
                <a:latin typeface="+mn-lt"/>
                <a:ea typeface="+mj-ea"/>
                <a:cs typeface="+mj-cs"/>
              </a:defRPr>
            </a:lvl1pPr>
          </a:lstStyle>
          <a:p>
            <a:r>
              <a:rPr lang="en-US" dirty="0">
                <a:solidFill>
                  <a:schemeClr val="bg1">
                    <a:lumMod val="85000"/>
                  </a:schemeClr>
                </a:solidFill>
                <a:latin typeface="Biome" panose="020B0503030204020804"/>
              </a:rPr>
              <a:t>Question 6: Additional Impacted Systems</a:t>
            </a:r>
          </a:p>
        </p:txBody>
      </p:sp>
      <p:sp>
        <p:nvSpPr>
          <p:cNvPr id="4" name="TextBox 3">
            <a:extLst>
              <a:ext uri="{FF2B5EF4-FFF2-40B4-BE49-F238E27FC236}">
                <a16:creationId xmlns:a16="http://schemas.microsoft.com/office/drawing/2014/main" id="{1BA08CD2-EA1F-4D70-4CAC-67C6CC0BE579}"/>
              </a:ext>
            </a:extLst>
          </p:cNvPr>
          <p:cNvSpPr txBox="1"/>
          <p:nvPr/>
        </p:nvSpPr>
        <p:spPr>
          <a:xfrm>
            <a:off x="206905" y="2063918"/>
            <a:ext cx="7975076" cy="1015663"/>
          </a:xfrm>
          <a:prstGeom prst="rect">
            <a:avLst/>
          </a:prstGeom>
          <a:noFill/>
        </p:spPr>
        <p:txBody>
          <a:bodyPr wrap="square" rtlCol="0">
            <a:spAutoFit/>
          </a:bodyPr>
          <a:lstStyle/>
          <a:p>
            <a:pPr>
              <a:spcBef>
                <a:spcPts val="150"/>
              </a:spcBef>
            </a:pPr>
            <a:r>
              <a:rPr lang="en-US" sz="3000" dirty="0">
                <a:solidFill>
                  <a:schemeClr val="bg1">
                    <a:lumMod val="85000"/>
                  </a:schemeClr>
                </a:solidFill>
                <a:latin typeface="Biome" panose="020B0503030204020804" pitchFamily="34" charset="0"/>
                <a:cs typeface="Biome" panose="020B0503030204020804" pitchFamily="34" charset="0"/>
              </a:rPr>
              <a:t>Are there any subsystems involved and how are they addressed / notified?</a:t>
            </a:r>
          </a:p>
        </p:txBody>
      </p:sp>
    </p:spTree>
    <p:extLst>
      <p:ext uri="{BB962C8B-B14F-4D97-AF65-F5344CB8AC3E}">
        <p14:creationId xmlns:p14="http://schemas.microsoft.com/office/powerpoint/2010/main" val="302856798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B571D86-93ED-2921-E7A9-41D8EB3D3429}"/>
              </a:ext>
            </a:extLst>
          </p:cNvPr>
          <p:cNvSpPr>
            <a:spLocks noGrp="1"/>
          </p:cNvSpPr>
          <p:nvPr>
            <p:ph type="sldNum" sz="quarter" idx="12"/>
          </p:nvPr>
        </p:nvSpPr>
        <p:spPr/>
        <p:txBody>
          <a:bodyPr/>
          <a:lstStyle/>
          <a:p>
            <a:fld id="{48F63A3B-78C7-47BE-AE5E-E10140E04643}" type="slidenum">
              <a:rPr lang="en-US" smtClean="0"/>
              <a:pPr/>
              <a:t>13</a:t>
            </a:fld>
            <a:endParaRPr lang="en-US" dirty="0"/>
          </a:p>
        </p:txBody>
      </p:sp>
      <p:sp>
        <p:nvSpPr>
          <p:cNvPr id="6" name="Title 1">
            <a:extLst>
              <a:ext uri="{FF2B5EF4-FFF2-40B4-BE49-F238E27FC236}">
                <a16:creationId xmlns:a16="http://schemas.microsoft.com/office/drawing/2014/main" id="{16C663D7-392D-3769-6261-D32A02224F73}"/>
              </a:ext>
            </a:extLst>
          </p:cNvPr>
          <p:cNvSpPr txBox="1">
            <a:spLocks/>
          </p:cNvSpPr>
          <p:nvPr/>
        </p:nvSpPr>
        <p:spPr>
          <a:xfrm>
            <a:off x="-1" y="186026"/>
            <a:ext cx="9058275" cy="747424"/>
          </a:xfrm>
          <a:prstGeom prst="rect">
            <a:avLst/>
          </a:prstGeom>
        </p:spPr>
        <p:txBody>
          <a:bodyPr/>
          <a:lstStyle>
            <a:lvl1pPr algn="l" defTabSz="914400" rtl="0" eaLnBrk="1" latinLnBrk="0" hangingPunct="1">
              <a:lnSpc>
                <a:spcPct val="90000"/>
              </a:lnSpc>
              <a:spcBef>
                <a:spcPct val="0"/>
              </a:spcBef>
              <a:buNone/>
              <a:defRPr sz="4000" b="1" kern="1200">
                <a:solidFill>
                  <a:schemeClr val="tx1"/>
                </a:solidFill>
                <a:latin typeface="+mn-lt"/>
                <a:ea typeface="+mj-ea"/>
                <a:cs typeface="+mj-cs"/>
              </a:defRPr>
            </a:lvl1pPr>
          </a:lstStyle>
          <a:p>
            <a:r>
              <a:rPr lang="en-US" dirty="0">
                <a:solidFill>
                  <a:schemeClr val="bg1">
                    <a:lumMod val="85000"/>
                  </a:schemeClr>
                </a:solidFill>
                <a:latin typeface="Biome" panose="020B0503030204020804"/>
              </a:rPr>
              <a:t>Question 7: Damage Assessment Checklist</a:t>
            </a:r>
          </a:p>
        </p:txBody>
      </p:sp>
      <p:sp>
        <p:nvSpPr>
          <p:cNvPr id="7" name="TextBox 6">
            <a:extLst>
              <a:ext uri="{FF2B5EF4-FFF2-40B4-BE49-F238E27FC236}">
                <a16:creationId xmlns:a16="http://schemas.microsoft.com/office/drawing/2014/main" id="{18C13EE3-9FA1-CC6B-966D-78328DA1695B}"/>
              </a:ext>
            </a:extLst>
          </p:cNvPr>
          <p:cNvSpPr txBox="1"/>
          <p:nvPr/>
        </p:nvSpPr>
        <p:spPr>
          <a:xfrm>
            <a:off x="277606" y="795478"/>
            <a:ext cx="7975076" cy="1015663"/>
          </a:xfrm>
          <a:prstGeom prst="rect">
            <a:avLst/>
          </a:prstGeom>
          <a:noFill/>
        </p:spPr>
        <p:txBody>
          <a:bodyPr wrap="square" rtlCol="0">
            <a:spAutoFit/>
          </a:bodyPr>
          <a:lstStyle/>
          <a:p>
            <a:pPr>
              <a:spcBef>
                <a:spcPts val="150"/>
              </a:spcBef>
            </a:pPr>
            <a:r>
              <a:rPr lang="en-US" sz="3000" dirty="0">
                <a:solidFill>
                  <a:schemeClr val="bg1">
                    <a:lumMod val="85000"/>
                  </a:schemeClr>
                </a:solidFill>
                <a:latin typeface="Biome" panose="020B0503030204020804" pitchFamily="34" charset="0"/>
                <a:cs typeface="Biome" panose="020B0503030204020804" pitchFamily="34" charset="0"/>
              </a:rPr>
              <a:t>How is this documented and what items should be documented?</a:t>
            </a:r>
          </a:p>
        </p:txBody>
      </p:sp>
      <p:pic>
        <p:nvPicPr>
          <p:cNvPr id="8" name="Picture 7">
            <a:extLst>
              <a:ext uri="{FF2B5EF4-FFF2-40B4-BE49-F238E27FC236}">
                <a16:creationId xmlns:a16="http://schemas.microsoft.com/office/drawing/2014/main" id="{30B9D03F-E467-1B80-5693-1EFD39E9429D}"/>
              </a:ext>
            </a:extLst>
          </p:cNvPr>
          <p:cNvPicPr>
            <a:picLocks noChangeAspect="1"/>
          </p:cNvPicPr>
          <p:nvPr/>
        </p:nvPicPr>
        <p:blipFill>
          <a:blip r:embed="rId2"/>
          <a:stretch>
            <a:fillRect/>
          </a:stretch>
        </p:blipFill>
        <p:spPr>
          <a:xfrm>
            <a:off x="277606" y="1900111"/>
            <a:ext cx="3789894" cy="3243389"/>
          </a:xfrm>
          <a:prstGeom prst="rect">
            <a:avLst/>
          </a:prstGeom>
        </p:spPr>
      </p:pic>
    </p:spTree>
    <p:extLst>
      <p:ext uri="{BB962C8B-B14F-4D97-AF65-F5344CB8AC3E}">
        <p14:creationId xmlns:p14="http://schemas.microsoft.com/office/powerpoint/2010/main" val="244224896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A4FD420F-50D9-EF67-002A-D04E770F6D96}"/>
              </a:ext>
            </a:extLst>
          </p:cNvPr>
          <p:cNvSpPr>
            <a:spLocks noGrp="1"/>
          </p:cNvSpPr>
          <p:nvPr>
            <p:ph type="sldNum" sz="quarter" idx="12"/>
          </p:nvPr>
        </p:nvSpPr>
        <p:spPr/>
        <p:txBody>
          <a:bodyPr/>
          <a:lstStyle/>
          <a:p>
            <a:fld id="{48F63A3B-78C7-47BE-AE5E-E10140E04643}" type="slidenum">
              <a:rPr lang="en-US" smtClean="0"/>
              <a:pPr/>
              <a:t>14</a:t>
            </a:fld>
            <a:endParaRPr lang="en-US" dirty="0"/>
          </a:p>
        </p:txBody>
      </p:sp>
      <p:sp>
        <p:nvSpPr>
          <p:cNvPr id="6" name="Title 1">
            <a:extLst>
              <a:ext uri="{FF2B5EF4-FFF2-40B4-BE49-F238E27FC236}">
                <a16:creationId xmlns:a16="http://schemas.microsoft.com/office/drawing/2014/main" id="{DBA81911-4359-2390-FB0A-2390CE584F16}"/>
              </a:ext>
            </a:extLst>
          </p:cNvPr>
          <p:cNvSpPr txBox="1">
            <a:spLocks/>
          </p:cNvSpPr>
          <p:nvPr/>
        </p:nvSpPr>
        <p:spPr>
          <a:xfrm>
            <a:off x="206904" y="186026"/>
            <a:ext cx="8694540" cy="1033174"/>
          </a:xfrm>
          <a:prstGeom prst="rect">
            <a:avLst/>
          </a:prstGeom>
        </p:spPr>
        <p:txBody>
          <a:bodyPr/>
          <a:lstStyle>
            <a:lvl1pPr algn="l" defTabSz="914400" rtl="0" eaLnBrk="1" latinLnBrk="0" hangingPunct="1">
              <a:lnSpc>
                <a:spcPct val="90000"/>
              </a:lnSpc>
              <a:spcBef>
                <a:spcPct val="0"/>
              </a:spcBef>
              <a:buNone/>
              <a:defRPr sz="4000" b="1" kern="1200">
                <a:solidFill>
                  <a:schemeClr val="tx1"/>
                </a:solidFill>
                <a:latin typeface="+mn-lt"/>
                <a:ea typeface="+mj-ea"/>
                <a:cs typeface="+mj-cs"/>
              </a:defRPr>
            </a:lvl1pPr>
          </a:lstStyle>
          <a:p>
            <a:r>
              <a:rPr lang="en-US" dirty="0">
                <a:solidFill>
                  <a:schemeClr val="bg1">
                    <a:lumMod val="85000"/>
                  </a:schemeClr>
                </a:solidFill>
                <a:latin typeface="Biome" panose="020B0503030204020804"/>
              </a:rPr>
              <a:t>Question 8: Declaration of CP/Disaster</a:t>
            </a:r>
          </a:p>
        </p:txBody>
      </p:sp>
      <p:sp>
        <p:nvSpPr>
          <p:cNvPr id="7" name="TextBox 6">
            <a:extLst>
              <a:ext uri="{FF2B5EF4-FFF2-40B4-BE49-F238E27FC236}">
                <a16:creationId xmlns:a16="http://schemas.microsoft.com/office/drawing/2014/main" id="{FFE326DC-376E-BD3F-661F-FEA1F26D9542}"/>
              </a:ext>
            </a:extLst>
          </p:cNvPr>
          <p:cNvSpPr txBox="1"/>
          <p:nvPr/>
        </p:nvSpPr>
        <p:spPr>
          <a:xfrm>
            <a:off x="206904" y="725389"/>
            <a:ext cx="7975076" cy="3518912"/>
          </a:xfrm>
          <a:prstGeom prst="rect">
            <a:avLst/>
          </a:prstGeom>
          <a:noFill/>
        </p:spPr>
        <p:txBody>
          <a:bodyPr wrap="square" rtlCol="0">
            <a:spAutoFit/>
          </a:bodyPr>
          <a:lstStyle/>
          <a:p>
            <a:pPr>
              <a:spcBef>
                <a:spcPts val="150"/>
              </a:spcBef>
            </a:pPr>
            <a:r>
              <a:rPr lang="en-US" sz="2400" dirty="0">
                <a:solidFill>
                  <a:schemeClr val="bg1">
                    <a:lumMod val="85000"/>
                  </a:schemeClr>
                </a:solidFill>
                <a:latin typeface="Biome" panose="020B0503030204020804" pitchFamily="34" charset="0"/>
                <a:cs typeface="Biome" panose="020B0503030204020804" pitchFamily="34" charset="0"/>
              </a:rPr>
              <a:t>DA Team Lead completes and distributes report to CPC who provides report to leadership for evaluation.</a:t>
            </a:r>
          </a:p>
          <a:p>
            <a:pPr>
              <a:spcBef>
                <a:spcPts val="150"/>
              </a:spcBef>
            </a:pPr>
            <a:endParaRPr lang="en-US" sz="2400" dirty="0">
              <a:solidFill>
                <a:schemeClr val="bg1">
                  <a:lumMod val="85000"/>
                </a:schemeClr>
              </a:solidFill>
              <a:latin typeface="Biome" panose="020B0503030204020804" pitchFamily="34" charset="0"/>
              <a:cs typeface="Biome" panose="020B0503030204020804" pitchFamily="34" charset="0"/>
            </a:endParaRPr>
          </a:p>
          <a:p>
            <a:pPr>
              <a:spcBef>
                <a:spcPts val="150"/>
              </a:spcBef>
            </a:pPr>
            <a:r>
              <a:rPr lang="en-US" sz="2400" dirty="0">
                <a:solidFill>
                  <a:schemeClr val="bg1">
                    <a:lumMod val="85000"/>
                  </a:schemeClr>
                </a:solidFill>
                <a:latin typeface="Biome" panose="020B0503030204020804" pitchFamily="34" charset="0"/>
                <a:cs typeface="Biome" panose="020B0503030204020804" pitchFamily="34" charset="0"/>
              </a:rPr>
              <a:t>DA report indicates that this will exceed the systems Return To Operations (RTO)</a:t>
            </a:r>
          </a:p>
          <a:p>
            <a:pPr>
              <a:spcBef>
                <a:spcPts val="150"/>
              </a:spcBef>
            </a:pPr>
            <a:endParaRPr lang="en-US" sz="2400" dirty="0">
              <a:solidFill>
                <a:schemeClr val="bg1">
                  <a:lumMod val="85000"/>
                </a:schemeClr>
              </a:solidFill>
              <a:latin typeface="Biome" panose="020B0503030204020804" pitchFamily="34" charset="0"/>
              <a:cs typeface="Biome" panose="020B0503030204020804" pitchFamily="34" charset="0"/>
            </a:endParaRPr>
          </a:p>
          <a:p>
            <a:pPr marL="600075" lvl="1" indent="-257175">
              <a:spcBef>
                <a:spcPts val="150"/>
              </a:spcBef>
              <a:buFont typeface="Arial" panose="020B0604020202020204" pitchFamily="34" charset="0"/>
              <a:buChar char="•"/>
            </a:pPr>
            <a:r>
              <a:rPr lang="en-US" sz="2400" dirty="0">
                <a:solidFill>
                  <a:schemeClr val="bg1">
                    <a:lumMod val="85000"/>
                  </a:schemeClr>
                </a:solidFill>
                <a:latin typeface="Biome" panose="020B0503030204020804" pitchFamily="34" charset="0"/>
                <a:cs typeface="Biome" panose="020B0503030204020804" pitchFamily="34" charset="0"/>
              </a:rPr>
              <a:t>What is the systems RTO and is the CP activated? If so, who makes that decision and who should be immediately notified?</a:t>
            </a:r>
          </a:p>
        </p:txBody>
      </p:sp>
    </p:spTree>
    <p:extLst>
      <p:ext uri="{BB962C8B-B14F-4D97-AF65-F5344CB8AC3E}">
        <p14:creationId xmlns:p14="http://schemas.microsoft.com/office/powerpoint/2010/main" val="2301963497"/>
      </p:ext>
    </p:extLst>
  </p:cSld>
  <p:clrMapOvr>
    <a:masterClrMapping/>
  </p:clrMapOvr>
  <p:extLst>
    <p:ext uri="{6950BFC3-D8DA-4A85-94F7-54DA5524770B}">
      <p188:commentRel xmlns:p188="http://schemas.microsoft.com/office/powerpoint/2018/8/main" r:id="rId2"/>
    </p:ext>
  </p:extLs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8113414-5ADB-3FCB-6AC5-FBDB34C5C58F}"/>
              </a:ext>
            </a:extLst>
          </p:cNvPr>
          <p:cNvSpPr>
            <a:spLocks noGrp="1"/>
          </p:cNvSpPr>
          <p:nvPr>
            <p:ph type="sldNum" sz="quarter" idx="12"/>
          </p:nvPr>
        </p:nvSpPr>
        <p:spPr/>
        <p:txBody>
          <a:bodyPr/>
          <a:lstStyle/>
          <a:p>
            <a:fld id="{48F63A3B-78C7-47BE-AE5E-E10140E04643}" type="slidenum">
              <a:rPr lang="en-US" smtClean="0"/>
              <a:pPr/>
              <a:t>15</a:t>
            </a:fld>
            <a:endParaRPr lang="en-US" dirty="0"/>
          </a:p>
        </p:txBody>
      </p:sp>
      <p:sp>
        <p:nvSpPr>
          <p:cNvPr id="6" name="Title 1">
            <a:extLst>
              <a:ext uri="{FF2B5EF4-FFF2-40B4-BE49-F238E27FC236}">
                <a16:creationId xmlns:a16="http://schemas.microsoft.com/office/drawing/2014/main" id="{3A222FDB-8B46-BB06-D488-3D9F2263C7CC}"/>
              </a:ext>
            </a:extLst>
          </p:cNvPr>
          <p:cNvSpPr txBox="1">
            <a:spLocks/>
          </p:cNvSpPr>
          <p:nvPr/>
        </p:nvSpPr>
        <p:spPr>
          <a:xfrm>
            <a:off x="206904" y="186026"/>
            <a:ext cx="8813270" cy="833149"/>
          </a:xfrm>
          <a:prstGeom prst="rect">
            <a:avLst/>
          </a:prstGeom>
        </p:spPr>
        <p:txBody>
          <a:bodyPr/>
          <a:lstStyle>
            <a:lvl1pPr algn="l" defTabSz="914400" rtl="0" eaLnBrk="1" latinLnBrk="0" hangingPunct="1">
              <a:lnSpc>
                <a:spcPct val="90000"/>
              </a:lnSpc>
              <a:spcBef>
                <a:spcPct val="0"/>
              </a:spcBef>
              <a:buNone/>
              <a:defRPr sz="4000" b="1" kern="1200">
                <a:solidFill>
                  <a:schemeClr val="tx1"/>
                </a:solidFill>
                <a:latin typeface="+mn-lt"/>
                <a:ea typeface="+mj-ea"/>
                <a:cs typeface="+mj-cs"/>
              </a:defRPr>
            </a:lvl1pPr>
          </a:lstStyle>
          <a:p>
            <a:r>
              <a:rPr lang="en-US" dirty="0">
                <a:solidFill>
                  <a:schemeClr val="bg1">
                    <a:lumMod val="85000"/>
                  </a:schemeClr>
                </a:solidFill>
                <a:latin typeface="Biome" panose="020B0503030204020804"/>
              </a:rPr>
              <a:t>Question 9: Communications to Leadership</a:t>
            </a:r>
          </a:p>
        </p:txBody>
      </p:sp>
      <p:sp>
        <p:nvSpPr>
          <p:cNvPr id="7" name="TextBox 6">
            <a:extLst>
              <a:ext uri="{FF2B5EF4-FFF2-40B4-BE49-F238E27FC236}">
                <a16:creationId xmlns:a16="http://schemas.microsoft.com/office/drawing/2014/main" id="{63BC2BE9-A7AC-0156-37D2-0930B61DFD6B}"/>
              </a:ext>
            </a:extLst>
          </p:cNvPr>
          <p:cNvSpPr txBox="1"/>
          <p:nvPr/>
        </p:nvSpPr>
        <p:spPr>
          <a:xfrm>
            <a:off x="206904" y="2063918"/>
            <a:ext cx="8470371" cy="1015663"/>
          </a:xfrm>
          <a:prstGeom prst="rect">
            <a:avLst/>
          </a:prstGeom>
          <a:noFill/>
        </p:spPr>
        <p:txBody>
          <a:bodyPr wrap="square" rtlCol="0">
            <a:spAutoFit/>
          </a:bodyPr>
          <a:lstStyle/>
          <a:p>
            <a:pPr>
              <a:spcBef>
                <a:spcPts val="150"/>
              </a:spcBef>
            </a:pPr>
            <a:r>
              <a:rPr lang="en-US" sz="3000" dirty="0">
                <a:solidFill>
                  <a:schemeClr val="bg1">
                    <a:lumMod val="85000"/>
                  </a:schemeClr>
                </a:solidFill>
                <a:latin typeface="Biome" panose="020B0503030204020804" pitchFamily="34" charset="0"/>
                <a:cs typeface="Biome" panose="020B0503030204020804" pitchFamily="34" charset="0"/>
              </a:rPr>
              <a:t>Who is responsible for providing updates throughout these efforts to leadership and stakeholders?</a:t>
            </a:r>
          </a:p>
        </p:txBody>
      </p:sp>
    </p:spTree>
    <p:extLst>
      <p:ext uri="{BB962C8B-B14F-4D97-AF65-F5344CB8AC3E}">
        <p14:creationId xmlns:p14="http://schemas.microsoft.com/office/powerpoint/2010/main" val="11736825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403ED52F-14E6-5C46-C056-4A3007D386F8}"/>
              </a:ext>
            </a:extLst>
          </p:cNvPr>
          <p:cNvSpPr>
            <a:spLocks noGrp="1"/>
          </p:cNvSpPr>
          <p:nvPr>
            <p:ph type="sldNum" sz="quarter" idx="12"/>
          </p:nvPr>
        </p:nvSpPr>
        <p:spPr/>
        <p:txBody>
          <a:bodyPr/>
          <a:lstStyle/>
          <a:p>
            <a:fld id="{48F63A3B-78C7-47BE-AE5E-E10140E04643}" type="slidenum">
              <a:rPr lang="en-US" smtClean="0"/>
              <a:pPr/>
              <a:t>16</a:t>
            </a:fld>
            <a:endParaRPr lang="en-US" dirty="0"/>
          </a:p>
        </p:txBody>
      </p:sp>
      <p:sp>
        <p:nvSpPr>
          <p:cNvPr id="6" name="Title 1">
            <a:extLst>
              <a:ext uri="{FF2B5EF4-FFF2-40B4-BE49-F238E27FC236}">
                <a16:creationId xmlns:a16="http://schemas.microsoft.com/office/drawing/2014/main" id="{E2049183-7CE3-47C5-5B94-5139EE9C11E9}"/>
              </a:ext>
            </a:extLst>
          </p:cNvPr>
          <p:cNvSpPr txBox="1">
            <a:spLocks/>
          </p:cNvSpPr>
          <p:nvPr/>
        </p:nvSpPr>
        <p:spPr>
          <a:xfrm>
            <a:off x="206904" y="186026"/>
            <a:ext cx="8694540" cy="372983"/>
          </a:xfrm>
          <a:prstGeom prst="rect">
            <a:avLst/>
          </a:prstGeom>
        </p:spPr>
        <p:txBody>
          <a:bodyPr/>
          <a:lstStyle>
            <a:lvl1pPr algn="l" defTabSz="914400" rtl="0" eaLnBrk="1" latinLnBrk="0" hangingPunct="1">
              <a:lnSpc>
                <a:spcPct val="90000"/>
              </a:lnSpc>
              <a:spcBef>
                <a:spcPct val="0"/>
              </a:spcBef>
              <a:buNone/>
              <a:defRPr sz="4000" b="1" kern="1200">
                <a:solidFill>
                  <a:schemeClr val="tx1"/>
                </a:solidFill>
                <a:latin typeface="+mn-lt"/>
                <a:ea typeface="+mj-ea"/>
                <a:cs typeface="+mj-cs"/>
              </a:defRPr>
            </a:lvl1pPr>
          </a:lstStyle>
          <a:p>
            <a:r>
              <a:rPr lang="en-US" dirty="0">
                <a:solidFill>
                  <a:schemeClr val="bg1">
                    <a:lumMod val="85000"/>
                  </a:schemeClr>
                </a:solidFill>
                <a:latin typeface="Biome" panose="020B0503030204020804"/>
              </a:rPr>
              <a:t>Question 10: Communications to Users</a:t>
            </a:r>
          </a:p>
        </p:txBody>
      </p:sp>
      <p:sp>
        <p:nvSpPr>
          <p:cNvPr id="7" name="TextBox 6">
            <a:extLst>
              <a:ext uri="{FF2B5EF4-FFF2-40B4-BE49-F238E27FC236}">
                <a16:creationId xmlns:a16="http://schemas.microsoft.com/office/drawing/2014/main" id="{C6AE433D-A35A-A75C-1593-430217DC2AB3}"/>
              </a:ext>
            </a:extLst>
          </p:cNvPr>
          <p:cNvSpPr txBox="1"/>
          <p:nvPr/>
        </p:nvSpPr>
        <p:spPr>
          <a:xfrm>
            <a:off x="206904" y="2063918"/>
            <a:ext cx="8441796" cy="1015663"/>
          </a:xfrm>
          <a:prstGeom prst="rect">
            <a:avLst/>
          </a:prstGeom>
          <a:noFill/>
        </p:spPr>
        <p:txBody>
          <a:bodyPr wrap="square" rtlCol="0">
            <a:spAutoFit/>
          </a:bodyPr>
          <a:lstStyle/>
          <a:p>
            <a:pPr>
              <a:spcBef>
                <a:spcPts val="150"/>
              </a:spcBef>
            </a:pPr>
            <a:r>
              <a:rPr lang="en-US" sz="3000" dirty="0">
                <a:solidFill>
                  <a:schemeClr val="bg1">
                    <a:lumMod val="85000"/>
                  </a:schemeClr>
                </a:solidFill>
                <a:latin typeface="Biome" panose="020B0503030204020804" pitchFamily="34" charset="0"/>
                <a:cs typeface="Biome" panose="020B0503030204020804" pitchFamily="34" charset="0"/>
              </a:rPr>
              <a:t>How are users updated throughout the restoration process?</a:t>
            </a:r>
          </a:p>
        </p:txBody>
      </p:sp>
    </p:spTree>
    <p:extLst>
      <p:ext uri="{BB962C8B-B14F-4D97-AF65-F5344CB8AC3E}">
        <p14:creationId xmlns:p14="http://schemas.microsoft.com/office/powerpoint/2010/main" val="206678919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09DC379F-9E03-5C34-126F-E5994B3013FE}"/>
              </a:ext>
            </a:extLst>
          </p:cNvPr>
          <p:cNvSpPr>
            <a:spLocks noGrp="1"/>
          </p:cNvSpPr>
          <p:nvPr>
            <p:ph type="sldNum" sz="quarter" idx="12"/>
          </p:nvPr>
        </p:nvSpPr>
        <p:spPr/>
        <p:txBody>
          <a:bodyPr/>
          <a:lstStyle/>
          <a:p>
            <a:fld id="{48F63A3B-78C7-47BE-AE5E-E10140E04643}" type="slidenum">
              <a:rPr lang="en-US" smtClean="0"/>
              <a:pPr/>
              <a:t>17</a:t>
            </a:fld>
            <a:endParaRPr lang="en-US" dirty="0"/>
          </a:p>
        </p:txBody>
      </p:sp>
      <p:sp>
        <p:nvSpPr>
          <p:cNvPr id="6" name="Title 1">
            <a:extLst>
              <a:ext uri="{FF2B5EF4-FFF2-40B4-BE49-F238E27FC236}">
                <a16:creationId xmlns:a16="http://schemas.microsoft.com/office/drawing/2014/main" id="{66189A6B-4FBF-A8AC-BDF2-6A78F428792E}"/>
              </a:ext>
            </a:extLst>
          </p:cNvPr>
          <p:cNvSpPr txBox="1">
            <a:spLocks/>
          </p:cNvSpPr>
          <p:nvPr/>
        </p:nvSpPr>
        <p:spPr>
          <a:xfrm>
            <a:off x="206904" y="186026"/>
            <a:ext cx="8694540" cy="814099"/>
          </a:xfrm>
          <a:prstGeom prst="rect">
            <a:avLst/>
          </a:prstGeom>
        </p:spPr>
        <p:txBody>
          <a:bodyPr/>
          <a:lstStyle>
            <a:lvl1pPr algn="l" defTabSz="914400" rtl="0" eaLnBrk="1" latinLnBrk="0" hangingPunct="1">
              <a:lnSpc>
                <a:spcPct val="90000"/>
              </a:lnSpc>
              <a:spcBef>
                <a:spcPct val="0"/>
              </a:spcBef>
              <a:buNone/>
              <a:defRPr sz="4000" b="1" kern="1200">
                <a:solidFill>
                  <a:schemeClr val="tx1"/>
                </a:solidFill>
                <a:latin typeface="+mn-lt"/>
                <a:ea typeface="+mj-ea"/>
                <a:cs typeface="+mj-cs"/>
              </a:defRPr>
            </a:lvl1pPr>
          </a:lstStyle>
          <a:p>
            <a:r>
              <a:rPr lang="en-US" dirty="0">
                <a:solidFill>
                  <a:schemeClr val="bg1">
                    <a:lumMod val="85000"/>
                  </a:schemeClr>
                </a:solidFill>
                <a:latin typeface="Biome" panose="020B0503030204020804"/>
              </a:rPr>
              <a:t>Question 11: Restoration Efforts</a:t>
            </a:r>
          </a:p>
        </p:txBody>
      </p:sp>
      <p:sp>
        <p:nvSpPr>
          <p:cNvPr id="7" name="TextBox 6">
            <a:extLst>
              <a:ext uri="{FF2B5EF4-FFF2-40B4-BE49-F238E27FC236}">
                <a16:creationId xmlns:a16="http://schemas.microsoft.com/office/drawing/2014/main" id="{C706F73D-33F4-F725-23C2-A5EA659F4327}"/>
              </a:ext>
            </a:extLst>
          </p:cNvPr>
          <p:cNvSpPr txBox="1"/>
          <p:nvPr/>
        </p:nvSpPr>
        <p:spPr>
          <a:xfrm>
            <a:off x="206904" y="1833086"/>
            <a:ext cx="8327496" cy="1477328"/>
          </a:xfrm>
          <a:prstGeom prst="rect">
            <a:avLst/>
          </a:prstGeom>
          <a:noFill/>
        </p:spPr>
        <p:txBody>
          <a:bodyPr wrap="square" rtlCol="0">
            <a:spAutoFit/>
          </a:bodyPr>
          <a:lstStyle/>
          <a:p>
            <a:pPr>
              <a:spcBef>
                <a:spcPts val="150"/>
              </a:spcBef>
            </a:pPr>
            <a:r>
              <a:rPr lang="en-US" sz="3000" dirty="0">
                <a:solidFill>
                  <a:schemeClr val="bg1">
                    <a:lumMod val="85000"/>
                  </a:schemeClr>
                </a:solidFill>
                <a:latin typeface="Biome" panose="020B0503030204020804" pitchFamily="34" charset="0"/>
                <a:cs typeface="Biome" panose="020B0503030204020804" pitchFamily="34" charset="0"/>
              </a:rPr>
              <a:t>Now that the CP has been activated and the damage has been assessed, what are the sequences for recovery of the system?</a:t>
            </a:r>
          </a:p>
        </p:txBody>
      </p:sp>
    </p:spTree>
    <p:extLst>
      <p:ext uri="{BB962C8B-B14F-4D97-AF65-F5344CB8AC3E}">
        <p14:creationId xmlns:p14="http://schemas.microsoft.com/office/powerpoint/2010/main" val="144110002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98B18C51-666C-B03D-7326-E11020D712E9}"/>
              </a:ext>
            </a:extLst>
          </p:cNvPr>
          <p:cNvSpPr>
            <a:spLocks noGrp="1"/>
          </p:cNvSpPr>
          <p:nvPr>
            <p:ph type="sldNum" sz="quarter" idx="12"/>
          </p:nvPr>
        </p:nvSpPr>
        <p:spPr/>
        <p:txBody>
          <a:bodyPr/>
          <a:lstStyle/>
          <a:p>
            <a:fld id="{48F63A3B-78C7-47BE-AE5E-E10140E04643}" type="slidenum">
              <a:rPr lang="en-US" smtClean="0"/>
              <a:pPr/>
              <a:t>18</a:t>
            </a:fld>
            <a:endParaRPr lang="en-US" dirty="0"/>
          </a:p>
        </p:txBody>
      </p:sp>
      <p:sp>
        <p:nvSpPr>
          <p:cNvPr id="6" name="Title 1">
            <a:extLst>
              <a:ext uri="{FF2B5EF4-FFF2-40B4-BE49-F238E27FC236}">
                <a16:creationId xmlns:a16="http://schemas.microsoft.com/office/drawing/2014/main" id="{740AB592-78BA-1F3B-835F-C3D4655FBC19}"/>
              </a:ext>
            </a:extLst>
          </p:cNvPr>
          <p:cNvSpPr txBox="1">
            <a:spLocks/>
          </p:cNvSpPr>
          <p:nvPr/>
        </p:nvSpPr>
        <p:spPr>
          <a:xfrm>
            <a:off x="206904" y="186026"/>
            <a:ext cx="8694540" cy="372983"/>
          </a:xfrm>
          <a:prstGeom prst="rect">
            <a:avLst/>
          </a:prstGeom>
        </p:spPr>
        <p:txBody>
          <a:bodyPr/>
          <a:lstStyle>
            <a:lvl1pPr algn="l" defTabSz="914400" rtl="0" eaLnBrk="1" latinLnBrk="0" hangingPunct="1">
              <a:lnSpc>
                <a:spcPct val="90000"/>
              </a:lnSpc>
              <a:spcBef>
                <a:spcPct val="0"/>
              </a:spcBef>
              <a:buNone/>
              <a:defRPr sz="4000" b="1" kern="1200">
                <a:solidFill>
                  <a:schemeClr val="tx1"/>
                </a:solidFill>
                <a:latin typeface="+mn-lt"/>
                <a:ea typeface="+mj-ea"/>
                <a:cs typeface="+mj-cs"/>
              </a:defRPr>
            </a:lvl1pPr>
          </a:lstStyle>
          <a:p>
            <a:r>
              <a:rPr lang="en-US" dirty="0">
                <a:solidFill>
                  <a:schemeClr val="bg1">
                    <a:lumMod val="85000"/>
                  </a:schemeClr>
                </a:solidFill>
                <a:latin typeface="Biome" panose="020B0503030204020804"/>
              </a:rPr>
              <a:t>Question 12: Backups</a:t>
            </a:r>
          </a:p>
        </p:txBody>
      </p:sp>
      <p:sp>
        <p:nvSpPr>
          <p:cNvPr id="7" name="TextBox 6">
            <a:extLst>
              <a:ext uri="{FF2B5EF4-FFF2-40B4-BE49-F238E27FC236}">
                <a16:creationId xmlns:a16="http://schemas.microsoft.com/office/drawing/2014/main" id="{F3A39678-7EBF-C90E-8FB9-F67107ADD9CA}"/>
              </a:ext>
            </a:extLst>
          </p:cNvPr>
          <p:cNvSpPr txBox="1"/>
          <p:nvPr/>
        </p:nvSpPr>
        <p:spPr>
          <a:xfrm>
            <a:off x="311680" y="1833086"/>
            <a:ext cx="7975076" cy="1477328"/>
          </a:xfrm>
          <a:prstGeom prst="rect">
            <a:avLst/>
          </a:prstGeom>
          <a:noFill/>
        </p:spPr>
        <p:txBody>
          <a:bodyPr wrap="square" rtlCol="0">
            <a:spAutoFit/>
          </a:bodyPr>
          <a:lstStyle/>
          <a:p>
            <a:pPr>
              <a:spcBef>
                <a:spcPts val="150"/>
              </a:spcBef>
            </a:pPr>
            <a:r>
              <a:rPr lang="en-US" sz="3000" dirty="0">
                <a:solidFill>
                  <a:schemeClr val="bg1">
                    <a:lumMod val="85000"/>
                  </a:schemeClr>
                </a:solidFill>
                <a:latin typeface="Biome" panose="020B0503030204020804" pitchFamily="34" charset="0"/>
                <a:cs typeface="Biome" panose="020B0503030204020804" pitchFamily="34" charset="0"/>
              </a:rPr>
              <a:t>If the system needs to be restored from a backup, who should be notified and where are the backup procedures documented/saved?</a:t>
            </a:r>
          </a:p>
        </p:txBody>
      </p:sp>
    </p:spTree>
    <p:extLst>
      <p:ext uri="{BB962C8B-B14F-4D97-AF65-F5344CB8AC3E}">
        <p14:creationId xmlns:p14="http://schemas.microsoft.com/office/powerpoint/2010/main" val="76958884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7D8CA0-ADE5-FBFB-2273-FB69F1FB42CD}"/>
              </a:ext>
            </a:extLst>
          </p:cNvPr>
          <p:cNvSpPr>
            <a:spLocks noGrp="1"/>
          </p:cNvSpPr>
          <p:nvPr>
            <p:ph type="sldNum" sz="quarter" idx="12"/>
          </p:nvPr>
        </p:nvSpPr>
        <p:spPr/>
        <p:txBody>
          <a:bodyPr/>
          <a:lstStyle/>
          <a:p>
            <a:fld id="{48F63A3B-78C7-47BE-AE5E-E10140E04643}" type="slidenum">
              <a:rPr lang="en-US" smtClean="0"/>
              <a:pPr/>
              <a:t>19</a:t>
            </a:fld>
            <a:endParaRPr lang="en-US" dirty="0"/>
          </a:p>
        </p:txBody>
      </p:sp>
      <p:sp>
        <p:nvSpPr>
          <p:cNvPr id="6" name="Title 1">
            <a:extLst>
              <a:ext uri="{FF2B5EF4-FFF2-40B4-BE49-F238E27FC236}">
                <a16:creationId xmlns:a16="http://schemas.microsoft.com/office/drawing/2014/main" id="{C81EAAC4-60F5-6BDC-0056-64BAD2760632}"/>
              </a:ext>
            </a:extLst>
          </p:cNvPr>
          <p:cNvSpPr txBox="1">
            <a:spLocks/>
          </p:cNvSpPr>
          <p:nvPr/>
        </p:nvSpPr>
        <p:spPr>
          <a:xfrm>
            <a:off x="206904" y="186026"/>
            <a:ext cx="8694540" cy="372983"/>
          </a:xfrm>
          <a:prstGeom prst="rect">
            <a:avLst/>
          </a:prstGeom>
        </p:spPr>
        <p:txBody>
          <a:bodyPr/>
          <a:lstStyle>
            <a:lvl1pPr algn="l" defTabSz="914400" rtl="0" eaLnBrk="1" latinLnBrk="0" hangingPunct="1">
              <a:lnSpc>
                <a:spcPct val="90000"/>
              </a:lnSpc>
              <a:spcBef>
                <a:spcPct val="0"/>
              </a:spcBef>
              <a:buNone/>
              <a:defRPr sz="4000" b="1" kern="1200">
                <a:solidFill>
                  <a:schemeClr val="tx1"/>
                </a:solidFill>
                <a:latin typeface="+mn-lt"/>
                <a:ea typeface="+mj-ea"/>
                <a:cs typeface="+mj-cs"/>
              </a:defRPr>
            </a:lvl1pPr>
          </a:lstStyle>
          <a:p>
            <a:r>
              <a:rPr lang="en-US" dirty="0">
                <a:solidFill>
                  <a:schemeClr val="bg1">
                    <a:lumMod val="85000"/>
                  </a:schemeClr>
                </a:solidFill>
                <a:latin typeface="Biome" panose="020B0503030204020804"/>
              </a:rPr>
              <a:t>Question 13: Validation and Recovery</a:t>
            </a:r>
          </a:p>
        </p:txBody>
      </p:sp>
      <p:sp>
        <p:nvSpPr>
          <p:cNvPr id="7" name="TextBox 6">
            <a:extLst>
              <a:ext uri="{FF2B5EF4-FFF2-40B4-BE49-F238E27FC236}">
                <a16:creationId xmlns:a16="http://schemas.microsoft.com/office/drawing/2014/main" id="{464E503D-C8A1-F3AC-0C25-127316C23445}"/>
              </a:ext>
            </a:extLst>
          </p:cNvPr>
          <p:cNvSpPr txBox="1"/>
          <p:nvPr/>
        </p:nvSpPr>
        <p:spPr>
          <a:xfrm>
            <a:off x="206903" y="1022608"/>
            <a:ext cx="8337021" cy="2728952"/>
          </a:xfrm>
          <a:prstGeom prst="rect">
            <a:avLst/>
          </a:prstGeom>
          <a:noFill/>
        </p:spPr>
        <p:txBody>
          <a:bodyPr wrap="square" rtlCol="0">
            <a:spAutoFit/>
          </a:bodyPr>
          <a:lstStyle/>
          <a:p>
            <a:pPr>
              <a:spcBef>
                <a:spcPts val="150"/>
              </a:spcBef>
            </a:pPr>
            <a:r>
              <a:rPr lang="en-US" sz="24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After the damage assessment has been completed and following the notification and activation of the CP, key personnel will perform appropriate testing to confirm successful recovery and validation of all systems to include a return to normal operations. </a:t>
            </a:r>
          </a:p>
          <a:p>
            <a:pPr>
              <a:spcBef>
                <a:spcPts val="150"/>
              </a:spcBef>
            </a:pPr>
            <a:endParaRPr lang="en-US" sz="24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endParaRPr>
          </a:p>
          <a:p>
            <a:pPr>
              <a:spcBef>
                <a:spcPts val="150"/>
              </a:spcBef>
            </a:pPr>
            <a:r>
              <a:rPr lang="en-US" sz="24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Who are these key personnel and how will they complete their validation?</a:t>
            </a:r>
            <a:endParaRPr lang="en-US" sz="2400" dirty="0">
              <a:solidFill>
                <a:schemeClr val="bg1">
                  <a:lumMod val="85000"/>
                </a:schemeClr>
              </a:solidFill>
              <a:latin typeface="Biome" panose="020B0503030204020804" pitchFamily="34" charset="0"/>
              <a:cs typeface="Biome" panose="020B0503030204020804" pitchFamily="34" charset="0"/>
            </a:endParaRPr>
          </a:p>
        </p:txBody>
      </p:sp>
    </p:spTree>
    <p:extLst>
      <p:ext uri="{BB962C8B-B14F-4D97-AF65-F5344CB8AC3E}">
        <p14:creationId xmlns:p14="http://schemas.microsoft.com/office/powerpoint/2010/main" val="5820776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0CFD9BF7-70F1-A546-A238-191469109048}"/>
              </a:ext>
            </a:extLst>
          </p:cNvPr>
          <p:cNvSpPr>
            <a:spLocks noGrp="1"/>
          </p:cNvSpPr>
          <p:nvPr>
            <p:ph type="title"/>
          </p:nvPr>
        </p:nvSpPr>
        <p:spPr>
          <a:xfrm>
            <a:off x="76201" y="883509"/>
            <a:ext cx="8745602" cy="1383441"/>
          </a:xfrm>
        </p:spPr>
        <p:txBody>
          <a:bodyPr/>
          <a:lstStyle/>
          <a:p>
            <a:r>
              <a:rPr lang="en-US" sz="4000" dirty="0">
                <a:solidFill>
                  <a:schemeClr val="bg1">
                    <a:lumMod val="85000"/>
                  </a:schemeClr>
                </a:solidFill>
                <a:latin typeface="Biome" panose="020B0503030204020804" pitchFamily="34" charset="0"/>
                <a:cs typeface="Biome" panose="020B0503030204020804" pitchFamily="34" charset="0"/>
              </a:rPr>
              <a:t>(Insert FISMA System) Table-Top-Test Scenario and Questions</a:t>
            </a:r>
          </a:p>
        </p:txBody>
      </p:sp>
      <p:sp>
        <p:nvSpPr>
          <p:cNvPr id="9" name="TextBox 8">
            <a:extLst>
              <a:ext uri="{FF2B5EF4-FFF2-40B4-BE49-F238E27FC236}">
                <a16:creationId xmlns:a16="http://schemas.microsoft.com/office/drawing/2014/main" id="{4A47EE29-CC6D-4F8B-A84F-46F70FCDC2F3}"/>
              </a:ext>
            </a:extLst>
          </p:cNvPr>
          <p:cNvSpPr txBox="1"/>
          <p:nvPr/>
        </p:nvSpPr>
        <p:spPr>
          <a:xfrm>
            <a:off x="-179754" y="0"/>
            <a:ext cx="9323754" cy="883138"/>
          </a:xfrm>
          <a:prstGeom prst="rect">
            <a:avLst/>
          </a:prstGeom>
          <a:solidFill>
            <a:schemeClr val="bg1"/>
          </a:solidFill>
        </p:spPr>
        <p:txBody>
          <a:bodyPr wrap="square" rtlCol="0">
            <a:spAutoFit/>
          </a:bodyPr>
          <a:lstStyle/>
          <a:p>
            <a:pPr marL="0" marR="0" lvl="0" indent="0" algn="l" defTabSz="6858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
        <p:nvSpPr>
          <p:cNvPr id="3" name="TextBox 2">
            <a:extLst>
              <a:ext uri="{FF2B5EF4-FFF2-40B4-BE49-F238E27FC236}">
                <a16:creationId xmlns:a16="http://schemas.microsoft.com/office/drawing/2014/main" id="{0EEB0677-D0E9-BDAB-E8A3-88C377270DDA}"/>
              </a:ext>
            </a:extLst>
          </p:cNvPr>
          <p:cNvSpPr txBox="1"/>
          <p:nvPr/>
        </p:nvSpPr>
        <p:spPr>
          <a:xfrm>
            <a:off x="5400675" y="3057525"/>
            <a:ext cx="3421128" cy="954107"/>
          </a:xfrm>
          <a:prstGeom prst="rect">
            <a:avLst/>
          </a:prstGeom>
          <a:noFill/>
          <a:ln>
            <a:solidFill>
              <a:schemeClr val="bg1"/>
            </a:solidFill>
          </a:ln>
        </p:spPr>
        <p:txBody>
          <a:bodyPr wrap="square" rtlCol="0">
            <a:spAutoFit/>
          </a:bodyPr>
          <a:lstStyle/>
          <a:p>
            <a:r>
              <a:rPr lang="en-US" sz="1400" dirty="0">
                <a:solidFill>
                  <a:schemeClr val="bg1">
                    <a:lumMod val="85000"/>
                  </a:schemeClr>
                </a:solidFill>
                <a:latin typeface="Biome" panose="020B0503030204020804" pitchFamily="34" charset="0"/>
                <a:cs typeface="Biome" panose="020B0503030204020804" pitchFamily="34" charset="0"/>
              </a:rPr>
              <a:t>Hosted By: &lt;Insert ADO Organization&gt;</a:t>
            </a:r>
          </a:p>
          <a:p>
            <a:r>
              <a:rPr lang="en-US" sz="1400" dirty="0">
                <a:solidFill>
                  <a:schemeClr val="bg1">
                    <a:lumMod val="85000"/>
                  </a:schemeClr>
                </a:solidFill>
                <a:latin typeface="Biome" panose="020B0503030204020804" pitchFamily="34" charset="0"/>
                <a:cs typeface="Biome" panose="020B0503030204020804" pitchFamily="34" charset="0"/>
              </a:rPr>
              <a:t>ADO: Name</a:t>
            </a:r>
          </a:p>
          <a:p>
            <a:r>
              <a:rPr lang="en-US" sz="1400" dirty="0">
                <a:solidFill>
                  <a:schemeClr val="bg1">
                    <a:lumMod val="85000"/>
                  </a:schemeClr>
                </a:solidFill>
                <a:latin typeface="Biome" panose="020B0503030204020804" pitchFamily="34" charset="0"/>
                <a:cs typeface="Biome" panose="020B0503030204020804" pitchFamily="34" charset="0"/>
              </a:rPr>
              <a:t>ISSO: Name</a:t>
            </a:r>
          </a:p>
          <a:p>
            <a:r>
              <a:rPr lang="en-US" sz="1400" dirty="0">
                <a:solidFill>
                  <a:schemeClr val="bg1">
                    <a:lumMod val="85000"/>
                  </a:schemeClr>
                </a:solidFill>
                <a:latin typeface="Biome" panose="020B0503030204020804" pitchFamily="34" charset="0"/>
                <a:cs typeface="Biome" panose="020B0503030204020804" pitchFamily="34" charset="0"/>
              </a:rPr>
              <a:t>Security Analyst: Name</a:t>
            </a:r>
          </a:p>
        </p:txBody>
      </p:sp>
    </p:spTree>
    <p:extLst>
      <p:ext uri="{BB962C8B-B14F-4D97-AF65-F5344CB8AC3E}">
        <p14:creationId xmlns:p14="http://schemas.microsoft.com/office/powerpoint/2010/main" val="124777297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7AABD9D6-F8A4-9592-A5C0-5DE98E3AF8A2}"/>
              </a:ext>
            </a:extLst>
          </p:cNvPr>
          <p:cNvSpPr>
            <a:spLocks noGrp="1"/>
          </p:cNvSpPr>
          <p:nvPr>
            <p:ph type="sldNum" sz="quarter" idx="12"/>
          </p:nvPr>
        </p:nvSpPr>
        <p:spPr/>
        <p:txBody>
          <a:bodyPr/>
          <a:lstStyle/>
          <a:p>
            <a:fld id="{48F63A3B-78C7-47BE-AE5E-E10140E04643}" type="slidenum">
              <a:rPr lang="en-US" smtClean="0"/>
              <a:pPr/>
              <a:t>20</a:t>
            </a:fld>
            <a:endParaRPr lang="en-US" dirty="0"/>
          </a:p>
        </p:txBody>
      </p:sp>
      <p:sp>
        <p:nvSpPr>
          <p:cNvPr id="6" name="Title 1">
            <a:extLst>
              <a:ext uri="{FF2B5EF4-FFF2-40B4-BE49-F238E27FC236}">
                <a16:creationId xmlns:a16="http://schemas.microsoft.com/office/drawing/2014/main" id="{8AB6B55E-FF52-B872-2783-B70EE06A6A0E}"/>
              </a:ext>
            </a:extLst>
          </p:cNvPr>
          <p:cNvSpPr txBox="1">
            <a:spLocks/>
          </p:cNvSpPr>
          <p:nvPr/>
        </p:nvSpPr>
        <p:spPr>
          <a:xfrm>
            <a:off x="206904" y="186026"/>
            <a:ext cx="8694540" cy="918874"/>
          </a:xfrm>
          <a:prstGeom prst="rect">
            <a:avLst/>
          </a:prstGeom>
        </p:spPr>
        <p:txBody>
          <a:bodyPr/>
          <a:lstStyle>
            <a:lvl1pPr algn="l" defTabSz="914400" rtl="0" eaLnBrk="1" latinLnBrk="0" hangingPunct="1">
              <a:lnSpc>
                <a:spcPct val="90000"/>
              </a:lnSpc>
              <a:spcBef>
                <a:spcPct val="0"/>
              </a:spcBef>
              <a:buNone/>
              <a:defRPr sz="4000" b="1" kern="1200">
                <a:solidFill>
                  <a:schemeClr val="tx1"/>
                </a:solidFill>
                <a:latin typeface="+mn-lt"/>
                <a:ea typeface="+mj-ea"/>
                <a:cs typeface="+mj-cs"/>
              </a:defRPr>
            </a:lvl1pPr>
          </a:lstStyle>
          <a:p>
            <a:r>
              <a:rPr lang="en-US" dirty="0">
                <a:solidFill>
                  <a:schemeClr val="bg1">
                    <a:lumMod val="85000"/>
                  </a:schemeClr>
                </a:solidFill>
                <a:latin typeface="Biome" panose="020B0503030204020804"/>
              </a:rPr>
              <a:t>Question 14: Data Validation</a:t>
            </a:r>
          </a:p>
        </p:txBody>
      </p:sp>
      <p:sp>
        <p:nvSpPr>
          <p:cNvPr id="7" name="TextBox 6">
            <a:extLst>
              <a:ext uri="{FF2B5EF4-FFF2-40B4-BE49-F238E27FC236}">
                <a16:creationId xmlns:a16="http://schemas.microsoft.com/office/drawing/2014/main" id="{BB4B43E4-8606-452C-4F76-16E350CC6745}"/>
              </a:ext>
            </a:extLst>
          </p:cNvPr>
          <p:cNvSpPr txBox="1"/>
          <p:nvPr/>
        </p:nvSpPr>
        <p:spPr>
          <a:xfrm>
            <a:off x="206905" y="1833086"/>
            <a:ext cx="7975076" cy="1477328"/>
          </a:xfrm>
          <a:prstGeom prst="rect">
            <a:avLst/>
          </a:prstGeom>
          <a:noFill/>
        </p:spPr>
        <p:txBody>
          <a:bodyPr wrap="square" rtlCol="0">
            <a:spAutoFit/>
          </a:bodyPr>
          <a:lstStyle/>
          <a:p>
            <a:pPr>
              <a:spcBef>
                <a:spcPts val="150"/>
              </a:spcBef>
            </a:pPr>
            <a:r>
              <a:rPr lang="en-US" sz="30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Is data validation needed for this type of disaster? If so, what will be done to confirm that the data files and/or databases have been recovered?</a:t>
            </a:r>
            <a:endParaRPr lang="en-US" sz="3000" dirty="0">
              <a:solidFill>
                <a:schemeClr val="bg1">
                  <a:lumMod val="85000"/>
                </a:schemeClr>
              </a:solidFill>
              <a:latin typeface="Biome" panose="020B0503030204020804" pitchFamily="34" charset="0"/>
              <a:cs typeface="Biome" panose="020B0503030204020804" pitchFamily="34" charset="0"/>
            </a:endParaRPr>
          </a:p>
        </p:txBody>
      </p:sp>
    </p:spTree>
    <p:extLst>
      <p:ext uri="{BB962C8B-B14F-4D97-AF65-F5344CB8AC3E}">
        <p14:creationId xmlns:p14="http://schemas.microsoft.com/office/powerpoint/2010/main" val="283961669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E3FCC1F2-9E3F-0216-3470-E2BED30123EF}"/>
              </a:ext>
            </a:extLst>
          </p:cNvPr>
          <p:cNvSpPr>
            <a:spLocks noGrp="1"/>
          </p:cNvSpPr>
          <p:nvPr>
            <p:ph type="sldNum" sz="quarter" idx="12"/>
          </p:nvPr>
        </p:nvSpPr>
        <p:spPr/>
        <p:txBody>
          <a:bodyPr/>
          <a:lstStyle/>
          <a:p>
            <a:fld id="{48F63A3B-78C7-47BE-AE5E-E10140E04643}" type="slidenum">
              <a:rPr lang="en-US" smtClean="0"/>
              <a:pPr/>
              <a:t>21</a:t>
            </a:fld>
            <a:endParaRPr lang="en-US" dirty="0"/>
          </a:p>
        </p:txBody>
      </p:sp>
      <p:sp>
        <p:nvSpPr>
          <p:cNvPr id="6" name="Title 1">
            <a:extLst>
              <a:ext uri="{FF2B5EF4-FFF2-40B4-BE49-F238E27FC236}">
                <a16:creationId xmlns:a16="http://schemas.microsoft.com/office/drawing/2014/main" id="{DE5CEB3B-9C02-8EDB-7CDC-8526892FA313}"/>
              </a:ext>
            </a:extLst>
          </p:cNvPr>
          <p:cNvSpPr txBox="1">
            <a:spLocks noGrp="1"/>
          </p:cNvSpPr>
          <p:nvPr>
            <p:ph type="title"/>
          </p:nvPr>
        </p:nvSpPr>
        <p:spPr>
          <a:xfrm>
            <a:off x="0" y="102393"/>
            <a:ext cx="9067800" cy="993775"/>
          </a:xfrm>
          <a:prstGeom prst="rect">
            <a:avLst/>
          </a:prstGeom>
        </p:spPr>
        <p:txBody>
          <a:bodyPr>
            <a:noAutofit/>
          </a:bodyPr>
          <a:lstStyle>
            <a:lvl1pPr algn="l" defTabSz="914400" rtl="0" eaLnBrk="1" latinLnBrk="0" hangingPunct="1">
              <a:lnSpc>
                <a:spcPct val="90000"/>
              </a:lnSpc>
              <a:spcBef>
                <a:spcPct val="0"/>
              </a:spcBef>
              <a:buNone/>
              <a:defRPr sz="4000" b="1" kern="1200">
                <a:solidFill>
                  <a:schemeClr val="tx1"/>
                </a:solidFill>
                <a:latin typeface="+mn-lt"/>
                <a:ea typeface="+mj-ea"/>
                <a:cs typeface="+mj-cs"/>
              </a:defRPr>
            </a:lvl1pPr>
          </a:lstStyle>
          <a:p>
            <a:r>
              <a:rPr lang="en-US" dirty="0">
                <a:solidFill>
                  <a:schemeClr val="bg1">
                    <a:lumMod val="85000"/>
                  </a:schemeClr>
                </a:solidFill>
                <a:latin typeface="Biome" panose="020B0503030204020804"/>
              </a:rPr>
              <a:t>Question 15: Return Systems to Operation</a:t>
            </a:r>
          </a:p>
        </p:txBody>
      </p:sp>
      <p:sp>
        <p:nvSpPr>
          <p:cNvPr id="7" name="TextBox 6">
            <a:extLst>
              <a:ext uri="{FF2B5EF4-FFF2-40B4-BE49-F238E27FC236}">
                <a16:creationId xmlns:a16="http://schemas.microsoft.com/office/drawing/2014/main" id="{ACBFA10C-2BAC-0A93-8865-95F3CD59160D}"/>
              </a:ext>
            </a:extLst>
          </p:cNvPr>
          <p:cNvSpPr txBox="1"/>
          <p:nvPr/>
        </p:nvSpPr>
        <p:spPr>
          <a:xfrm>
            <a:off x="0" y="1602254"/>
            <a:ext cx="8289395" cy="1938992"/>
          </a:xfrm>
          <a:prstGeom prst="rect">
            <a:avLst/>
          </a:prstGeom>
          <a:noFill/>
        </p:spPr>
        <p:txBody>
          <a:bodyPr wrap="square" rtlCol="0">
            <a:spAutoFit/>
          </a:bodyPr>
          <a:lstStyle/>
          <a:p>
            <a:pPr>
              <a:spcBef>
                <a:spcPts val="150"/>
              </a:spcBef>
            </a:pPr>
            <a:r>
              <a:rPr lang="en-US" sz="30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Upon successfully completing testing and validation who is responsible for formally declaring recovery efforts complete, and that the system is in normal operations?</a:t>
            </a:r>
            <a:endParaRPr lang="en-US" sz="3000" dirty="0">
              <a:solidFill>
                <a:schemeClr val="bg1">
                  <a:lumMod val="85000"/>
                </a:schemeClr>
              </a:solidFill>
              <a:latin typeface="Biome" panose="020B0503030204020804" pitchFamily="34" charset="0"/>
              <a:cs typeface="Biome" panose="020B0503030204020804" pitchFamily="34" charset="0"/>
            </a:endParaRPr>
          </a:p>
        </p:txBody>
      </p:sp>
    </p:spTree>
    <p:extLst>
      <p:ext uri="{BB962C8B-B14F-4D97-AF65-F5344CB8AC3E}">
        <p14:creationId xmlns:p14="http://schemas.microsoft.com/office/powerpoint/2010/main" val="66753253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FB8CFBF2-E684-3B42-9A72-106BCE9C08BE}"/>
              </a:ext>
            </a:extLst>
          </p:cNvPr>
          <p:cNvSpPr>
            <a:spLocks noGrp="1"/>
          </p:cNvSpPr>
          <p:nvPr>
            <p:ph type="sldNum" sz="quarter" idx="12"/>
          </p:nvPr>
        </p:nvSpPr>
        <p:spPr/>
        <p:txBody>
          <a:bodyPr/>
          <a:lstStyle/>
          <a:p>
            <a:fld id="{48F63A3B-78C7-47BE-AE5E-E10140E04643}" type="slidenum">
              <a:rPr lang="en-US" smtClean="0"/>
              <a:pPr/>
              <a:t>22</a:t>
            </a:fld>
            <a:endParaRPr lang="en-US" dirty="0"/>
          </a:p>
        </p:txBody>
      </p:sp>
      <p:sp>
        <p:nvSpPr>
          <p:cNvPr id="9" name="TextBox 8">
            <a:extLst>
              <a:ext uri="{FF2B5EF4-FFF2-40B4-BE49-F238E27FC236}">
                <a16:creationId xmlns:a16="http://schemas.microsoft.com/office/drawing/2014/main" id="{B0999196-4EB1-344E-B156-2FB5BDF36D81}"/>
              </a:ext>
            </a:extLst>
          </p:cNvPr>
          <p:cNvSpPr txBox="1"/>
          <p:nvPr/>
        </p:nvSpPr>
        <p:spPr>
          <a:xfrm>
            <a:off x="1" y="274737"/>
            <a:ext cx="9039224" cy="707886"/>
          </a:xfrm>
          <a:prstGeom prst="rect">
            <a:avLst/>
          </a:prstGeom>
          <a:noFill/>
        </p:spPr>
        <p:txBody>
          <a:bodyPr wrap="square">
            <a:spAutoFit/>
          </a:bodyPr>
          <a:lstStyle/>
          <a:p>
            <a:r>
              <a:rPr lang="en-US" sz="4000" b="1" dirty="0">
                <a:solidFill>
                  <a:schemeClr val="bg1">
                    <a:lumMod val="85000"/>
                  </a:schemeClr>
                </a:solidFill>
              </a:rPr>
              <a:t>Question 16: Communications to Users</a:t>
            </a:r>
          </a:p>
        </p:txBody>
      </p:sp>
      <p:sp>
        <p:nvSpPr>
          <p:cNvPr id="11" name="TextBox 10">
            <a:extLst>
              <a:ext uri="{FF2B5EF4-FFF2-40B4-BE49-F238E27FC236}">
                <a16:creationId xmlns:a16="http://schemas.microsoft.com/office/drawing/2014/main" id="{B485C1D9-D6E3-A39C-1BB3-E7C0B725B38C}"/>
              </a:ext>
            </a:extLst>
          </p:cNvPr>
          <p:cNvSpPr txBox="1"/>
          <p:nvPr/>
        </p:nvSpPr>
        <p:spPr>
          <a:xfrm>
            <a:off x="9526" y="2063918"/>
            <a:ext cx="7975076" cy="1015663"/>
          </a:xfrm>
          <a:prstGeom prst="rect">
            <a:avLst/>
          </a:prstGeom>
          <a:noFill/>
        </p:spPr>
        <p:txBody>
          <a:bodyPr wrap="square" rtlCol="0">
            <a:spAutoFit/>
          </a:bodyPr>
          <a:lstStyle/>
          <a:p>
            <a:pPr>
              <a:spcBef>
                <a:spcPts val="150"/>
              </a:spcBef>
            </a:pPr>
            <a:r>
              <a:rPr lang="en-US" sz="30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What efforts will be taken to notify the application users?</a:t>
            </a:r>
            <a:endParaRPr lang="en-US" sz="3000" dirty="0">
              <a:solidFill>
                <a:schemeClr val="bg1">
                  <a:lumMod val="85000"/>
                </a:schemeClr>
              </a:solidFill>
              <a:latin typeface="Biome" panose="020B0503030204020804" pitchFamily="34" charset="0"/>
              <a:cs typeface="Biome" panose="020B0503030204020804" pitchFamily="34" charset="0"/>
            </a:endParaRPr>
          </a:p>
        </p:txBody>
      </p:sp>
    </p:spTree>
    <p:extLst>
      <p:ext uri="{BB962C8B-B14F-4D97-AF65-F5344CB8AC3E}">
        <p14:creationId xmlns:p14="http://schemas.microsoft.com/office/powerpoint/2010/main" val="234924511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FB8CFBF2-E684-3B42-9A72-106BCE9C08BE}"/>
              </a:ext>
            </a:extLst>
          </p:cNvPr>
          <p:cNvSpPr>
            <a:spLocks noGrp="1"/>
          </p:cNvSpPr>
          <p:nvPr>
            <p:ph type="sldNum" sz="quarter" idx="12"/>
          </p:nvPr>
        </p:nvSpPr>
        <p:spPr/>
        <p:txBody>
          <a:bodyPr/>
          <a:lstStyle/>
          <a:p>
            <a:fld id="{48F63A3B-78C7-47BE-AE5E-E10140E04643}" type="slidenum">
              <a:rPr lang="en-US" smtClean="0"/>
              <a:pPr/>
              <a:t>23</a:t>
            </a:fld>
            <a:endParaRPr lang="en-US" dirty="0"/>
          </a:p>
        </p:txBody>
      </p:sp>
      <p:sp>
        <p:nvSpPr>
          <p:cNvPr id="9" name="TextBox 8">
            <a:extLst>
              <a:ext uri="{FF2B5EF4-FFF2-40B4-BE49-F238E27FC236}">
                <a16:creationId xmlns:a16="http://schemas.microsoft.com/office/drawing/2014/main" id="{B0999196-4EB1-344E-B156-2FB5BDF36D81}"/>
              </a:ext>
            </a:extLst>
          </p:cNvPr>
          <p:cNvSpPr txBox="1"/>
          <p:nvPr/>
        </p:nvSpPr>
        <p:spPr>
          <a:xfrm>
            <a:off x="1" y="274737"/>
            <a:ext cx="9039224" cy="646331"/>
          </a:xfrm>
          <a:prstGeom prst="rect">
            <a:avLst/>
          </a:prstGeom>
          <a:noFill/>
        </p:spPr>
        <p:txBody>
          <a:bodyPr wrap="square">
            <a:spAutoFit/>
          </a:bodyPr>
          <a:lstStyle/>
          <a:p>
            <a:r>
              <a:rPr lang="en-US" sz="3600" b="1" dirty="0">
                <a:solidFill>
                  <a:schemeClr val="bg1">
                    <a:lumMod val="85000"/>
                  </a:schemeClr>
                </a:solidFill>
                <a:latin typeface="Biome" panose="020B0503030204020804"/>
              </a:rPr>
              <a:t>Question 17: Postmortem/ Lessons Learned</a:t>
            </a:r>
          </a:p>
        </p:txBody>
      </p:sp>
      <p:sp>
        <p:nvSpPr>
          <p:cNvPr id="11" name="TextBox 10">
            <a:extLst>
              <a:ext uri="{FF2B5EF4-FFF2-40B4-BE49-F238E27FC236}">
                <a16:creationId xmlns:a16="http://schemas.microsoft.com/office/drawing/2014/main" id="{B485C1D9-D6E3-A39C-1BB3-E7C0B725B38C}"/>
              </a:ext>
            </a:extLst>
          </p:cNvPr>
          <p:cNvSpPr txBox="1"/>
          <p:nvPr/>
        </p:nvSpPr>
        <p:spPr>
          <a:xfrm>
            <a:off x="104775" y="937261"/>
            <a:ext cx="7975076" cy="2913618"/>
          </a:xfrm>
          <a:prstGeom prst="rect">
            <a:avLst/>
          </a:prstGeom>
          <a:noFill/>
        </p:spPr>
        <p:txBody>
          <a:bodyPr wrap="square" rtlCol="0">
            <a:spAutoFit/>
          </a:bodyPr>
          <a:lstStyle/>
          <a:p>
            <a:pPr>
              <a:spcBef>
                <a:spcPts val="150"/>
              </a:spcBef>
            </a:pPr>
            <a:r>
              <a:rPr lang="en-US" sz="20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It is important that all recovery events be well-documented, including actions taken and problems encountered during the recovery and reconstitution effort, and lessons learned for inclusion and update to this Plan. </a:t>
            </a:r>
          </a:p>
          <a:p>
            <a:pPr>
              <a:spcBef>
                <a:spcPts val="150"/>
              </a:spcBef>
            </a:pPr>
            <a:r>
              <a:rPr lang="en-US" sz="20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It is the responsibility of each team or person to document their actions during the recovery and reconstitution effort and to provide that documentation to the CPC.</a:t>
            </a:r>
          </a:p>
          <a:p>
            <a:pPr marL="257175" indent="-257175">
              <a:spcBef>
                <a:spcPts val="150"/>
              </a:spcBef>
              <a:buFont typeface="Arial" panose="020B0604020202020204" pitchFamily="34" charset="0"/>
              <a:buChar char="•"/>
            </a:pPr>
            <a:r>
              <a:rPr lang="en-US" sz="20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What types of documents are required and collected by the CPC after the contingency activation?</a:t>
            </a:r>
            <a:endParaRPr lang="en-US" sz="2000" dirty="0">
              <a:solidFill>
                <a:schemeClr val="bg1">
                  <a:lumMod val="85000"/>
                </a:schemeClr>
              </a:solidFill>
              <a:latin typeface="Biome" panose="020B0503030204020804" pitchFamily="34" charset="0"/>
              <a:cs typeface="Biome" panose="020B0503030204020804" pitchFamily="34" charset="0"/>
            </a:endParaRPr>
          </a:p>
        </p:txBody>
      </p:sp>
    </p:spTree>
    <p:extLst>
      <p:ext uri="{BB962C8B-B14F-4D97-AF65-F5344CB8AC3E}">
        <p14:creationId xmlns:p14="http://schemas.microsoft.com/office/powerpoint/2010/main" val="2505604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FB8CFBF2-E684-3B42-9A72-106BCE9C08BE}"/>
              </a:ext>
            </a:extLst>
          </p:cNvPr>
          <p:cNvSpPr>
            <a:spLocks noGrp="1"/>
          </p:cNvSpPr>
          <p:nvPr>
            <p:ph type="sldNum" sz="quarter" idx="12"/>
          </p:nvPr>
        </p:nvSpPr>
        <p:spPr/>
        <p:txBody>
          <a:bodyPr/>
          <a:lstStyle/>
          <a:p>
            <a:fld id="{48F63A3B-78C7-47BE-AE5E-E10140E04643}" type="slidenum">
              <a:rPr lang="en-US" smtClean="0"/>
              <a:pPr/>
              <a:t>24</a:t>
            </a:fld>
            <a:endParaRPr lang="en-US" dirty="0"/>
          </a:p>
        </p:txBody>
      </p:sp>
      <p:sp>
        <p:nvSpPr>
          <p:cNvPr id="5" name="Title 1">
            <a:extLst>
              <a:ext uri="{FF2B5EF4-FFF2-40B4-BE49-F238E27FC236}">
                <a16:creationId xmlns:a16="http://schemas.microsoft.com/office/drawing/2014/main" id="{C891BF8C-B965-6E61-7F31-D4DDE9713FE0}"/>
              </a:ext>
            </a:extLst>
          </p:cNvPr>
          <p:cNvSpPr txBox="1">
            <a:spLocks/>
          </p:cNvSpPr>
          <p:nvPr/>
        </p:nvSpPr>
        <p:spPr>
          <a:xfrm>
            <a:off x="0" y="186026"/>
            <a:ext cx="8696325" cy="509299"/>
          </a:xfrm>
          <a:prstGeom prst="rect">
            <a:avLst/>
          </a:prstGeom>
        </p:spPr>
        <p:txBody>
          <a:bodyPr/>
          <a:lstStyle>
            <a:lvl1pPr algn="l" defTabSz="914400" rtl="0" eaLnBrk="1" latinLnBrk="0" hangingPunct="1">
              <a:lnSpc>
                <a:spcPct val="90000"/>
              </a:lnSpc>
              <a:spcBef>
                <a:spcPct val="0"/>
              </a:spcBef>
              <a:buNone/>
              <a:defRPr sz="4000" b="1" kern="1200">
                <a:solidFill>
                  <a:schemeClr val="tx1"/>
                </a:solidFill>
                <a:latin typeface="+mn-lt"/>
                <a:ea typeface="+mj-ea"/>
                <a:cs typeface="+mj-cs"/>
              </a:defRPr>
            </a:lvl1pPr>
          </a:lstStyle>
          <a:p>
            <a:r>
              <a:rPr lang="en-US" sz="3200" dirty="0">
                <a:solidFill>
                  <a:schemeClr val="bg1">
                    <a:lumMod val="85000"/>
                  </a:schemeClr>
                </a:solidFill>
                <a:latin typeface="Biome" panose="020B0503030204020804"/>
              </a:rPr>
              <a:t>AAR/Hotwash and Closing Comments/Questions</a:t>
            </a:r>
          </a:p>
        </p:txBody>
      </p:sp>
      <p:sp>
        <p:nvSpPr>
          <p:cNvPr id="7" name="TextBox 6">
            <a:extLst>
              <a:ext uri="{FF2B5EF4-FFF2-40B4-BE49-F238E27FC236}">
                <a16:creationId xmlns:a16="http://schemas.microsoft.com/office/drawing/2014/main" id="{D3675F72-94F1-F15C-07AC-0840532C5845}"/>
              </a:ext>
            </a:extLst>
          </p:cNvPr>
          <p:cNvSpPr txBox="1"/>
          <p:nvPr/>
        </p:nvSpPr>
        <p:spPr>
          <a:xfrm>
            <a:off x="318155" y="685800"/>
            <a:ext cx="7254220" cy="3539430"/>
          </a:xfrm>
          <a:prstGeom prst="rect">
            <a:avLst/>
          </a:prstGeom>
          <a:noFill/>
        </p:spPr>
        <p:txBody>
          <a:bodyPr wrap="square" rtlCol="0">
            <a:spAutoFit/>
          </a:bodyPr>
          <a:lstStyle/>
          <a:p>
            <a:pPr marL="214313" indent="-214313">
              <a:buFont typeface="Arial" panose="020B0604020202020204" pitchFamily="34" charset="0"/>
              <a:buChar char="•"/>
            </a:pPr>
            <a:r>
              <a:rPr lang="en-US" sz="2800" dirty="0">
                <a:solidFill>
                  <a:schemeClr val="bg1">
                    <a:lumMod val="85000"/>
                  </a:schemeClr>
                </a:solidFill>
                <a:latin typeface="Biome" panose="020B0503030204020804"/>
              </a:rPr>
              <a:t>ISSO AAR/Comments</a:t>
            </a:r>
          </a:p>
          <a:p>
            <a:pPr marL="214313" indent="-214313">
              <a:buFont typeface="Arial" panose="020B0604020202020204" pitchFamily="34" charset="0"/>
              <a:buChar char="•"/>
            </a:pPr>
            <a:r>
              <a:rPr lang="en-US" sz="2800" dirty="0">
                <a:solidFill>
                  <a:schemeClr val="bg1">
                    <a:lumMod val="85000"/>
                  </a:schemeClr>
                </a:solidFill>
                <a:latin typeface="Biome" panose="020B0503030204020804"/>
              </a:rPr>
              <a:t>ADO (Facilitator) AAR/Comments</a:t>
            </a:r>
          </a:p>
          <a:p>
            <a:pPr marL="214313" indent="-214313">
              <a:buFont typeface="Arial" panose="020B0604020202020204" pitchFamily="34" charset="0"/>
              <a:buChar char="•"/>
            </a:pPr>
            <a:r>
              <a:rPr lang="en-US" sz="2800" dirty="0">
                <a:solidFill>
                  <a:schemeClr val="bg1">
                    <a:lumMod val="85000"/>
                  </a:schemeClr>
                </a:solidFill>
                <a:latin typeface="Biome" panose="020B0503030204020804"/>
              </a:rPr>
              <a:t>Business Owner closing comments</a:t>
            </a:r>
          </a:p>
          <a:p>
            <a:pPr marL="214313" indent="-214313">
              <a:buFont typeface="Arial" panose="020B0604020202020204" pitchFamily="34" charset="0"/>
              <a:buChar char="•"/>
            </a:pPr>
            <a:r>
              <a:rPr lang="en-US" sz="2800" dirty="0">
                <a:solidFill>
                  <a:schemeClr val="bg1">
                    <a:lumMod val="85000"/>
                  </a:schemeClr>
                </a:solidFill>
                <a:latin typeface="Biome" panose="020B0503030204020804"/>
              </a:rPr>
              <a:t>System Developer/Maintainer closing comments</a:t>
            </a:r>
          </a:p>
          <a:p>
            <a:pPr marL="214313" indent="-214313">
              <a:buFont typeface="Arial" panose="020B0604020202020204" pitchFamily="34" charset="0"/>
              <a:buChar char="•"/>
            </a:pPr>
            <a:r>
              <a:rPr lang="en-US" sz="2800" dirty="0">
                <a:solidFill>
                  <a:schemeClr val="bg1">
                    <a:lumMod val="85000"/>
                  </a:schemeClr>
                </a:solidFill>
                <a:latin typeface="Biome" panose="020B0503030204020804"/>
              </a:rPr>
              <a:t>All other participants with feedback</a:t>
            </a:r>
          </a:p>
          <a:p>
            <a:pPr marL="214313" indent="-214313">
              <a:buFont typeface="Arial" panose="020B0604020202020204" pitchFamily="34" charset="0"/>
              <a:buChar char="•"/>
            </a:pPr>
            <a:endParaRPr lang="en-US" sz="2800" dirty="0">
              <a:solidFill>
                <a:schemeClr val="bg1">
                  <a:lumMod val="85000"/>
                </a:schemeClr>
              </a:solidFill>
              <a:latin typeface="Biome" panose="020B0503030204020804"/>
            </a:endParaRPr>
          </a:p>
          <a:p>
            <a:pPr marL="214313" indent="-214313">
              <a:buFont typeface="Arial" panose="020B0604020202020204" pitchFamily="34" charset="0"/>
              <a:buChar char="•"/>
            </a:pPr>
            <a:r>
              <a:rPr lang="en-US" sz="2800" dirty="0">
                <a:solidFill>
                  <a:schemeClr val="bg1">
                    <a:lumMod val="85000"/>
                  </a:schemeClr>
                </a:solidFill>
                <a:latin typeface="Biome" panose="020B0503030204020804"/>
              </a:rPr>
              <a:t>Any Questions?</a:t>
            </a:r>
          </a:p>
        </p:txBody>
      </p:sp>
    </p:spTree>
    <p:extLst>
      <p:ext uri="{BB962C8B-B14F-4D97-AF65-F5344CB8AC3E}">
        <p14:creationId xmlns:p14="http://schemas.microsoft.com/office/powerpoint/2010/main" val="10525058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Slide Number Placeholder 9">
            <a:extLst>
              <a:ext uri="{FF2B5EF4-FFF2-40B4-BE49-F238E27FC236}">
                <a16:creationId xmlns:a16="http://schemas.microsoft.com/office/drawing/2014/main" id="{FB8CFBF2-E684-3B42-9A72-106BCE9C08BE}"/>
              </a:ext>
            </a:extLst>
          </p:cNvPr>
          <p:cNvSpPr>
            <a:spLocks noGrp="1"/>
          </p:cNvSpPr>
          <p:nvPr>
            <p:ph type="sldNum" sz="quarter" idx="12"/>
          </p:nvPr>
        </p:nvSpPr>
        <p:spPr/>
        <p:txBody>
          <a:bodyPr/>
          <a:lstStyle/>
          <a:p>
            <a:fld id="{48F63A3B-78C7-47BE-AE5E-E10140E04643}" type="slidenum">
              <a:rPr lang="en-US" smtClean="0"/>
              <a:pPr/>
              <a:t>25</a:t>
            </a:fld>
            <a:endParaRPr lang="en-US" dirty="0"/>
          </a:p>
        </p:txBody>
      </p:sp>
      <p:sp>
        <p:nvSpPr>
          <p:cNvPr id="4" name="Title 1">
            <a:extLst>
              <a:ext uri="{FF2B5EF4-FFF2-40B4-BE49-F238E27FC236}">
                <a16:creationId xmlns:a16="http://schemas.microsoft.com/office/drawing/2014/main" id="{4591959A-18E9-B414-6AE2-1FB5DFE62D15}"/>
              </a:ext>
            </a:extLst>
          </p:cNvPr>
          <p:cNvSpPr txBox="1">
            <a:spLocks/>
          </p:cNvSpPr>
          <p:nvPr/>
        </p:nvSpPr>
        <p:spPr>
          <a:xfrm>
            <a:off x="291746" y="984949"/>
            <a:ext cx="8694540" cy="615252"/>
          </a:xfrm>
          <a:prstGeom prst="rect">
            <a:avLst/>
          </a:prstGeom>
        </p:spPr>
        <p:txBody>
          <a:bodyPr/>
          <a:lstStyle>
            <a:lvl1pPr algn="l" defTabSz="914400" rtl="0" eaLnBrk="1" latinLnBrk="0" hangingPunct="1">
              <a:lnSpc>
                <a:spcPct val="90000"/>
              </a:lnSpc>
              <a:spcBef>
                <a:spcPct val="0"/>
              </a:spcBef>
              <a:buNone/>
              <a:defRPr sz="4000" b="1" kern="1200">
                <a:solidFill>
                  <a:schemeClr val="tx1"/>
                </a:solidFill>
                <a:latin typeface="+mn-lt"/>
                <a:ea typeface="+mj-ea"/>
                <a:cs typeface="+mj-cs"/>
              </a:defRPr>
            </a:lvl1pPr>
          </a:lstStyle>
          <a:p>
            <a:r>
              <a:rPr lang="en-US" sz="3200" dirty="0">
                <a:solidFill>
                  <a:schemeClr val="bg1">
                    <a:lumMod val="85000"/>
                  </a:schemeClr>
                </a:solidFill>
                <a:latin typeface="Biome" panose="020B0503030204020804" pitchFamily="34" charset="0"/>
                <a:cs typeface="Biome" panose="020B0503030204020804" pitchFamily="34" charset="0"/>
              </a:rPr>
              <a:t>Thank You for Attending Todays Table-Top-Test</a:t>
            </a:r>
          </a:p>
        </p:txBody>
      </p:sp>
    </p:spTree>
    <p:extLst>
      <p:ext uri="{BB962C8B-B14F-4D97-AF65-F5344CB8AC3E}">
        <p14:creationId xmlns:p14="http://schemas.microsoft.com/office/powerpoint/2010/main" val="236410324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308CFA-EFF4-4425-B083-464B3F07BD1E}"/>
              </a:ext>
            </a:extLst>
          </p:cNvPr>
          <p:cNvSpPr>
            <a:spLocks noGrp="1"/>
          </p:cNvSpPr>
          <p:nvPr>
            <p:ph type="title"/>
          </p:nvPr>
        </p:nvSpPr>
        <p:spPr>
          <a:xfrm>
            <a:off x="277604" y="0"/>
            <a:ext cx="6734507" cy="847725"/>
          </a:xfrm>
        </p:spPr>
        <p:txBody>
          <a:bodyPr/>
          <a:lstStyle/>
          <a:p>
            <a:r>
              <a:rPr lang="en-US" sz="4000" dirty="0">
                <a:latin typeface="Biome" panose="020B0503030204020804" pitchFamily="34" charset="0"/>
                <a:cs typeface="Biome" panose="020B0503030204020804" pitchFamily="34" charset="0"/>
              </a:rPr>
              <a:t>TTT Attendees</a:t>
            </a:r>
          </a:p>
        </p:txBody>
      </p:sp>
      <p:graphicFrame>
        <p:nvGraphicFramePr>
          <p:cNvPr id="3" name="Table 3">
            <a:extLst>
              <a:ext uri="{FF2B5EF4-FFF2-40B4-BE49-F238E27FC236}">
                <a16:creationId xmlns:a16="http://schemas.microsoft.com/office/drawing/2014/main" id="{83EAD641-FA0C-4782-9373-C3FCB5B62284}"/>
              </a:ext>
            </a:extLst>
          </p:cNvPr>
          <p:cNvGraphicFramePr>
            <a:graphicFrameLocks noGrp="1"/>
          </p:cNvGraphicFramePr>
          <p:nvPr>
            <p:extLst>
              <p:ext uri="{D42A27DB-BD31-4B8C-83A1-F6EECF244321}">
                <p14:modId xmlns:p14="http://schemas.microsoft.com/office/powerpoint/2010/main" val="631389222"/>
              </p:ext>
            </p:extLst>
          </p:nvPr>
        </p:nvGraphicFramePr>
        <p:xfrm>
          <a:off x="0" y="711517"/>
          <a:ext cx="9010649" cy="4419600"/>
        </p:xfrm>
        <a:graphic>
          <a:graphicData uri="http://schemas.openxmlformats.org/drawingml/2006/table">
            <a:tbl>
              <a:tblPr firstRow="1" bandRow="1">
                <a:tableStyleId>{5C22544A-7EE6-4342-B048-85BDC9FD1C3A}</a:tableStyleId>
              </a:tblPr>
              <a:tblGrid>
                <a:gridCol w="3886223">
                  <a:extLst>
                    <a:ext uri="{9D8B030D-6E8A-4147-A177-3AD203B41FA5}">
                      <a16:colId xmlns:a16="http://schemas.microsoft.com/office/drawing/2014/main" val="2248950479"/>
                    </a:ext>
                  </a:extLst>
                </a:gridCol>
                <a:gridCol w="2210339">
                  <a:extLst>
                    <a:ext uri="{9D8B030D-6E8A-4147-A177-3AD203B41FA5}">
                      <a16:colId xmlns:a16="http://schemas.microsoft.com/office/drawing/2014/main" val="1238931462"/>
                    </a:ext>
                  </a:extLst>
                </a:gridCol>
                <a:gridCol w="1524623">
                  <a:extLst>
                    <a:ext uri="{9D8B030D-6E8A-4147-A177-3AD203B41FA5}">
                      <a16:colId xmlns:a16="http://schemas.microsoft.com/office/drawing/2014/main" val="4247966217"/>
                    </a:ext>
                  </a:extLst>
                </a:gridCol>
                <a:gridCol w="1389464">
                  <a:extLst>
                    <a:ext uri="{9D8B030D-6E8A-4147-A177-3AD203B41FA5}">
                      <a16:colId xmlns:a16="http://schemas.microsoft.com/office/drawing/2014/main" val="768066358"/>
                    </a:ext>
                  </a:extLst>
                </a:gridCol>
              </a:tblGrid>
              <a:tr h="231458">
                <a:tc>
                  <a:txBody>
                    <a:bodyPr/>
                    <a:lstStyle/>
                    <a:p>
                      <a:pPr algn="l"/>
                      <a:r>
                        <a:rPr lang="en-US" sz="1100" dirty="0"/>
                        <a:t>NAME</a:t>
                      </a:r>
                    </a:p>
                  </a:txBody>
                  <a:tcPr marL="68580" marR="68580" marT="34290" marB="34290"/>
                </a:tc>
                <a:tc>
                  <a:txBody>
                    <a:bodyPr/>
                    <a:lstStyle/>
                    <a:p>
                      <a:pPr algn="l"/>
                      <a:r>
                        <a:rPr lang="en-US" sz="1100" dirty="0"/>
                        <a:t>ROLE</a:t>
                      </a:r>
                    </a:p>
                  </a:txBody>
                  <a:tcPr marL="68580" marR="68580" marT="34290" marB="34290"/>
                </a:tc>
                <a:tc>
                  <a:txBody>
                    <a:bodyPr/>
                    <a:lstStyle/>
                    <a:p>
                      <a:pPr algn="l"/>
                      <a:r>
                        <a:rPr lang="en-US" sz="1100" dirty="0"/>
                        <a:t>ORGANIZATION</a:t>
                      </a:r>
                    </a:p>
                  </a:txBody>
                  <a:tcPr marL="68580" marR="68580" marT="34290" marB="34290"/>
                </a:tc>
                <a:tc>
                  <a:txBody>
                    <a:bodyPr/>
                    <a:lstStyle/>
                    <a:p>
                      <a:pPr algn="l"/>
                      <a:r>
                        <a:rPr lang="en-US" sz="1100" dirty="0"/>
                        <a:t>PRESENT</a:t>
                      </a:r>
                    </a:p>
                  </a:txBody>
                  <a:tcPr marL="68580" marR="68580" marT="34290" marB="34290"/>
                </a:tc>
                <a:extLst>
                  <a:ext uri="{0D108BD9-81ED-4DB2-BD59-A6C34878D82A}">
                    <a16:rowId xmlns:a16="http://schemas.microsoft.com/office/drawing/2014/main" val="216277319"/>
                  </a:ext>
                </a:extLst>
              </a:tr>
              <a:tr h="205740">
                <a:tc>
                  <a:txBody>
                    <a:bodyPr/>
                    <a:lstStyle/>
                    <a:p>
                      <a:pPr algn="l"/>
                      <a:endParaRPr lang="en-US" sz="1100" dirty="0"/>
                    </a:p>
                  </a:txBody>
                  <a:tcPr marL="68580" marR="68580" marT="34290" marB="34290"/>
                </a:tc>
                <a:tc>
                  <a:txBody>
                    <a:bodyPr/>
                    <a:lstStyle/>
                    <a:p>
                      <a:pPr algn="l"/>
                      <a:r>
                        <a:rPr lang="en-US" sz="1100" dirty="0"/>
                        <a:t>Business Owner</a:t>
                      </a:r>
                    </a:p>
                  </a:txBody>
                  <a:tcPr marL="68580" marR="68580" marT="34290" marB="34290"/>
                </a:tc>
                <a:tc>
                  <a:txBody>
                    <a:bodyPr/>
                    <a:lstStyle/>
                    <a:p>
                      <a:pPr algn="l"/>
                      <a:r>
                        <a:rPr lang="en-US" sz="1100" dirty="0"/>
                        <a:t>CMS</a:t>
                      </a:r>
                    </a:p>
                  </a:txBody>
                  <a:tcPr marL="68580" marR="68580" marT="34290" marB="34290"/>
                </a:tc>
                <a:tc>
                  <a:txBody>
                    <a:bodyPr/>
                    <a:lstStyle/>
                    <a:p>
                      <a:pPr algn="l"/>
                      <a:endParaRPr lang="en-US" sz="1100" dirty="0"/>
                    </a:p>
                  </a:txBody>
                  <a:tcPr marL="68580" marR="68580" marT="34290" marB="34290"/>
                </a:tc>
                <a:extLst>
                  <a:ext uri="{0D108BD9-81ED-4DB2-BD59-A6C34878D82A}">
                    <a16:rowId xmlns:a16="http://schemas.microsoft.com/office/drawing/2014/main" val="3887809325"/>
                  </a:ext>
                </a:extLst>
              </a:tr>
              <a:tr h="205740">
                <a:tc>
                  <a:txBody>
                    <a:bodyPr/>
                    <a:lstStyle/>
                    <a:p>
                      <a:pPr algn="l"/>
                      <a:endParaRPr lang="en-US" sz="1100" dirty="0"/>
                    </a:p>
                  </a:txBody>
                  <a:tcPr marL="68580" marR="68580" marT="34290" marB="34290"/>
                </a:tc>
                <a:tc>
                  <a:txBody>
                    <a:bodyPr/>
                    <a:lstStyle/>
                    <a:p>
                      <a:pPr algn="l"/>
                      <a:r>
                        <a:rPr lang="en-US" sz="1100" dirty="0"/>
                        <a:t>System Developer/Maintainer</a:t>
                      </a:r>
                    </a:p>
                  </a:txBody>
                  <a:tcPr marL="68580" marR="68580" marT="34290" marB="34290"/>
                </a:tc>
                <a:tc>
                  <a:txBody>
                    <a:bodyPr/>
                    <a:lstStyle/>
                    <a:p>
                      <a:pPr algn="l"/>
                      <a:r>
                        <a:rPr lang="en-US" sz="1100" dirty="0"/>
                        <a:t>CMS</a:t>
                      </a:r>
                    </a:p>
                  </a:txBody>
                  <a:tcPr marL="68580" marR="68580" marT="34290" marB="34290"/>
                </a:tc>
                <a:tc>
                  <a:txBody>
                    <a:bodyPr/>
                    <a:lstStyle/>
                    <a:p>
                      <a:pPr algn="l"/>
                      <a:endParaRPr lang="en-US" sz="1100" dirty="0"/>
                    </a:p>
                  </a:txBody>
                  <a:tcPr marL="68580" marR="68580" marT="34290" marB="34290"/>
                </a:tc>
                <a:extLst>
                  <a:ext uri="{0D108BD9-81ED-4DB2-BD59-A6C34878D82A}">
                    <a16:rowId xmlns:a16="http://schemas.microsoft.com/office/drawing/2014/main" val="3946812068"/>
                  </a:ext>
                </a:extLst>
              </a:tr>
              <a:tr h="205740">
                <a:tc>
                  <a:txBody>
                    <a:bodyPr/>
                    <a:lstStyle/>
                    <a:p>
                      <a:pPr algn="l"/>
                      <a:endParaRPr lang="en-US" sz="1100" dirty="0"/>
                    </a:p>
                  </a:txBody>
                  <a:tcPr marL="68580" marR="68580" marT="34290" marB="34290"/>
                </a:tc>
                <a:tc>
                  <a:txBody>
                    <a:bodyPr/>
                    <a:lstStyle/>
                    <a:p>
                      <a:pPr algn="l"/>
                      <a:r>
                        <a:rPr lang="en-US" sz="1100" dirty="0"/>
                        <a:t>Information Systems Security Officer</a:t>
                      </a:r>
                    </a:p>
                  </a:txBody>
                  <a:tcPr marL="68580" marR="68580" marT="34290" marB="34290"/>
                </a:tc>
                <a:tc>
                  <a:txBody>
                    <a:bodyPr/>
                    <a:lstStyle/>
                    <a:p>
                      <a:pPr algn="l"/>
                      <a:r>
                        <a:rPr lang="en-US" sz="1100" dirty="0"/>
                        <a:t>CMS</a:t>
                      </a:r>
                    </a:p>
                  </a:txBody>
                  <a:tcPr marL="68580" marR="68580" marT="34290" marB="34290"/>
                </a:tc>
                <a:tc>
                  <a:txBody>
                    <a:bodyPr/>
                    <a:lstStyle/>
                    <a:p>
                      <a:pPr algn="l"/>
                      <a:endParaRPr lang="en-US" sz="1100" dirty="0"/>
                    </a:p>
                  </a:txBody>
                  <a:tcPr marL="68580" marR="68580" marT="34290" marB="34290"/>
                </a:tc>
                <a:extLst>
                  <a:ext uri="{0D108BD9-81ED-4DB2-BD59-A6C34878D82A}">
                    <a16:rowId xmlns:a16="http://schemas.microsoft.com/office/drawing/2014/main" val="4093207568"/>
                  </a:ext>
                </a:extLst>
              </a:tr>
              <a:tr h="205740">
                <a:tc>
                  <a:txBody>
                    <a:bodyPr/>
                    <a:lstStyle/>
                    <a:p>
                      <a:pPr algn="l"/>
                      <a:endParaRPr lang="en-US" sz="1100"/>
                    </a:p>
                  </a:txBody>
                  <a:tcPr marL="68580" marR="68580" marT="34290" marB="34290"/>
                </a:tc>
                <a:tc>
                  <a:txBody>
                    <a:bodyPr/>
                    <a:lstStyle/>
                    <a:p>
                      <a:pPr algn="l"/>
                      <a:r>
                        <a:rPr lang="en-US" sz="1100" dirty="0"/>
                        <a:t>ADO – CPC Lead</a:t>
                      </a:r>
                    </a:p>
                  </a:txBody>
                  <a:tcPr marL="68580" marR="68580" marT="34290" marB="34290"/>
                </a:tc>
                <a:tc>
                  <a:txBody>
                    <a:bodyPr/>
                    <a:lstStyle/>
                    <a:p>
                      <a:pPr algn="l"/>
                      <a:r>
                        <a:rPr lang="en-US" sz="1100" dirty="0"/>
                        <a:t>&lt;ADO Org&gt;</a:t>
                      </a:r>
                    </a:p>
                  </a:txBody>
                  <a:tcPr marL="68580" marR="68580" marT="34290" marB="34290"/>
                </a:tc>
                <a:tc>
                  <a:txBody>
                    <a:bodyPr/>
                    <a:lstStyle/>
                    <a:p>
                      <a:pPr algn="l"/>
                      <a:endParaRPr lang="en-US" sz="1100" dirty="0"/>
                    </a:p>
                  </a:txBody>
                  <a:tcPr marL="68580" marR="68580" marT="34290" marB="34290"/>
                </a:tc>
                <a:extLst>
                  <a:ext uri="{0D108BD9-81ED-4DB2-BD59-A6C34878D82A}">
                    <a16:rowId xmlns:a16="http://schemas.microsoft.com/office/drawing/2014/main" val="703140546"/>
                  </a:ext>
                </a:extLst>
              </a:tr>
              <a:tr h="205740">
                <a:tc>
                  <a:txBody>
                    <a:bodyPr/>
                    <a:lstStyle/>
                    <a:p>
                      <a:pPr algn="l"/>
                      <a:endParaRPr lang="en-US" sz="1100"/>
                    </a:p>
                  </a:txBody>
                  <a:tcPr marL="68580" marR="68580" marT="34290" marB="34290"/>
                </a:tc>
                <a:tc>
                  <a:txBody>
                    <a:bodyPr/>
                    <a:lstStyle/>
                    <a:p>
                      <a:pPr algn="l"/>
                      <a:r>
                        <a:rPr lang="en-US" sz="1100" dirty="0"/>
                        <a:t>ADO – CPC Alternate</a:t>
                      </a:r>
                    </a:p>
                  </a:txBody>
                  <a:tcPr marL="68580" marR="68580" marT="34290" marB="34290"/>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&lt;ADO Org&gt;</a:t>
                      </a:r>
                    </a:p>
                  </a:txBody>
                  <a:tcPr marL="68580" marR="68580" marT="34290" marB="34290"/>
                </a:tc>
                <a:tc>
                  <a:txBody>
                    <a:bodyPr/>
                    <a:lstStyle/>
                    <a:p>
                      <a:pPr algn="l"/>
                      <a:endParaRPr lang="en-US" sz="1100" dirty="0"/>
                    </a:p>
                  </a:txBody>
                  <a:tcPr marL="68580" marR="68580" marT="34290" marB="34290"/>
                </a:tc>
                <a:extLst>
                  <a:ext uri="{0D108BD9-81ED-4DB2-BD59-A6C34878D82A}">
                    <a16:rowId xmlns:a16="http://schemas.microsoft.com/office/drawing/2014/main" val="2389112904"/>
                  </a:ext>
                </a:extLst>
              </a:tr>
              <a:tr h="205740">
                <a:tc>
                  <a:txBody>
                    <a:bodyPr/>
                    <a:lstStyle/>
                    <a:p>
                      <a:pPr algn="l"/>
                      <a:endParaRPr lang="en-US" sz="1100" dirty="0"/>
                    </a:p>
                  </a:txBody>
                  <a:tcPr marL="68580" marR="68580" marT="34290" marB="34290"/>
                </a:tc>
                <a:tc>
                  <a:txBody>
                    <a:bodyPr/>
                    <a:lstStyle/>
                    <a:p>
                      <a:pPr algn="l"/>
                      <a:r>
                        <a:rPr lang="en-US" sz="1100" dirty="0"/>
                        <a:t>ADO Dev OPS</a:t>
                      </a:r>
                    </a:p>
                  </a:txBody>
                  <a:tcPr marL="68580" marR="68580" marT="34290" marB="34290"/>
                </a:tc>
                <a:tc>
                  <a:txBody>
                    <a:bodyPr/>
                    <a:lstStyle/>
                    <a:p>
                      <a:pPr algn="l"/>
                      <a:r>
                        <a:rPr lang="en-US" sz="1100" dirty="0"/>
                        <a:t>&lt;ADO Org&gt;</a:t>
                      </a:r>
                    </a:p>
                  </a:txBody>
                  <a:tcPr marL="68580" marR="68580" marT="34290" marB="34290"/>
                </a:tc>
                <a:tc>
                  <a:txBody>
                    <a:bodyPr/>
                    <a:lstStyle/>
                    <a:p>
                      <a:pPr algn="l"/>
                      <a:endParaRPr lang="en-US" sz="1100" dirty="0"/>
                    </a:p>
                  </a:txBody>
                  <a:tcPr marL="68580" marR="68580" marT="34290" marB="34290"/>
                </a:tc>
                <a:extLst>
                  <a:ext uri="{0D108BD9-81ED-4DB2-BD59-A6C34878D82A}">
                    <a16:rowId xmlns:a16="http://schemas.microsoft.com/office/drawing/2014/main" val="3314346665"/>
                  </a:ext>
                </a:extLst>
              </a:tr>
              <a:tr h="205740">
                <a:tc>
                  <a:txBody>
                    <a:bodyPr/>
                    <a:lstStyle/>
                    <a:p>
                      <a:pPr algn="l"/>
                      <a:endParaRPr lang="en-US" sz="1100"/>
                    </a:p>
                  </a:txBody>
                  <a:tcPr marL="68580" marR="68580" marT="34290" marB="34290"/>
                </a:tc>
                <a:tc>
                  <a:txBody>
                    <a:bodyPr/>
                    <a:lstStyle/>
                    <a:p>
                      <a:pPr algn="l"/>
                      <a:r>
                        <a:rPr lang="en-US" sz="1100" dirty="0"/>
                        <a:t>Security Analyst</a:t>
                      </a:r>
                    </a:p>
                  </a:txBody>
                  <a:tcPr marL="68580" marR="68580" marT="34290" marB="34290"/>
                </a:tc>
                <a:tc>
                  <a:txBody>
                    <a:bodyPr/>
                    <a:lstStyle/>
                    <a:p>
                      <a:pPr algn="l"/>
                      <a:endParaRPr lang="en-US" sz="1100" dirty="0"/>
                    </a:p>
                  </a:txBody>
                  <a:tcPr marL="68580" marR="68580" marT="34290" marB="34290"/>
                </a:tc>
                <a:tc>
                  <a:txBody>
                    <a:bodyPr/>
                    <a:lstStyle/>
                    <a:p>
                      <a:pPr algn="l"/>
                      <a:endParaRPr lang="en-US" sz="1100" dirty="0"/>
                    </a:p>
                  </a:txBody>
                  <a:tcPr marL="68580" marR="68580" marT="34290" marB="34290"/>
                </a:tc>
                <a:extLst>
                  <a:ext uri="{0D108BD9-81ED-4DB2-BD59-A6C34878D82A}">
                    <a16:rowId xmlns:a16="http://schemas.microsoft.com/office/drawing/2014/main" val="4062010747"/>
                  </a:ext>
                </a:extLst>
              </a:tr>
              <a:tr h="205740">
                <a:tc>
                  <a:txBody>
                    <a:bodyPr/>
                    <a:lstStyle/>
                    <a:p>
                      <a:pPr algn="l"/>
                      <a:endParaRPr lang="en-US" sz="1100" dirty="0"/>
                    </a:p>
                  </a:txBody>
                  <a:tcPr marL="68580" marR="68580" marT="34290" marB="34290"/>
                </a:tc>
                <a:tc>
                  <a:txBody>
                    <a:bodyPr/>
                    <a:lstStyle/>
                    <a:p>
                      <a:pPr algn="l"/>
                      <a:r>
                        <a:rPr lang="en-US" sz="1100" dirty="0"/>
                        <a:t>SOC Analyst</a:t>
                      </a:r>
                    </a:p>
                  </a:txBody>
                  <a:tcPr marL="68580" marR="68580" marT="34290" marB="34290"/>
                </a:tc>
                <a:tc>
                  <a:txBody>
                    <a:bodyPr/>
                    <a:lstStyle/>
                    <a:p>
                      <a:pPr algn="l"/>
                      <a:endParaRPr lang="en-US" sz="1100" dirty="0"/>
                    </a:p>
                  </a:txBody>
                  <a:tcPr marL="68580" marR="68580" marT="34290" marB="34290"/>
                </a:tc>
                <a:tc>
                  <a:txBody>
                    <a:bodyPr/>
                    <a:lstStyle/>
                    <a:p>
                      <a:pPr algn="l"/>
                      <a:endParaRPr lang="en-US" sz="1100" dirty="0"/>
                    </a:p>
                  </a:txBody>
                  <a:tcPr marL="68580" marR="68580" marT="34290" marB="34290"/>
                </a:tc>
                <a:extLst>
                  <a:ext uri="{0D108BD9-81ED-4DB2-BD59-A6C34878D82A}">
                    <a16:rowId xmlns:a16="http://schemas.microsoft.com/office/drawing/2014/main" val="1667315829"/>
                  </a:ext>
                </a:extLst>
              </a:tr>
              <a:tr h="205740">
                <a:tc>
                  <a:txBody>
                    <a:bodyPr/>
                    <a:lstStyle/>
                    <a:p>
                      <a:pPr algn="l"/>
                      <a:endParaRPr lang="en-US" sz="1100"/>
                    </a:p>
                  </a:txBody>
                  <a:tcPr marL="68580" marR="68580" marT="34290" marB="34290"/>
                </a:tc>
                <a:tc>
                  <a:txBody>
                    <a:bodyPr/>
                    <a:lstStyle/>
                    <a:p>
                      <a:pPr algn="l"/>
                      <a:r>
                        <a:rPr lang="en-US" sz="1100" dirty="0"/>
                        <a:t>Service Desk Tech Support</a:t>
                      </a:r>
                    </a:p>
                  </a:txBody>
                  <a:tcPr marL="68580" marR="68580" marT="34290" marB="34290"/>
                </a:tc>
                <a:tc>
                  <a:txBody>
                    <a:bodyPr/>
                    <a:lstStyle/>
                    <a:p>
                      <a:pPr algn="l"/>
                      <a:endParaRPr lang="en-US" sz="1100" dirty="0"/>
                    </a:p>
                  </a:txBody>
                  <a:tcPr marL="68580" marR="68580" marT="34290" marB="34290"/>
                </a:tc>
                <a:tc>
                  <a:txBody>
                    <a:bodyPr/>
                    <a:lstStyle/>
                    <a:p>
                      <a:pPr algn="l"/>
                      <a:endParaRPr lang="en-US" sz="1100" dirty="0"/>
                    </a:p>
                  </a:txBody>
                  <a:tcPr marL="68580" marR="68580" marT="34290" marB="34290"/>
                </a:tc>
                <a:extLst>
                  <a:ext uri="{0D108BD9-81ED-4DB2-BD59-A6C34878D82A}">
                    <a16:rowId xmlns:a16="http://schemas.microsoft.com/office/drawing/2014/main" val="3329843617"/>
                  </a:ext>
                </a:extLst>
              </a:tr>
              <a:tr h="205740">
                <a:tc>
                  <a:txBody>
                    <a:bodyPr/>
                    <a:lstStyle/>
                    <a:p>
                      <a:pPr algn="l"/>
                      <a:endParaRPr lang="en-US" sz="1100"/>
                    </a:p>
                  </a:txBody>
                  <a:tcPr marL="68580" marR="68580" marT="34290" marB="34290"/>
                </a:tc>
                <a:tc>
                  <a:txBody>
                    <a:bodyPr/>
                    <a:lstStyle/>
                    <a:p>
                      <a:pPr algn="l"/>
                      <a:r>
                        <a:rPr lang="en-US" sz="1100" dirty="0"/>
                        <a:t>Cloud Account Engineer</a:t>
                      </a:r>
                    </a:p>
                  </a:txBody>
                  <a:tcPr marL="68580" marR="68580" marT="34290" marB="34290"/>
                </a:tc>
                <a:tc>
                  <a:txBody>
                    <a:bodyPr/>
                    <a:lstStyle/>
                    <a:p>
                      <a:pPr algn="l"/>
                      <a:endParaRPr lang="en-US" sz="1100" dirty="0"/>
                    </a:p>
                  </a:txBody>
                  <a:tcPr marL="68580" marR="68580" marT="34290" marB="34290"/>
                </a:tc>
                <a:tc>
                  <a:txBody>
                    <a:bodyPr/>
                    <a:lstStyle/>
                    <a:p>
                      <a:pPr algn="l"/>
                      <a:endParaRPr lang="en-US" sz="1100" dirty="0"/>
                    </a:p>
                  </a:txBody>
                  <a:tcPr marL="68580" marR="68580" marT="34290" marB="34290"/>
                </a:tc>
                <a:extLst>
                  <a:ext uri="{0D108BD9-81ED-4DB2-BD59-A6C34878D82A}">
                    <a16:rowId xmlns:a16="http://schemas.microsoft.com/office/drawing/2014/main" val="2926498377"/>
                  </a:ext>
                </a:extLst>
              </a:tr>
              <a:tr h="205740">
                <a:tc>
                  <a:txBody>
                    <a:bodyPr/>
                    <a:lstStyle/>
                    <a:p>
                      <a:pPr algn="l"/>
                      <a:endParaRPr lang="en-US" sz="1100"/>
                    </a:p>
                  </a:txBody>
                  <a:tcPr marL="68580" marR="68580" marT="34290" marB="34290"/>
                </a:tc>
                <a:tc>
                  <a:txBody>
                    <a:bodyPr/>
                    <a:lstStyle/>
                    <a:p>
                      <a:pPr algn="l"/>
                      <a:r>
                        <a:rPr lang="en-US" sz="1100" dirty="0"/>
                        <a:t>Customer Success Manager </a:t>
                      </a:r>
                    </a:p>
                  </a:txBody>
                  <a:tcPr marL="68580" marR="68580" marT="34290" marB="34290"/>
                </a:tc>
                <a:tc>
                  <a:txBody>
                    <a:bodyPr/>
                    <a:lstStyle/>
                    <a:p>
                      <a:pPr algn="l"/>
                      <a:endParaRPr lang="en-US" sz="1100" dirty="0"/>
                    </a:p>
                  </a:txBody>
                  <a:tcPr marL="68580" marR="68580" marT="34290" marB="34290"/>
                </a:tc>
                <a:tc>
                  <a:txBody>
                    <a:bodyPr/>
                    <a:lstStyle/>
                    <a:p>
                      <a:pPr algn="l"/>
                      <a:endParaRPr lang="en-US" sz="1100" dirty="0"/>
                    </a:p>
                  </a:txBody>
                  <a:tcPr marL="68580" marR="68580" marT="34290" marB="34290"/>
                </a:tc>
                <a:extLst>
                  <a:ext uri="{0D108BD9-81ED-4DB2-BD59-A6C34878D82A}">
                    <a16:rowId xmlns:a16="http://schemas.microsoft.com/office/drawing/2014/main" val="2663367008"/>
                  </a:ext>
                </a:extLst>
              </a:tr>
              <a:tr h="205740">
                <a:tc>
                  <a:txBody>
                    <a:bodyPr/>
                    <a:lstStyle/>
                    <a:p>
                      <a:pPr algn="l"/>
                      <a:endParaRPr lang="en-US" sz="1100" dirty="0"/>
                    </a:p>
                  </a:txBody>
                  <a:tcPr marL="68580" marR="68580" marT="34290" marB="34290"/>
                </a:tc>
                <a:tc>
                  <a:txBody>
                    <a:bodyPr/>
                    <a:lstStyle/>
                    <a:p>
                      <a:pPr algn="l"/>
                      <a:endParaRPr lang="en-US" sz="1100" dirty="0"/>
                    </a:p>
                  </a:txBody>
                  <a:tcPr marL="68580" marR="68580" marT="34290" marB="34290"/>
                </a:tc>
                <a:tc>
                  <a:txBody>
                    <a:bodyPr/>
                    <a:lstStyle/>
                    <a:p>
                      <a:pPr algn="l"/>
                      <a:endParaRPr lang="en-US" sz="1100" dirty="0"/>
                    </a:p>
                  </a:txBody>
                  <a:tcPr marL="68580" marR="68580" marT="34290" marB="34290"/>
                </a:tc>
                <a:tc>
                  <a:txBody>
                    <a:bodyPr/>
                    <a:lstStyle/>
                    <a:p>
                      <a:pPr algn="l"/>
                      <a:endParaRPr lang="en-US" sz="1100" dirty="0"/>
                    </a:p>
                  </a:txBody>
                  <a:tcPr marL="68580" marR="68580" marT="34290" marB="34290"/>
                </a:tc>
                <a:extLst>
                  <a:ext uri="{0D108BD9-81ED-4DB2-BD59-A6C34878D82A}">
                    <a16:rowId xmlns:a16="http://schemas.microsoft.com/office/drawing/2014/main" val="2444040423"/>
                  </a:ext>
                </a:extLst>
              </a:tr>
              <a:tr h="205740">
                <a:tc>
                  <a:txBody>
                    <a:bodyPr/>
                    <a:lstStyle/>
                    <a:p>
                      <a:pPr algn="l"/>
                      <a:endParaRPr lang="en-US" sz="1100"/>
                    </a:p>
                  </a:txBody>
                  <a:tcPr marL="68580" marR="68580" marT="34290" marB="34290"/>
                </a:tc>
                <a:tc>
                  <a:txBody>
                    <a:bodyPr/>
                    <a:lstStyle/>
                    <a:p>
                      <a:pPr algn="l"/>
                      <a:endParaRPr lang="en-US" sz="1100" dirty="0"/>
                    </a:p>
                  </a:txBody>
                  <a:tcPr marL="68580" marR="68580" marT="34290" marB="34290"/>
                </a:tc>
                <a:tc>
                  <a:txBody>
                    <a:bodyPr/>
                    <a:lstStyle/>
                    <a:p>
                      <a:pPr algn="l"/>
                      <a:endParaRPr lang="en-US" sz="1100" dirty="0"/>
                    </a:p>
                  </a:txBody>
                  <a:tcPr marL="68580" marR="68580" marT="34290" marB="34290"/>
                </a:tc>
                <a:tc>
                  <a:txBody>
                    <a:bodyPr/>
                    <a:lstStyle/>
                    <a:p>
                      <a:pPr algn="l"/>
                      <a:endParaRPr lang="en-US" sz="1100" dirty="0"/>
                    </a:p>
                  </a:txBody>
                  <a:tcPr marL="68580" marR="68580" marT="34290" marB="34290"/>
                </a:tc>
                <a:extLst>
                  <a:ext uri="{0D108BD9-81ED-4DB2-BD59-A6C34878D82A}">
                    <a16:rowId xmlns:a16="http://schemas.microsoft.com/office/drawing/2014/main" val="3479862300"/>
                  </a:ext>
                </a:extLst>
              </a:tr>
              <a:tr h="205740">
                <a:tc>
                  <a:txBody>
                    <a:bodyPr/>
                    <a:lstStyle/>
                    <a:p>
                      <a:pPr algn="l"/>
                      <a:endParaRPr lang="en-US" sz="1100"/>
                    </a:p>
                  </a:txBody>
                  <a:tcPr marL="68580" marR="68580" marT="34290" marB="34290"/>
                </a:tc>
                <a:tc>
                  <a:txBody>
                    <a:bodyPr/>
                    <a:lstStyle/>
                    <a:p>
                      <a:pPr algn="l"/>
                      <a:endParaRPr lang="en-US" sz="1100" dirty="0"/>
                    </a:p>
                  </a:txBody>
                  <a:tcPr marL="68580" marR="68580" marT="34290" marB="34290"/>
                </a:tc>
                <a:tc>
                  <a:txBody>
                    <a:bodyPr/>
                    <a:lstStyle/>
                    <a:p>
                      <a:pPr algn="l"/>
                      <a:endParaRPr lang="en-US" sz="1100" dirty="0"/>
                    </a:p>
                  </a:txBody>
                  <a:tcPr marL="68580" marR="68580" marT="34290" marB="34290"/>
                </a:tc>
                <a:tc>
                  <a:txBody>
                    <a:bodyPr/>
                    <a:lstStyle/>
                    <a:p>
                      <a:pPr algn="l"/>
                      <a:endParaRPr lang="en-US" sz="1100" dirty="0"/>
                    </a:p>
                  </a:txBody>
                  <a:tcPr marL="68580" marR="68580" marT="34290" marB="34290"/>
                </a:tc>
                <a:extLst>
                  <a:ext uri="{0D108BD9-81ED-4DB2-BD59-A6C34878D82A}">
                    <a16:rowId xmlns:a16="http://schemas.microsoft.com/office/drawing/2014/main" val="1755572636"/>
                  </a:ext>
                </a:extLst>
              </a:tr>
              <a:tr h="205740">
                <a:tc>
                  <a:txBody>
                    <a:bodyPr/>
                    <a:lstStyle/>
                    <a:p>
                      <a:pPr algn="l"/>
                      <a:endParaRPr lang="en-US" sz="1100"/>
                    </a:p>
                  </a:txBody>
                  <a:tcPr marL="68580" marR="68580" marT="34290" marB="34290"/>
                </a:tc>
                <a:tc>
                  <a:txBody>
                    <a:bodyPr/>
                    <a:lstStyle/>
                    <a:p>
                      <a:pPr algn="l"/>
                      <a:endParaRPr lang="en-US" sz="1100" dirty="0"/>
                    </a:p>
                  </a:txBody>
                  <a:tcPr marL="68580" marR="68580" marT="34290" marB="34290"/>
                </a:tc>
                <a:tc>
                  <a:txBody>
                    <a:bodyPr/>
                    <a:lstStyle/>
                    <a:p>
                      <a:pPr algn="l"/>
                      <a:endParaRPr lang="en-US" sz="1100" dirty="0"/>
                    </a:p>
                  </a:txBody>
                  <a:tcPr marL="68580" marR="68580" marT="34290" marB="34290"/>
                </a:tc>
                <a:tc>
                  <a:txBody>
                    <a:bodyPr/>
                    <a:lstStyle/>
                    <a:p>
                      <a:pPr algn="l"/>
                      <a:endParaRPr lang="en-US" sz="1100" dirty="0"/>
                    </a:p>
                  </a:txBody>
                  <a:tcPr marL="68580" marR="68580" marT="34290" marB="34290"/>
                </a:tc>
                <a:extLst>
                  <a:ext uri="{0D108BD9-81ED-4DB2-BD59-A6C34878D82A}">
                    <a16:rowId xmlns:a16="http://schemas.microsoft.com/office/drawing/2014/main" val="903442878"/>
                  </a:ext>
                </a:extLst>
              </a:tr>
              <a:tr h="205740">
                <a:tc>
                  <a:txBody>
                    <a:bodyPr/>
                    <a:lstStyle/>
                    <a:p>
                      <a:pPr algn="l"/>
                      <a:endParaRPr lang="en-US" sz="1100"/>
                    </a:p>
                  </a:txBody>
                  <a:tcPr marL="68580" marR="68580" marT="34290" marB="34290"/>
                </a:tc>
                <a:tc>
                  <a:txBody>
                    <a:bodyPr/>
                    <a:lstStyle/>
                    <a:p>
                      <a:pPr algn="l"/>
                      <a:endParaRPr lang="en-US" sz="1100" dirty="0"/>
                    </a:p>
                  </a:txBody>
                  <a:tcPr marL="68580" marR="68580" marT="34290" marB="34290"/>
                </a:tc>
                <a:tc>
                  <a:txBody>
                    <a:bodyPr/>
                    <a:lstStyle/>
                    <a:p>
                      <a:pPr algn="l"/>
                      <a:endParaRPr lang="en-US" sz="1100" dirty="0"/>
                    </a:p>
                  </a:txBody>
                  <a:tcPr marL="68580" marR="68580" marT="34290" marB="34290"/>
                </a:tc>
                <a:tc>
                  <a:txBody>
                    <a:bodyPr/>
                    <a:lstStyle/>
                    <a:p>
                      <a:pPr algn="l"/>
                      <a:endParaRPr lang="en-US" sz="1100" dirty="0"/>
                    </a:p>
                  </a:txBody>
                  <a:tcPr marL="68580" marR="68580" marT="34290" marB="34290"/>
                </a:tc>
                <a:extLst>
                  <a:ext uri="{0D108BD9-81ED-4DB2-BD59-A6C34878D82A}">
                    <a16:rowId xmlns:a16="http://schemas.microsoft.com/office/drawing/2014/main" val="684406044"/>
                  </a:ext>
                </a:extLst>
              </a:tr>
              <a:tr h="205740">
                <a:tc>
                  <a:txBody>
                    <a:bodyPr/>
                    <a:lstStyle/>
                    <a:p>
                      <a:pPr algn="l"/>
                      <a:endParaRPr lang="en-US" sz="1100"/>
                    </a:p>
                  </a:txBody>
                  <a:tcPr marL="68580" marR="68580" marT="34290" marB="34290"/>
                </a:tc>
                <a:tc>
                  <a:txBody>
                    <a:bodyPr/>
                    <a:lstStyle/>
                    <a:p>
                      <a:pPr algn="l"/>
                      <a:endParaRPr lang="en-US" sz="1100" dirty="0"/>
                    </a:p>
                  </a:txBody>
                  <a:tcPr marL="68580" marR="68580" marT="34290" marB="34290"/>
                </a:tc>
                <a:tc>
                  <a:txBody>
                    <a:bodyPr/>
                    <a:lstStyle/>
                    <a:p>
                      <a:pPr algn="l"/>
                      <a:endParaRPr lang="en-US" sz="1100" dirty="0"/>
                    </a:p>
                  </a:txBody>
                  <a:tcPr marL="68580" marR="68580" marT="34290" marB="34290"/>
                </a:tc>
                <a:tc>
                  <a:txBody>
                    <a:bodyPr/>
                    <a:lstStyle/>
                    <a:p>
                      <a:pPr algn="l"/>
                      <a:endParaRPr lang="en-US" sz="1100" dirty="0"/>
                    </a:p>
                  </a:txBody>
                  <a:tcPr marL="68580" marR="68580" marT="34290" marB="34290"/>
                </a:tc>
                <a:extLst>
                  <a:ext uri="{0D108BD9-81ED-4DB2-BD59-A6C34878D82A}">
                    <a16:rowId xmlns:a16="http://schemas.microsoft.com/office/drawing/2014/main" val="3658195405"/>
                  </a:ext>
                </a:extLst>
              </a:tr>
            </a:tbl>
          </a:graphicData>
        </a:graphic>
      </p:graphicFrame>
    </p:spTree>
    <p:extLst>
      <p:ext uri="{BB962C8B-B14F-4D97-AF65-F5344CB8AC3E}">
        <p14:creationId xmlns:p14="http://schemas.microsoft.com/office/powerpoint/2010/main" val="22066825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AEDC60-57DB-4739-BA7A-F36CE4AEB1C8}"/>
              </a:ext>
            </a:extLst>
          </p:cNvPr>
          <p:cNvSpPr>
            <a:spLocks noGrp="1"/>
          </p:cNvSpPr>
          <p:nvPr>
            <p:ph type="title"/>
          </p:nvPr>
        </p:nvSpPr>
        <p:spPr>
          <a:xfrm>
            <a:off x="274532" y="28575"/>
            <a:ext cx="6734507" cy="638175"/>
          </a:xfrm>
        </p:spPr>
        <p:txBody>
          <a:bodyPr/>
          <a:lstStyle/>
          <a:p>
            <a:r>
              <a:rPr lang="en-US" sz="4000" dirty="0">
                <a:solidFill>
                  <a:schemeClr val="bg1">
                    <a:lumMod val="85000"/>
                  </a:schemeClr>
                </a:solidFill>
                <a:latin typeface="Biome" panose="020B0503030204020804" pitchFamily="34" charset="0"/>
                <a:cs typeface="Biome" panose="020B0503030204020804" pitchFamily="34" charset="0"/>
              </a:rPr>
              <a:t>House Keeping</a:t>
            </a:r>
          </a:p>
        </p:txBody>
      </p:sp>
      <p:sp>
        <p:nvSpPr>
          <p:cNvPr id="4" name="TextBox 3">
            <a:extLst>
              <a:ext uri="{FF2B5EF4-FFF2-40B4-BE49-F238E27FC236}">
                <a16:creationId xmlns:a16="http://schemas.microsoft.com/office/drawing/2014/main" id="{A0716DFE-D583-4FD8-99E9-3FF086D393A6}"/>
              </a:ext>
            </a:extLst>
          </p:cNvPr>
          <p:cNvSpPr txBox="1"/>
          <p:nvPr/>
        </p:nvSpPr>
        <p:spPr>
          <a:xfrm>
            <a:off x="0" y="744013"/>
            <a:ext cx="8848725" cy="3277820"/>
          </a:xfrm>
          <a:prstGeom prst="rect">
            <a:avLst/>
          </a:prstGeom>
          <a:noFill/>
          <a:ln>
            <a:solidFill>
              <a:schemeClr val="bg1"/>
            </a:solidFill>
          </a:ln>
        </p:spPr>
        <p:txBody>
          <a:bodyPr wrap="square" rtlCol="0">
            <a:spAutoFit/>
          </a:bodyPr>
          <a:lstStyle/>
          <a:p>
            <a:pPr marL="214313" indent="-214313">
              <a:buFont typeface="Arial" panose="020B0604020202020204" pitchFamily="34" charset="0"/>
              <a:buChar char="•"/>
            </a:pPr>
            <a:r>
              <a:rPr lang="en-US" sz="2300" dirty="0">
                <a:solidFill>
                  <a:schemeClr val="bg1">
                    <a:lumMod val="85000"/>
                  </a:schemeClr>
                </a:solidFill>
                <a:latin typeface="Biome" panose="020B0503030204020804" pitchFamily="34" charset="0"/>
                <a:cs typeface="Biome" panose="020B0503030204020804" pitchFamily="34" charset="0"/>
              </a:rPr>
              <a:t>Session will be recorded for AAR note taking</a:t>
            </a:r>
          </a:p>
          <a:p>
            <a:pPr marL="214313" indent="-214313">
              <a:buFont typeface="Arial" panose="020B0604020202020204" pitchFamily="34" charset="0"/>
              <a:buChar char="•"/>
            </a:pPr>
            <a:r>
              <a:rPr lang="en-US" sz="2300" dirty="0">
                <a:solidFill>
                  <a:schemeClr val="bg1">
                    <a:lumMod val="85000"/>
                  </a:schemeClr>
                </a:solidFill>
                <a:latin typeface="Biome" panose="020B0503030204020804" pitchFamily="34" charset="0"/>
                <a:cs typeface="Biome" panose="020B0503030204020804" pitchFamily="34" charset="0"/>
              </a:rPr>
              <a:t>Please state your name and role if speaking for the first time </a:t>
            </a:r>
          </a:p>
          <a:p>
            <a:pPr marL="214313" indent="-214313">
              <a:buFont typeface="Arial" panose="020B0604020202020204" pitchFamily="34" charset="0"/>
              <a:buChar char="•"/>
            </a:pPr>
            <a:r>
              <a:rPr lang="en-US" sz="2300" dirty="0">
                <a:solidFill>
                  <a:schemeClr val="bg1">
                    <a:lumMod val="85000"/>
                  </a:schemeClr>
                </a:solidFill>
                <a:latin typeface="Biome" panose="020B0503030204020804" pitchFamily="34" charset="0"/>
                <a:cs typeface="Biome" panose="020B0503030204020804" pitchFamily="34" charset="0"/>
              </a:rPr>
              <a:t>Ensure all mics are muted when not speaking</a:t>
            </a:r>
          </a:p>
          <a:p>
            <a:pPr marL="214313" indent="-214313">
              <a:buFont typeface="Arial" panose="020B0604020202020204" pitchFamily="34" charset="0"/>
              <a:buChar char="•"/>
            </a:pPr>
            <a:r>
              <a:rPr lang="en-US" sz="2300" dirty="0">
                <a:solidFill>
                  <a:schemeClr val="bg1">
                    <a:lumMod val="85000"/>
                  </a:schemeClr>
                </a:solidFill>
                <a:latin typeface="Biome" panose="020B0503030204020804" pitchFamily="34" charset="0"/>
                <a:cs typeface="Biome" panose="020B0503030204020804" pitchFamily="34" charset="0"/>
              </a:rPr>
              <a:t>Allow others to finish what they are saying when engaging in conversation</a:t>
            </a:r>
          </a:p>
          <a:p>
            <a:pPr marL="214313" indent="-214313">
              <a:buFont typeface="Arial" panose="020B0604020202020204" pitchFamily="34" charset="0"/>
              <a:buChar char="•"/>
            </a:pPr>
            <a:r>
              <a:rPr lang="en-US" sz="2300" dirty="0">
                <a:solidFill>
                  <a:schemeClr val="bg1">
                    <a:lumMod val="85000"/>
                  </a:schemeClr>
                </a:solidFill>
                <a:latin typeface="Biome" panose="020B0503030204020804" pitchFamily="34" charset="0"/>
                <a:cs typeface="Biome" panose="020B0503030204020804" pitchFamily="34" charset="0"/>
              </a:rPr>
              <a:t>Actively participate and listen</a:t>
            </a:r>
          </a:p>
          <a:p>
            <a:pPr marL="214313" indent="-214313">
              <a:buFont typeface="Arial" panose="020B0604020202020204" pitchFamily="34" charset="0"/>
              <a:buChar char="•"/>
            </a:pPr>
            <a:r>
              <a:rPr lang="en-US" sz="2300" dirty="0">
                <a:solidFill>
                  <a:schemeClr val="bg1">
                    <a:lumMod val="85000"/>
                  </a:schemeClr>
                </a:solidFill>
                <a:latin typeface="Biome" panose="020B0503030204020804" pitchFamily="34" charset="0"/>
                <a:cs typeface="Biome" panose="020B0503030204020804" pitchFamily="34" charset="0"/>
              </a:rPr>
              <a:t>Be ready to learn</a:t>
            </a:r>
          </a:p>
          <a:p>
            <a:pPr marL="214313" indent="-214313">
              <a:buFont typeface="Arial" panose="020B0604020202020204" pitchFamily="34" charset="0"/>
              <a:buChar char="•"/>
            </a:pPr>
            <a:r>
              <a:rPr lang="en-US" sz="2300" dirty="0">
                <a:solidFill>
                  <a:schemeClr val="bg1">
                    <a:lumMod val="85000"/>
                  </a:schemeClr>
                </a:solidFill>
                <a:latin typeface="Biome" panose="020B0503030204020804" pitchFamily="34" charset="0"/>
                <a:cs typeface="Biome" panose="020B0503030204020804" pitchFamily="34" charset="0"/>
              </a:rPr>
              <a:t>Have fun</a:t>
            </a:r>
          </a:p>
          <a:p>
            <a:pPr marL="214313" indent="-214313">
              <a:buFont typeface="Arial" panose="020B0604020202020204" pitchFamily="34" charset="0"/>
              <a:buChar char="•"/>
            </a:pPr>
            <a:r>
              <a:rPr lang="en-US" sz="2300" dirty="0">
                <a:solidFill>
                  <a:schemeClr val="bg1">
                    <a:lumMod val="85000"/>
                  </a:schemeClr>
                </a:solidFill>
                <a:latin typeface="Biome" panose="020B0503030204020804" pitchFamily="34" charset="0"/>
                <a:cs typeface="Biome" panose="020B0503030204020804" pitchFamily="34" charset="0"/>
              </a:rPr>
              <a:t>There are no wrong answers, this is training</a:t>
            </a:r>
          </a:p>
        </p:txBody>
      </p:sp>
    </p:spTree>
    <p:extLst>
      <p:ext uri="{BB962C8B-B14F-4D97-AF65-F5344CB8AC3E}">
        <p14:creationId xmlns:p14="http://schemas.microsoft.com/office/powerpoint/2010/main" val="28621170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83D5CDE-EED2-45E1-A24C-603AD9532212}"/>
              </a:ext>
            </a:extLst>
          </p:cNvPr>
          <p:cNvSpPr>
            <a:spLocks noGrp="1"/>
          </p:cNvSpPr>
          <p:nvPr>
            <p:ph type="title"/>
          </p:nvPr>
        </p:nvSpPr>
        <p:spPr>
          <a:xfrm>
            <a:off x="285750" y="6466"/>
            <a:ext cx="6734507" cy="746009"/>
          </a:xfrm>
        </p:spPr>
        <p:txBody>
          <a:bodyPr/>
          <a:lstStyle/>
          <a:p>
            <a:r>
              <a:rPr lang="en-US" sz="4000" dirty="0">
                <a:solidFill>
                  <a:schemeClr val="bg1">
                    <a:lumMod val="85000"/>
                  </a:schemeClr>
                </a:solidFill>
                <a:latin typeface="Biome" panose="020B0503030204020804" pitchFamily="34" charset="0"/>
                <a:cs typeface="Biome" panose="020B0503030204020804" pitchFamily="34" charset="0"/>
              </a:rPr>
              <a:t>Table-Top-Test Scenario: Card 1</a:t>
            </a:r>
          </a:p>
        </p:txBody>
      </p:sp>
      <p:sp>
        <p:nvSpPr>
          <p:cNvPr id="3" name="TextBox 2">
            <a:extLst>
              <a:ext uri="{FF2B5EF4-FFF2-40B4-BE49-F238E27FC236}">
                <a16:creationId xmlns:a16="http://schemas.microsoft.com/office/drawing/2014/main" id="{3E27B907-0F66-4977-A3AC-9EB05779CD0A}"/>
              </a:ext>
            </a:extLst>
          </p:cNvPr>
          <p:cNvSpPr txBox="1"/>
          <p:nvPr/>
        </p:nvSpPr>
        <p:spPr>
          <a:xfrm>
            <a:off x="0" y="743693"/>
            <a:ext cx="8858250" cy="3416320"/>
          </a:xfrm>
          <a:prstGeom prst="rect">
            <a:avLst/>
          </a:prstGeom>
          <a:noFill/>
          <a:ln>
            <a:solidFill>
              <a:schemeClr val="bg1"/>
            </a:solidFill>
          </a:ln>
        </p:spPr>
        <p:txBody>
          <a:bodyPr wrap="square" rtlCol="0">
            <a:spAutoFit/>
          </a:bodyPr>
          <a:lstStyle/>
          <a:p>
            <a:pPr marL="68580" marR="68580"/>
            <a:r>
              <a:rPr lang="en-US" sz="1800" b="1"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Time Event Occurred</a:t>
            </a:r>
            <a:r>
              <a:rPr lang="en-US" sz="18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 Click here to enter text.</a:t>
            </a:r>
          </a:p>
          <a:p>
            <a:pPr marL="68580" marR="68580"/>
            <a:r>
              <a:rPr lang="en-US" sz="18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 </a:t>
            </a:r>
          </a:p>
          <a:p>
            <a:pPr marL="68580" marR="68580"/>
            <a:r>
              <a:rPr lang="en-US" sz="1800" b="1"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Time Event Reported to CP Coordinator</a:t>
            </a:r>
            <a:r>
              <a:rPr lang="en-US" sz="18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  Click here to enter text.</a:t>
            </a:r>
          </a:p>
          <a:p>
            <a:pPr marL="68580" marR="68580"/>
            <a:r>
              <a:rPr lang="en-US" sz="18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 </a:t>
            </a:r>
          </a:p>
          <a:p>
            <a:pPr marL="68580" marR="68580"/>
            <a:r>
              <a:rPr lang="en-US" sz="1800" b="1"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Facility Report:  </a:t>
            </a:r>
            <a:r>
              <a:rPr lang="en-US" sz="18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[Example: Facility Okay]</a:t>
            </a:r>
          </a:p>
          <a:p>
            <a:pPr marL="68580" marR="68580"/>
            <a:r>
              <a:rPr lang="en-US" sz="1800" b="1"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 </a:t>
            </a:r>
            <a:endParaRPr lang="en-US" sz="18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endParaRPr>
          </a:p>
          <a:p>
            <a:pPr marL="68580" marR="68580"/>
            <a:r>
              <a:rPr lang="en-US" sz="1800" b="1"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Casualty Report:  </a:t>
            </a:r>
            <a:r>
              <a:rPr lang="en-US" sz="18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[Example: No casualties]</a:t>
            </a:r>
          </a:p>
          <a:p>
            <a:pPr marR="68580"/>
            <a:r>
              <a:rPr lang="en-US" sz="18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 </a:t>
            </a:r>
          </a:p>
          <a:p>
            <a:pPr marL="88106" marR="68580"/>
            <a:r>
              <a:rPr lang="en-US" sz="1800" b="1"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Damage Estimate:</a:t>
            </a:r>
            <a:r>
              <a:rPr lang="en-US" sz="18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 [No equipment is damaged, no facilities damaged.] </a:t>
            </a:r>
          </a:p>
          <a:p>
            <a:pPr marR="68580"/>
            <a:r>
              <a:rPr lang="en-US" sz="18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 </a:t>
            </a:r>
          </a:p>
          <a:p>
            <a:r>
              <a:rPr lang="en-US" sz="1800" b="1" dirty="0">
                <a:solidFill>
                  <a:schemeClr val="bg1">
                    <a:lumMod val="85000"/>
                  </a:schemeClr>
                </a:solidFill>
                <a:latin typeface="Biome" panose="020B0503030204020804" pitchFamily="34" charset="0"/>
              </a:rPr>
              <a:t> E</a:t>
            </a:r>
            <a:r>
              <a:rPr lang="en-US" sz="1800" b="1"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vent Description/Scenario</a:t>
            </a:r>
            <a:r>
              <a:rPr lang="en-US" sz="18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 </a:t>
            </a:r>
            <a:r>
              <a:rPr lang="en-US" sz="1800" i="1"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Example: Users report that the [FISMA] System is missing user ID’s and data.</a:t>
            </a:r>
            <a:endParaRPr lang="en-US" sz="1800" dirty="0">
              <a:solidFill>
                <a:schemeClr val="bg1">
                  <a:lumMod val="85000"/>
                </a:schemeClr>
              </a:solidFill>
              <a:latin typeface="Biome" panose="020B0503030204020804" pitchFamily="34" charset="0"/>
              <a:cs typeface="Biome" panose="020B0503030204020804" pitchFamily="34" charset="0"/>
            </a:endParaRPr>
          </a:p>
        </p:txBody>
      </p:sp>
    </p:spTree>
    <p:extLst>
      <p:ext uri="{BB962C8B-B14F-4D97-AF65-F5344CB8AC3E}">
        <p14:creationId xmlns:p14="http://schemas.microsoft.com/office/powerpoint/2010/main" val="4002817139"/>
      </p:ext>
    </p:extLst>
  </p:cSld>
  <p:clrMapOvr>
    <a:masterClrMapping/>
  </p:clrMapOvr>
  <p:extLst>
    <p:ext uri="{6950BFC3-D8DA-4A85-94F7-54DA5524770B}">
      <p188:commentRel xmlns:p188="http://schemas.microsoft.com/office/powerpoint/2018/8/main" r:id="rId3"/>
    </p:ext>
  </p:extLs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892E5C-CDC7-42C5-B328-5DCC0D5BCFBD}"/>
              </a:ext>
            </a:extLst>
          </p:cNvPr>
          <p:cNvSpPr>
            <a:spLocks noGrp="1"/>
          </p:cNvSpPr>
          <p:nvPr>
            <p:ph type="title"/>
          </p:nvPr>
        </p:nvSpPr>
        <p:spPr>
          <a:xfrm>
            <a:off x="0" y="91717"/>
            <a:ext cx="8924728" cy="948505"/>
          </a:xfrm>
        </p:spPr>
        <p:txBody>
          <a:bodyPr/>
          <a:lstStyle/>
          <a:p>
            <a:r>
              <a:rPr lang="en-US" sz="4000" b="1" dirty="0">
                <a:solidFill>
                  <a:schemeClr val="bg1">
                    <a:lumMod val="85000"/>
                  </a:schemeClr>
                </a:solidFill>
                <a:latin typeface="Biome" panose="020B0503030204020804"/>
              </a:rPr>
              <a:t>Question 1: Initial Report of the Incident</a:t>
            </a:r>
          </a:p>
        </p:txBody>
      </p:sp>
      <p:sp>
        <p:nvSpPr>
          <p:cNvPr id="3" name="TextBox 2">
            <a:extLst>
              <a:ext uri="{FF2B5EF4-FFF2-40B4-BE49-F238E27FC236}">
                <a16:creationId xmlns:a16="http://schemas.microsoft.com/office/drawing/2014/main" id="{0111F9D2-CFF8-45AB-A790-2F526F16EE15}"/>
              </a:ext>
            </a:extLst>
          </p:cNvPr>
          <p:cNvSpPr txBox="1"/>
          <p:nvPr/>
        </p:nvSpPr>
        <p:spPr>
          <a:xfrm>
            <a:off x="219272" y="911749"/>
            <a:ext cx="7975076" cy="3000821"/>
          </a:xfrm>
          <a:prstGeom prst="rect">
            <a:avLst/>
          </a:prstGeom>
          <a:noFill/>
        </p:spPr>
        <p:txBody>
          <a:bodyPr wrap="square" rtlCol="0">
            <a:spAutoFit/>
          </a:bodyPr>
          <a:lstStyle/>
          <a:p>
            <a:pPr marL="257175" indent="-257175">
              <a:spcBef>
                <a:spcPts val="150"/>
              </a:spcBef>
              <a:buFont typeface="+mj-lt"/>
              <a:buAutoNum type="arabicPeriod"/>
            </a:pPr>
            <a:r>
              <a:rPr lang="en-US" sz="23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The Service Desk begins receiving calls from users confirming the scenario/issue. What are the Service Desk’s responsibilities?</a:t>
            </a:r>
          </a:p>
          <a:p>
            <a:pPr>
              <a:spcBef>
                <a:spcPts val="150"/>
              </a:spcBef>
            </a:pPr>
            <a:r>
              <a:rPr lang="en-US" sz="23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 </a:t>
            </a:r>
          </a:p>
          <a:p>
            <a:pPr>
              <a:spcBef>
                <a:spcPts val="150"/>
              </a:spcBef>
            </a:pPr>
            <a:r>
              <a:rPr lang="en-US" sz="23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Or </a:t>
            </a:r>
          </a:p>
          <a:p>
            <a:pPr>
              <a:spcBef>
                <a:spcPts val="150"/>
              </a:spcBef>
            </a:pPr>
            <a:r>
              <a:rPr lang="en-US" sz="23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 </a:t>
            </a:r>
          </a:p>
          <a:p>
            <a:r>
              <a:rPr lang="en-US" sz="23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2. The issue was identified internally, and the ADO was notified of the issue. What are the ADO’s next steps?</a:t>
            </a:r>
            <a:endParaRPr lang="en-US" sz="2300" dirty="0">
              <a:solidFill>
                <a:schemeClr val="bg1">
                  <a:lumMod val="85000"/>
                </a:schemeClr>
              </a:solidFill>
              <a:latin typeface="Biome" panose="020B0503030204020804" pitchFamily="34" charset="0"/>
              <a:cs typeface="Biome" panose="020B0503030204020804" pitchFamily="34" charset="0"/>
            </a:endParaRPr>
          </a:p>
        </p:txBody>
      </p:sp>
    </p:spTree>
    <p:extLst>
      <p:ext uri="{BB962C8B-B14F-4D97-AF65-F5344CB8AC3E}">
        <p14:creationId xmlns:p14="http://schemas.microsoft.com/office/powerpoint/2010/main" val="2300056272"/>
      </p:ext>
    </p:extLst>
  </p:cSld>
  <p:clrMapOvr>
    <a:masterClrMapping/>
  </p:clrMapOvr>
  <p:extLst>
    <p:ext uri="{6950BFC3-D8DA-4A85-94F7-54DA5524770B}">
      <p188:commentRel xmlns:p188="http://schemas.microsoft.com/office/powerpoint/2018/8/main" r:id="rId3"/>
    </p:ext>
  </p:extLs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9F131445-67BF-413F-58AA-D2C17FD28D2E}"/>
              </a:ext>
            </a:extLst>
          </p:cNvPr>
          <p:cNvSpPr txBox="1">
            <a:spLocks/>
          </p:cNvSpPr>
          <p:nvPr/>
        </p:nvSpPr>
        <p:spPr>
          <a:xfrm>
            <a:off x="206904" y="186026"/>
            <a:ext cx="8694540" cy="1176049"/>
          </a:xfrm>
          <a:prstGeom prst="rect">
            <a:avLst/>
          </a:prstGeom>
        </p:spPr>
        <p:txBody>
          <a:bodyPr/>
          <a:lstStyle>
            <a:lvl1pPr algn="l" defTabSz="914400" rtl="0" eaLnBrk="1" latinLnBrk="0" hangingPunct="1">
              <a:lnSpc>
                <a:spcPct val="90000"/>
              </a:lnSpc>
              <a:spcBef>
                <a:spcPct val="0"/>
              </a:spcBef>
              <a:buNone/>
              <a:defRPr sz="4000" b="1" kern="1200">
                <a:solidFill>
                  <a:schemeClr val="tx1"/>
                </a:solidFill>
                <a:latin typeface="+mn-lt"/>
                <a:ea typeface="+mj-ea"/>
                <a:cs typeface="+mj-cs"/>
              </a:defRPr>
            </a:lvl1pPr>
          </a:lstStyle>
          <a:p>
            <a:r>
              <a:rPr lang="en-US" dirty="0">
                <a:solidFill>
                  <a:schemeClr val="bg1">
                    <a:lumMod val="85000"/>
                  </a:schemeClr>
                </a:solidFill>
                <a:latin typeface="Biome" panose="020B0503030204020804"/>
              </a:rPr>
              <a:t>Question 2: Initial Notification to Key Personnel</a:t>
            </a:r>
          </a:p>
        </p:txBody>
      </p:sp>
      <p:sp>
        <p:nvSpPr>
          <p:cNvPr id="9" name="TextBox 8">
            <a:extLst>
              <a:ext uri="{FF2B5EF4-FFF2-40B4-BE49-F238E27FC236}">
                <a16:creationId xmlns:a16="http://schemas.microsoft.com/office/drawing/2014/main" id="{6AD22FE1-1D0C-7FD0-F2E1-CA1BA26C3810}"/>
              </a:ext>
            </a:extLst>
          </p:cNvPr>
          <p:cNvSpPr txBox="1"/>
          <p:nvPr/>
        </p:nvSpPr>
        <p:spPr>
          <a:xfrm>
            <a:off x="206904" y="1807438"/>
            <a:ext cx="7975076" cy="1528624"/>
          </a:xfrm>
          <a:prstGeom prst="rect">
            <a:avLst/>
          </a:prstGeom>
          <a:noFill/>
        </p:spPr>
        <p:txBody>
          <a:bodyPr wrap="square" rtlCol="0">
            <a:spAutoFit/>
          </a:bodyPr>
          <a:lstStyle/>
          <a:p>
            <a:pPr>
              <a:spcBef>
                <a:spcPts val="150"/>
              </a:spcBef>
            </a:pPr>
            <a:r>
              <a:rPr lang="en-US" sz="30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The ADO is now aware of the issue. </a:t>
            </a:r>
          </a:p>
          <a:p>
            <a:pPr>
              <a:spcBef>
                <a:spcPts val="150"/>
              </a:spcBef>
            </a:pPr>
            <a:endParaRPr lang="en-US" sz="30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endParaRPr>
          </a:p>
          <a:p>
            <a:pPr marL="257175" indent="-257175">
              <a:spcBef>
                <a:spcPts val="150"/>
              </a:spcBef>
              <a:buFont typeface="Arial" panose="020B0604020202020204" pitchFamily="34" charset="0"/>
              <a:buChar char="•"/>
            </a:pPr>
            <a:r>
              <a:rPr lang="en-US" sz="30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Who internally is contacted?</a:t>
            </a:r>
            <a:endParaRPr lang="en-US" sz="3000" dirty="0">
              <a:solidFill>
                <a:schemeClr val="bg1">
                  <a:lumMod val="85000"/>
                </a:schemeClr>
              </a:solidFill>
              <a:latin typeface="Biome" panose="020B0503030204020804" pitchFamily="34" charset="0"/>
              <a:cs typeface="Biome" panose="020B0503030204020804" pitchFamily="34" charset="0"/>
            </a:endParaRPr>
          </a:p>
        </p:txBody>
      </p:sp>
    </p:spTree>
    <p:extLst>
      <p:ext uri="{BB962C8B-B14F-4D97-AF65-F5344CB8AC3E}">
        <p14:creationId xmlns:p14="http://schemas.microsoft.com/office/powerpoint/2010/main" val="231969920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685910-E982-110A-4886-1826FB9598DD}"/>
              </a:ext>
            </a:extLst>
          </p:cNvPr>
          <p:cNvSpPr txBox="1">
            <a:spLocks/>
          </p:cNvSpPr>
          <p:nvPr/>
        </p:nvSpPr>
        <p:spPr>
          <a:xfrm>
            <a:off x="206904" y="186026"/>
            <a:ext cx="8694540" cy="775999"/>
          </a:xfrm>
          <a:prstGeom prst="rect">
            <a:avLst/>
          </a:prstGeom>
        </p:spPr>
        <p:txBody>
          <a:bodyPr/>
          <a:lstStyle>
            <a:lvl1pPr algn="l" defTabSz="914400" rtl="0" eaLnBrk="1" latinLnBrk="0" hangingPunct="1">
              <a:lnSpc>
                <a:spcPct val="90000"/>
              </a:lnSpc>
              <a:spcBef>
                <a:spcPct val="0"/>
              </a:spcBef>
              <a:buNone/>
              <a:defRPr sz="4000" b="1" kern="1200">
                <a:solidFill>
                  <a:schemeClr val="tx1"/>
                </a:solidFill>
                <a:latin typeface="+mn-lt"/>
                <a:ea typeface="+mj-ea"/>
                <a:cs typeface="+mj-cs"/>
              </a:defRPr>
            </a:lvl1pPr>
          </a:lstStyle>
          <a:p>
            <a:r>
              <a:rPr lang="en-US" dirty="0">
                <a:solidFill>
                  <a:schemeClr val="bg1">
                    <a:lumMod val="85000"/>
                  </a:schemeClr>
                </a:solidFill>
                <a:latin typeface="Biome" panose="020B0503030204020804"/>
              </a:rPr>
              <a:t>Question 3: Initial Notification to Users</a:t>
            </a:r>
          </a:p>
        </p:txBody>
      </p:sp>
      <p:sp>
        <p:nvSpPr>
          <p:cNvPr id="3" name="TextBox 2">
            <a:extLst>
              <a:ext uri="{FF2B5EF4-FFF2-40B4-BE49-F238E27FC236}">
                <a16:creationId xmlns:a16="http://schemas.microsoft.com/office/drawing/2014/main" id="{F200B217-55B3-8D59-F337-2EEED980410A}"/>
              </a:ext>
            </a:extLst>
          </p:cNvPr>
          <p:cNvSpPr txBox="1"/>
          <p:nvPr/>
        </p:nvSpPr>
        <p:spPr>
          <a:xfrm>
            <a:off x="206904" y="2063918"/>
            <a:ext cx="7975076" cy="1015663"/>
          </a:xfrm>
          <a:prstGeom prst="rect">
            <a:avLst/>
          </a:prstGeom>
          <a:noFill/>
        </p:spPr>
        <p:txBody>
          <a:bodyPr wrap="square" rtlCol="0">
            <a:spAutoFit/>
          </a:bodyPr>
          <a:lstStyle/>
          <a:p>
            <a:pPr>
              <a:spcBef>
                <a:spcPts val="150"/>
              </a:spcBef>
            </a:pPr>
            <a:r>
              <a:rPr lang="en-US" sz="3000" dirty="0">
                <a:solidFill>
                  <a:schemeClr val="bg1">
                    <a:lumMod val="85000"/>
                  </a:schemeClr>
                </a:solidFill>
                <a:latin typeface="Biome" panose="020B0503030204020804" pitchFamily="34" charset="0"/>
                <a:cs typeface="Biome" panose="020B0503030204020804" pitchFamily="34" charset="0"/>
              </a:rPr>
              <a:t>Now that the key personnel have been contacted, how are the users made aware of the issue?</a:t>
            </a:r>
          </a:p>
        </p:txBody>
      </p:sp>
    </p:spTree>
    <p:extLst>
      <p:ext uri="{BB962C8B-B14F-4D97-AF65-F5344CB8AC3E}">
        <p14:creationId xmlns:p14="http://schemas.microsoft.com/office/powerpoint/2010/main" val="118289375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a:extLst>
              <a:ext uri="{FF2B5EF4-FFF2-40B4-BE49-F238E27FC236}">
                <a16:creationId xmlns:a16="http://schemas.microsoft.com/office/drawing/2014/main" id="{5487FD78-DD48-D940-473D-5003CCA20B36}"/>
              </a:ext>
            </a:extLst>
          </p:cNvPr>
          <p:cNvSpPr txBox="1">
            <a:spLocks/>
          </p:cNvSpPr>
          <p:nvPr/>
        </p:nvSpPr>
        <p:spPr>
          <a:xfrm>
            <a:off x="206904" y="186026"/>
            <a:ext cx="8694540" cy="775999"/>
          </a:xfrm>
          <a:prstGeom prst="rect">
            <a:avLst/>
          </a:prstGeom>
        </p:spPr>
        <p:txBody>
          <a:bodyPr/>
          <a:lstStyle>
            <a:lvl1pPr algn="l" defTabSz="914400" rtl="0" eaLnBrk="1" latinLnBrk="0" hangingPunct="1">
              <a:lnSpc>
                <a:spcPct val="90000"/>
              </a:lnSpc>
              <a:spcBef>
                <a:spcPct val="0"/>
              </a:spcBef>
              <a:buNone/>
              <a:defRPr sz="4000" b="1" kern="1200">
                <a:solidFill>
                  <a:schemeClr val="tx1"/>
                </a:solidFill>
                <a:latin typeface="+mn-lt"/>
                <a:ea typeface="+mj-ea"/>
                <a:cs typeface="+mj-cs"/>
              </a:defRPr>
            </a:lvl1pPr>
          </a:lstStyle>
          <a:p>
            <a:r>
              <a:rPr lang="en-US" dirty="0">
                <a:solidFill>
                  <a:schemeClr val="bg1">
                    <a:lumMod val="85000"/>
                  </a:schemeClr>
                </a:solidFill>
                <a:latin typeface="Biome" panose="020B0503030204020804" pitchFamily="34" charset="0"/>
                <a:cs typeface="Biome" panose="020B0503030204020804" pitchFamily="34" charset="0"/>
              </a:rPr>
              <a:t>Table-Top-Test Scenario: Card 2</a:t>
            </a:r>
          </a:p>
        </p:txBody>
      </p:sp>
      <p:sp>
        <p:nvSpPr>
          <p:cNvPr id="5" name="TextBox 4">
            <a:extLst>
              <a:ext uri="{FF2B5EF4-FFF2-40B4-BE49-F238E27FC236}">
                <a16:creationId xmlns:a16="http://schemas.microsoft.com/office/drawing/2014/main" id="{EEC9AE82-CA8F-4C39-095D-33624916F3F8}"/>
              </a:ext>
            </a:extLst>
          </p:cNvPr>
          <p:cNvSpPr txBox="1"/>
          <p:nvPr/>
        </p:nvSpPr>
        <p:spPr>
          <a:xfrm>
            <a:off x="0" y="947394"/>
            <a:ext cx="8901445" cy="3003386"/>
          </a:xfrm>
          <a:prstGeom prst="rect">
            <a:avLst/>
          </a:prstGeom>
          <a:noFill/>
          <a:ln>
            <a:solidFill>
              <a:schemeClr val="bg1"/>
            </a:solidFill>
          </a:ln>
        </p:spPr>
        <p:txBody>
          <a:bodyPr wrap="square" rtlCol="0">
            <a:spAutoFit/>
          </a:bodyPr>
          <a:lstStyle/>
          <a:p>
            <a:pPr marL="88106" marR="68580">
              <a:spcBef>
                <a:spcPts val="75"/>
              </a:spcBef>
              <a:spcAft>
                <a:spcPts val="450"/>
              </a:spcAft>
            </a:pPr>
            <a:r>
              <a:rPr lang="en-US" sz="2000" b="1"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Time of Assessment:  </a:t>
            </a:r>
            <a:r>
              <a:rPr lang="en-US" sz="20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Click here to enter text.</a:t>
            </a:r>
          </a:p>
          <a:p>
            <a:pPr marL="88106" marR="68580">
              <a:spcBef>
                <a:spcPts val="75"/>
              </a:spcBef>
              <a:spcAft>
                <a:spcPts val="450"/>
              </a:spcAft>
            </a:pPr>
            <a:r>
              <a:rPr lang="en-US" sz="2000" b="1"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Time of Report:  </a:t>
            </a:r>
            <a:r>
              <a:rPr lang="en-US" sz="20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Click here to enter text.</a:t>
            </a:r>
          </a:p>
          <a:p>
            <a:pPr marL="85725"/>
            <a:r>
              <a:rPr lang="en-US" sz="2000" b="1"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Damage Assessment Summary:  </a:t>
            </a:r>
            <a:r>
              <a:rPr lang="en-US" sz="2000" i="1"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[Additional details regarding the scenario is provided for further discussions more in-depth answers to how to respond to the issue].</a:t>
            </a:r>
            <a:endParaRPr lang="en-US" sz="20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endParaRPr>
          </a:p>
          <a:p>
            <a:pPr marL="85725"/>
            <a:r>
              <a:rPr lang="en-US" sz="20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 </a:t>
            </a:r>
          </a:p>
          <a:p>
            <a:pPr marL="68580" marR="68580"/>
            <a:r>
              <a:rPr lang="en-US" sz="2000" b="1"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Security Report:  </a:t>
            </a:r>
            <a:r>
              <a:rPr lang="en-US" sz="20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[Example: No outside security breaches occurred at this time].</a:t>
            </a:r>
          </a:p>
          <a:p>
            <a:pPr marL="85725"/>
            <a:r>
              <a:rPr lang="en-US" sz="20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 </a:t>
            </a:r>
          </a:p>
          <a:p>
            <a:r>
              <a:rPr lang="en-US" sz="2000" b="1"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IT Services Report:</a:t>
            </a:r>
            <a:r>
              <a:rPr lang="en-US" sz="2000" dirty="0">
                <a:solidFill>
                  <a:schemeClr val="bg1">
                    <a:lumMod val="85000"/>
                  </a:schemeClr>
                </a:solidFill>
                <a:latin typeface="Biome" panose="020B0503030204020804" pitchFamily="34" charset="0"/>
                <a:ea typeface="Times New Roman" panose="02020603050405020304" pitchFamily="18" charset="0"/>
                <a:cs typeface="Biome" panose="020B0503030204020804" pitchFamily="34" charset="0"/>
              </a:rPr>
              <a:t> [Example: No data loss or users deleted from user tables]</a:t>
            </a:r>
            <a:endParaRPr lang="en-US" sz="2000" dirty="0">
              <a:solidFill>
                <a:schemeClr val="bg1">
                  <a:lumMod val="85000"/>
                </a:schemeClr>
              </a:solidFill>
              <a:latin typeface="Biome" panose="020B0503030204020804" pitchFamily="34" charset="0"/>
              <a:cs typeface="Biome" panose="020B0503030204020804" pitchFamily="34" charset="0"/>
            </a:endParaRPr>
          </a:p>
        </p:txBody>
      </p:sp>
    </p:spTree>
    <p:extLst>
      <p:ext uri="{BB962C8B-B14F-4D97-AF65-F5344CB8AC3E}">
        <p14:creationId xmlns:p14="http://schemas.microsoft.com/office/powerpoint/2010/main" val="550184361"/>
      </p:ext>
    </p:extLst>
  </p:cSld>
  <p:clrMapOvr>
    <a:masterClrMapping/>
  </p:clrMapOvr>
</p:sld>
</file>

<file path=ppt/theme/theme1.xml><?xml version="1.0" encoding="utf-8"?>
<a:theme xmlns:a="http://schemas.openxmlformats.org/drawingml/2006/main" name="7_Custom Desig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8_Custom Design">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p:properties xmlns:p="http://schemas.microsoft.com/office/2006/metadata/properties" xmlns:xsi="http://www.w3.org/2001/XMLSchema-instance" xmlns:pc="http://schemas.microsoft.com/office/infopath/2007/PartnerControls">
  <documentManagement>
    <Group_x002f_Division xmlns="c8e927bc-5e37-47f1-ab5c-7e1aca240d20" xsi:nil="true"/>
    <Related_x0020_Page xmlns="c8e927bc-5e37-47f1-ab5c-7e1aca240d20" xsi:nil="true"/>
    <Contact_x002f_SME xmlns="c8e927bc-5e37-47f1-ab5c-7e1aca240d20">
      <UserInfo>
        <DisplayName>Raven Nary</DisplayName>
        <AccountId>2206</AccountId>
        <AccountType/>
      </UserInfo>
    </Contact_x002f_SME>
    <TaxCatchAll xmlns="3935f982-d2dc-4d24-875a-0d8a29e5bb99"/>
    <TaxKeywordTaxHTField xmlns="721426d3-7e96-426b-9132-ae787a3a436b">
      <Terms xmlns="http://schemas.microsoft.com/office/infopath/2007/PartnerControls"/>
    </TaxKeywordTaxHTField>
    <_x0035_08_x0020_Compliant xmlns="c8e927bc-5e37-47f1-ab5c-7e1aca240d20">true</_x0035_08_x0020_Compliant>
    <PublishingExpirationDate xmlns="http://schemas.microsoft.com/sharepoint/v3" xsi:nil="true"/>
    <PublishingStartDate xmlns="http://schemas.microsoft.com/sharepoint/v3"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06683110AEA34C8CEBC761FC5EE04C" ma:contentTypeVersion="11" ma:contentTypeDescription="Create a new document." ma:contentTypeScope="" ma:versionID="bb7dac4551aaa48a4da8adbf2320bee7">
  <xsd:schema xmlns:xsd="http://www.w3.org/2001/XMLSchema" xmlns:xs="http://www.w3.org/2001/XMLSchema" xmlns:p="http://schemas.microsoft.com/office/2006/metadata/properties" xmlns:ns1="http://schemas.microsoft.com/sharepoint/v3" xmlns:ns2="c8e927bc-5e37-47f1-ab5c-7e1aca240d20" xmlns:ns3="721426d3-7e96-426b-9132-ae787a3a436b" xmlns:ns4="3935f982-d2dc-4d24-875a-0d8a29e5bb99" targetNamespace="http://schemas.microsoft.com/office/2006/metadata/properties" ma:root="true" ma:fieldsID="450bd7db43f94204907cb2fb63f44ef7" ns1:_="" ns2:_="" ns3:_="" ns4:_="">
    <xsd:import namespace="http://schemas.microsoft.com/sharepoint/v3"/>
    <xsd:import namespace="c8e927bc-5e37-47f1-ab5c-7e1aca240d20"/>
    <xsd:import namespace="721426d3-7e96-426b-9132-ae787a3a436b"/>
    <xsd:import namespace="3935f982-d2dc-4d24-875a-0d8a29e5bb99"/>
    <xsd:element name="properties">
      <xsd:complexType>
        <xsd:sequence>
          <xsd:element name="documentManagement">
            <xsd:complexType>
              <xsd:all>
                <xsd:element ref="ns2:Contact_x002f_SME"/>
                <xsd:element ref="ns2:Group_x002f_Division" minOccurs="0"/>
                <xsd:element ref="ns2:Related_x0020_Page" minOccurs="0"/>
                <xsd:element ref="ns2:_x0035_08_x0020_Compliant" minOccurs="0"/>
                <xsd:element ref="ns1:PublishingStartDate" minOccurs="0"/>
                <xsd:element ref="ns1:PublishingExpirationDate" minOccurs="0"/>
                <xsd:element ref="ns3:TaxKeywordTaxHTField" minOccurs="0"/>
                <xsd:element ref="ns4:TaxCatchAll" minOccurs="0"/>
                <xsd:element ref="ns3:SharedWithUser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PublishingStartDate" ma:index="10" nillable="true" ma:displayName="Scheduling Start Date" ma:description="Scheduling Start Date is a site column created by the Publishing feature. It is used to specify the date and time on which this page will first appear to site visitors." ma:hidden="true" ma:internalName="PublishingStartDate">
      <xsd:simpleType>
        <xsd:restriction base="dms:Unknown"/>
      </xsd:simpleType>
    </xsd:element>
    <xsd:element name="PublishingExpirationDate" ma:index="11" nillable="true" ma:displayName="Scheduling End Date" ma:description="Scheduling End Date is a site column created by the Publishing feature. It is used to specify the date and time on which this page will no longer appear to site visitors." ma:hidden="true" ma:internalName="PublishingExpirationDat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c8e927bc-5e37-47f1-ab5c-7e1aca240d20" elementFormDefault="qualified">
    <xsd:import namespace="http://schemas.microsoft.com/office/2006/documentManagement/types"/>
    <xsd:import namespace="http://schemas.microsoft.com/office/infopath/2007/PartnerControls"/>
    <xsd:element name="Contact_x002f_SME" ma:index="2" ma:displayName="Contact/SME" ma:description="This is the individual who is the subject matter expert for the content on the page" ma:list="UserInfo" ma:SharePointGroup="0" ma:internalName="Contact_x002F_SME" ma:showField="ImnName">
      <xsd:complexType>
        <xsd:complexContent>
          <xsd:extension base="dms:User">
            <xsd:sequence>
              <xsd:element name="UserInfo" minOccurs="0" maxOccurs="unbounded">
                <xsd:complexType>
                  <xsd:sequence>
                    <xsd:element name="DisplayName" type="xsd:string" minOccurs="0"/>
                    <xsd:element name="AccountId" type="dms:UserId" minOccurs="0"/>
                    <xsd:element name="AccountType" type="xsd:string" minOccurs="0"/>
                  </xsd:sequence>
                </xsd:complexType>
              </xsd:element>
            </xsd:sequence>
          </xsd:extension>
        </xsd:complexContent>
      </xsd:complexType>
    </xsd:element>
    <xsd:element name="Group_x002f_Division" ma:index="3" nillable="true" ma:displayName="Group/Division" ma:description="This is the group and/or division responsible for the content" ma:internalName="Group_x002F_Division">
      <xsd:simpleType>
        <xsd:restriction base="dms:Text">
          <xsd:maxLength value="255"/>
        </xsd:restriction>
      </xsd:simpleType>
    </xsd:element>
    <xsd:element name="Related_x0020_Page" ma:index="5" nillable="true" ma:displayName="Related Page" ma:description="This is the page(s) that the content is related to" ma:internalName="Related_x0020_Page">
      <xsd:simpleType>
        <xsd:restriction base="dms:Note">
          <xsd:maxLength value="255"/>
        </xsd:restriction>
      </xsd:simpleType>
    </xsd:element>
    <xsd:element name="_x0035_08_x0020_Compliant" ma:index="7" nillable="true" ma:displayName="508 Compliant" ma:default="0" ma:description="This indicates that the content on the page is compliant with Section 508" ma:internalName="_x0035_08_x0020_Compliant">
      <xsd:simpleType>
        <xsd:restriction base="dms:Boolean"/>
      </xsd:simpleType>
    </xsd:element>
  </xsd:schema>
  <xsd:schema xmlns:xsd="http://www.w3.org/2001/XMLSchema" xmlns:xs="http://www.w3.org/2001/XMLSchema" xmlns:dms="http://schemas.microsoft.com/office/2006/documentManagement/types" xmlns:pc="http://schemas.microsoft.com/office/infopath/2007/PartnerControls" targetNamespace="721426d3-7e96-426b-9132-ae787a3a436b" elementFormDefault="qualified">
    <xsd:import namespace="http://schemas.microsoft.com/office/2006/documentManagement/types"/>
    <xsd:import namespace="http://schemas.microsoft.com/office/infopath/2007/PartnerControls"/>
    <xsd:element name="TaxKeywordTaxHTField" ma:index="12" nillable="true" ma:taxonomy="true" ma:internalName="TaxKeywordTaxHTField" ma:taxonomyFieldName="TaxKeyword" ma:displayName="Enterprise Keywords" ma:fieldId="{23f27201-bee3-471e-b2e7-b64fd8b7ca38}" ma:taxonomyMulti="true" ma:sspId="86a8e296-5f29-4af2-954b-0de0d1e1f8bc" ma:termSetId="00000000-0000-0000-0000-000000000000" ma:anchorId="00000000-0000-0000-0000-000000000000" ma:open="true" ma:isKeyword="true">
      <xsd:complexType>
        <xsd:sequence>
          <xsd:element ref="pc:Terms" minOccurs="0" maxOccurs="1"/>
        </xsd:sequence>
      </xsd:complexType>
    </xsd:element>
    <xsd:element name="SharedWithUsers" ma:index="19"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xs="http://www.w3.org/2001/XMLSchema" xmlns:dms="http://schemas.microsoft.com/office/2006/documentManagement/types" xmlns:pc="http://schemas.microsoft.com/office/infopath/2007/PartnerControls" targetNamespace="3935f982-d2dc-4d24-875a-0d8a29e5bb99" elementFormDefault="qualified">
    <xsd:import namespace="http://schemas.microsoft.com/office/2006/documentManagement/types"/>
    <xsd:import namespace="http://schemas.microsoft.com/office/infopath/2007/PartnerControls"/>
    <xsd:element name="TaxCatchAll" ma:index="13" nillable="true" ma:displayName="Taxonomy Catch All Column" ma:hidden="true" ma:list="{41129096-eeab-4755-81fc-9be81932d983}" ma:internalName="TaxCatchAll" ma:showField="CatchAllData" ma:web="721426d3-7e96-426b-9132-ae787a3a436b">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4" ma:displayName="Content Type"/>
        <xsd:element ref="dc:title" minOccurs="0" maxOccurs="1" ma:index="1" ma:displayName="Title"/>
        <xsd:element ref="dc:subject" minOccurs="0" maxOccurs="1"/>
        <xsd:element ref="dc:description" minOccurs="0" maxOccurs="1" ma:index="6" ma:displayName="Comments"/>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SharedContentType xmlns="Microsoft.SharePoint.Taxonomy.ContentTypeSync" SourceId="86a8e296-5f29-4af2-954b-0de0d1e1f8bc" ContentTypeId="0x0101" PreviousValue="false"/>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1AB00D63-3C8A-492D-99F5-ABAB68B2D9E1}">
  <ds:schemaRefs>
    <ds:schemaRef ds:uri="http://schemas.microsoft.com/office/2006/metadata/properties"/>
    <ds:schemaRef ds:uri="http://schemas.microsoft.com/office/infopath/2007/PartnerControls"/>
    <ds:schemaRef ds:uri="c8e927bc-5e37-47f1-ab5c-7e1aca240d20"/>
    <ds:schemaRef ds:uri="3935f982-d2dc-4d24-875a-0d8a29e5bb99"/>
    <ds:schemaRef ds:uri="721426d3-7e96-426b-9132-ae787a3a436b"/>
    <ds:schemaRef ds:uri="http://schemas.microsoft.com/sharepoint/v3"/>
  </ds:schemaRefs>
</ds:datastoreItem>
</file>

<file path=customXml/itemProps2.xml><?xml version="1.0" encoding="utf-8"?>
<ds:datastoreItem xmlns:ds="http://schemas.openxmlformats.org/officeDocument/2006/customXml" ds:itemID="{8602EC1A-DD7E-4310-91B0-5162F92031C5}">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http://schemas.microsoft.com/sharepoint/v3"/>
    <ds:schemaRef ds:uri="c8e927bc-5e37-47f1-ab5c-7e1aca240d20"/>
    <ds:schemaRef ds:uri="721426d3-7e96-426b-9132-ae787a3a436b"/>
    <ds:schemaRef ds:uri="3935f982-d2dc-4d24-875a-0d8a29e5bb9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43BE69C-4C76-41C7-89D8-AE935692BB09}">
  <ds:schemaRefs>
    <ds:schemaRef ds:uri="Microsoft.SharePoint.Taxonomy.ContentTypeSync"/>
  </ds:schemaRefs>
</ds:datastoreItem>
</file>

<file path=customXml/itemProps4.xml><?xml version="1.0" encoding="utf-8"?>
<ds:datastoreItem xmlns:ds="http://schemas.openxmlformats.org/officeDocument/2006/customXml" ds:itemID="{1FE831BF-C1BB-477A-A13A-2BC9B9C4D33F}">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1253</TotalTime>
  <Words>1207</Words>
  <Application>Microsoft Office PowerPoint</Application>
  <PresentationFormat>On-screen Show (16:9)</PresentationFormat>
  <Paragraphs>145</Paragraphs>
  <Slides>25</Slides>
  <Notes>9</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25</vt:i4>
      </vt:variant>
    </vt:vector>
  </HeadingPairs>
  <TitlesOfParts>
    <vt:vector size="30" baseType="lpstr">
      <vt:lpstr>Arial</vt:lpstr>
      <vt:lpstr>Biome</vt:lpstr>
      <vt:lpstr>Calibri</vt:lpstr>
      <vt:lpstr>7_Custom Design</vt:lpstr>
      <vt:lpstr>8_Custom Design</vt:lpstr>
      <vt:lpstr>This ppt is a tool for you to use as a visual training aid during your TTT exercise. It includes the 17 questions from the TTT-AAR form and can assist you in keeping your TTT discussion on track. You may use it as you see fit, or you may choose to not use it at all. It is not a requirement of the TTT exercise, and you will not be penalized for not using it. Again, it is merely a visual training aid for your audience to see the presented questions to help facilitate the discussion. You may add/remove additional slides as you deem necessary to fit your scenario. Please feel free to reach out to your system Security Analyst if you have any questions about the use of the ppt. </vt:lpstr>
      <vt:lpstr>(Insert FISMA System) Table-Top-Test Scenario and Questions</vt:lpstr>
      <vt:lpstr>TTT Attendees</vt:lpstr>
      <vt:lpstr>House Keeping</vt:lpstr>
      <vt:lpstr>Table-Top-Test Scenario: Card 1</vt:lpstr>
      <vt:lpstr>Question 1: Initial Report of the Incident</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Question 15: Return Systems to Operation</vt:lpstr>
      <vt:lpstr>PowerPoint Presentation</vt:lpstr>
      <vt:lpstr>PowerPoint Presentation</vt:lpstr>
      <vt:lpstr>PowerPoint Presentation</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CMS-PPT-Template-Solid-Blue</dc:title>
  <dc:subject/>
  <dc:creator>CMS MultimediaServices</dc:creator>
  <cp:keywords/>
  <dc:description/>
  <cp:lastModifiedBy>Beichley, Scott E</cp:lastModifiedBy>
  <cp:revision>370</cp:revision>
  <dcterms:created xsi:type="dcterms:W3CDTF">2017-09-22T15:24:43Z</dcterms:created>
  <dcterms:modified xsi:type="dcterms:W3CDTF">2024-03-10T22:39:08Z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NewReviewCycle">
    <vt:lpwstr/>
  </property>
  <property fmtid="{D5CDD505-2E9C-101B-9397-08002B2CF9AE}" pid="3" name="ContentTypeId">
    <vt:lpwstr>0x010100E606683110AEA34C8CEBC761FC5EE04C</vt:lpwstr>
  </property>
  <property fmtid="{D5CDD505-2E9C-101B-9397-08002B2CF9AE}" pid="4" name="TaxKeyword">
    <vt:lpwstr/>
  </property>
</Properties>
</file>