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71"/>
  </p:notesMasterIdLst>
  <p:sldIdLst>
    <p:sldId id="256" r:id="rId2"/>
    <p:sldId id="327" r:id="rId3"/>
    <p:sldId id="257" r:id="rId4"/>
    <p:sldId id="424" r:id="rId5"/>
    <p:sldId id="322" r:id="rId6"/>
    <p:sldId id="353" r:id="rId7"/>
    <p:sldId id="262" r:id="rId8"/>
    <p:sldId id="407" r:id="rId9"/>
    <p:sldId id="321" r:id="rId10"/>
    <p:sldId id="421" r:id="rId11"/>
    <p:sldId id="313" r:id="rId12"/>
    <p:sldId id="358" r:id="rId13"/>
    <p:sldId id="352" r:id="rId14"/>
    <p:sldId id="357" r:id="rId15"/>
    <p:sldId id="363" r:id="rId16"/>
    <p:sldId id="366" r:id="rId17"/>
    <p:sldId id="355" r:id="rId18"/>
    <p:sldId id="360" r:id="rId19"/>
    <p:sldId id="368" r:id="rId20"/>
    <p:sldId id="359" r:id="rId21"/>
    <p:sldId id="396" r:id="rId22"/>
    <p:sldId id="361" r:id="rId23"/>
    <p:sldId id="377" r:id="rId24"/>
    <p:sldId id="367" r:id="rId25"/>
    <p:sldId id="365" r:id="rId26"/>
    <p:sldId id="394" r:id="rId27"/>
    <p:sldId id="378" r:id="rId28"/>
    <p:sldId id="369" r:id="rId29"/>
    <p:sldId id="405" r:id="rId30"/>
    <p:sldId id="372" r:id="rId31"/>
    <p:sldId id="404" r:id="rId32"/>
    <p:sldId id="376" r:id="rId33"/>
    <p:sldId id="422" r:id="rId34"/>
    <p:sldId id="397" r:id="rId35"/>
    <p:sldId id="375" r:id="rId36"/>
    <p:sldId id="371" r:id="rId37"/>
    <p:sldId id="373" r:id="rId38"/>
    <p:sldId id="379" r:id="rId39"/>
    <p:sldId id="390" r:id="rId40"/>
    <p:sldId id="409" r:id="rId41"/>
    <p:sldId id="415" r:id="rId42"/>
    <p:sldId id="416" r:id="rId43"/>
    <p:sldId id="400" r:id="rId44"/>
    <p:sldId id="420" r:id="rId45"/>
    <p:sldId id="412" r:id="rId46"/>
    <p:sldId id="410" r:id="rId47"/>
    <p:sldId id="411" r:id="rId48"/>
    <p:sldId id="419" r:id="rId49"/>
    <p:sldId id="399" r:id="rId50"/>
    <p:sldId id="401" r:id="rId51"/>
    <p:sldId id="403" r:id="rId52"/>
    <p:sldId id="414" r:id="rId53"/>
    <p:sldId id="402" r:id="rId54"/>
    <p:sldId id="392" r:id="rId55"/>
    <p:sldId id="388" r:id="rId56"/>
    <p:sldId id="374" r:id="rId57"/>
    <p:sldId id="380" r:id="rId58"/>
    <p:sldId id="381" r:id="rId59"/>
    <p:sldId id="382" r:id="rId60"/>
    <p:sldId id="385" r:id="rId61"/>
    <p:sldId id="386" r:id="rId62"/>
    <p:sldId id="406" r:id="rId63"/>
    <p:sldId id="413" r:id="rId64"/>
    <p:sldId id="383" r:id="rId65"/>
    <p:sldId id="395" r:id="rId66"/>
    <p:sldId id="393" r:id="rId67"/>
    <p:sldId id="304" r:id="rId68"/>
    <p:sldId id="423" r:id="rId69"/>
    <p:sldId id="332" r:id="rId7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tro" id="{C6EC2F6F-3840-4392-8F84-22FC6D37470D}">
          <p14:sldIdLst>
            <p14:sldId id="256"/>
            <p14:sldId id="327"/>
            <p14:sldId id="257"/>
            <p14:sldId id="424"/>
          </p14:sldIdLst>
        </p14:section>
        <p14:section name="Setting up a Huddle" id="{382F392B-4945-48BB-ABFE-BA4670D757BB}">
          <p14:sldIdLst>
            <p14:sldId id="322"/>
            <p14:sldId id="353"/>
            <p14:sldId id="262"/>
            <p14:sldId id="407"/>
            <p14:sldId id="321"/>
            <p14:sldId id="421"/>
            <p14:sldId id="313"/>
            <p14:sldId id="358"/>
            <p14:sldId id="352"/>
            <p14:sldId id="357"/>
            <p14:sldId id="363"/>
            <p14:sldId id="366"/>
            <p14:sldId id="355"/>
            <p14:sldId id="360"/>
            <p14:sldId id="368"/>
            <p14:sldId id="359"/>
            <p14:sldId id="396"/>
            <p14:sldId id="361"/>
            <p14:sldId id="377"/>
            <p14:sldId id="367"/>
            <p14:sldId id="365"/>
            <p14:sldId id="394"/>
            <p14:sldId id="378"/>
            <p14:sldId id="369"/>
          </p14:sldIdLst>
        </p14:section>
        <p14:section name="Working in a Huddle" id="{01ABDA3F-3F8D-4FAB-8D27-75F54918F3A4}">
          <p14:sldIdLst>
            <p14:sldId id="405"/>
            <p14:sldId id="372"/>
            <p14:sldId id="404"/>
            <p14:sldId id="376"/>
            <p14:sldId id="422"/>
            <p14:sldId id="397"/>
            <p14:sldId id="375"/>
            <p14:sldId id="371"/>
            <p14:sldId id="373"/>
            <p14:sldId id="379"/>
            <p14:sldId id="390"/>
            <p14:sldId id="409"/>
            <p14:sldId id="415"/>
            <p14:sldId id="416"/>
            <p14:sldId id="400"/>
            <p14:sldId id="420"/>
            <p14:sldId id="412"/>
            <p14:sldId id="410"/>
            <p14:sldId id="411"/>
            <p14:sldId id="419"/>
            <p14:sldId id="399"/>
            <p14:sldId id="401"/>
            <p14:sldId id="403"/>
            <p14:sldId id="414"/>
            <p14:sldId id="402"/>
            <p14:sldId id="392"/>
            <p14:sldId id="388"/>
            <p14:sldId id="374"/>
            <p14:sldId id="380"/>
            <p14:sldId id="381"/>
            <p14:sldId id="382"/>
            <p14:sldId id="385"/>
            <p14:sldId id="386"/>
          </p14:sldIdLst>
        </p14:section>
        <p14:section name="Navigating Between Views" id="{010963B7-F864-444B-AF27-B5C5BDBA7BAA}">
          <p14:sldIdLst>
            <p14:sldId id="406"/>
            <p14:sldId id="413"/>
            <p14:sldId id="383"/>
            <p14:sldId id="395"/>
            <p14:sldId id="393"/>
            <p14:sldId id="304"/>
            <p14:sldId id="423"/>
            <p14:sldId id="332"/>
          </p14:sldIdLst>
        </p14:section>
      </p14:sectionLst>
    </p:ext>
    <p:ext uri="{EFAFB233-063F-42B5-8137-9DF3F51BA10A}">
      <p15:sldGuideLst xmlns:p15="http://schemas.microsoft.com/office/powerpoint/2012/main">
        <p15:guide id="1" orient="horz" pos="2184" userDrawn="1">
          <p15:clr>
            <a:srgbClr val="A4A3A4"/>
          </p15:clr>
        </p15:guide>
        <p15:guide id="2" pos="384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5DDA2EA-C7E3-5DDC-1815-FFCA049F0D75}" name="Jessica Schultz" initials="JS" userId="Jessica Schultz" providerId="Non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B3568"/>
    <a:srgbClr val="404040"/>
    <a:srgbClr val="E01E5A"/>
    <a:srgbClr val="566474"/>
    <a:srgbClr val="EE1E5E"/>
    <a:srgbClr val="3DBEB8"/>
    <a:srgbClr val="EBAD24"/>
    <a:srgbClr val="DCCC73"/>
    <a:srgbClr val="E6C86D"/>
    <a:srgbClr val="AC174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838" autoAdjust="0"/>
    <p:restoredTop sz="82035" autoAdjust="0"/>
  </p:normalViewPr>
  <p:slideViewPr>
    <p:cSldViewPr snapToGrid="0">
      <p:cViewPr varScale="1">
        <p:scale>
          <a:sx n="68" d="100"/>
          <a:sy n="68" d="100"/>
        </p:scale>
        <p:origin x="1272" y="67"/>
      </p:cViewPr>
      <p:guideLst>
        <p:guide orient="horz" pos="2184"/>
        <p:guide pos="3840"/>
      </p:guideLst>
    </p:cSldViewPr>
  </p:slideViewPr>
  <p:outlineViewPr>
    <p:cViewPr>
      <p:scale>
        <a:sx n="33" d="100"/>
        <a:sy n="33" d="100"/>
      </p:scale>
      <p:origin x="0" y="-19224"/>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microsoft.com/office/2018/10/relationships/authors" Target="author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microsoft.com/office/2016/11/relationships/changesInfo" Target="changesInfos/changesInfo1.xml"/><Relationship Id="rId7" Type="http://schemas.openxmlformats.org/officeDocument/2006/relationships/slide" Target="slides/slide6.xml"/><Relationship Id="rId71" Type="http://schemas.openxmlformats.org/officeDocument/2006/relationships/notesMaster" Target="notesMasters/notesMaster1.xml"/><Relationship Id="rId2" Type="http://schemas.openxmlformats.org/officeDocument/2006/relationships/slide" Target="slides/slide1.xml"/><Relationship Id="rId29" Type="http://schemas.openxmlformats.org/officeDocument/2006/relationships/slide" Target="slides/slide28.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Wendy Goldband" userId="c0b92313-3ded-4a97-a2ef-f7544b7c12c0" providerId="ADAL" clId="{861CB051-6637-4FE0-852C-704BB59B0AC8}"/>
    <pc:docChg chg="modSld">
      <pc:chgData name="Wendy Goldband" userId="c0b92313-3ded-4a97-a2ef-f7544b7c12c0" providerId="ADAL" clId="{861CB051-6637-4FE0-852C-704BB59B0AC8}" dt="2024-08-26T13:38:05.781" v="4" actId="6549"/>
      <pc:docMkLst>
        <pc:docMk/>
      </pc:docMkLst>
      <pc:sldChg chg="modSp mod">
        <pc:chgData name="Wendy Goldband" userId="c0b92313-3ded-4a97-a2ef-f7544b7c12c0" providerId="ADAL" clId="{861CB051-6637-4FE0-852C-704BB59B0AC8}" dt="2024-08-26T13:38:05.781" v="4" actId="6549"/>
        <pc:sldMkLst>
          <pc:docMk/>
          <pc:sldMk cId="3744617130" sldId="262"/>
        </pc:sldMkLst>
        <pc:spChg chg="mod">
          <ac:chgData name="Wendy Goldband" userId="c0b92313-3ded-4a97-a2ef-f7544b7c12c0" providerId="ADAL" clId="{861CB051-6637-4FE0-852C-704BB59B0AC8}" dt="2024-08-26T13:38:05.781" v="4" actId="6549"/>
          <ac:spMkLst>
            <pc:docMk/>
            <pc:sldMk cId="3744617130" sldId="262"/>
            <ac:spMk id="5" creationId="{6CCB8759-4576-1074-8791-6C37EB9A566F}"/>
          </ac:spMkLst>
        </pc:spChg>
      </pc:sldChg>
    </pc:docChg>
  </pc:docChgLst>
  <pc:docChgLst>
    <pc:chgData name="Wendy Goldband" userId="c0b92313-3ded-4a97-a2ef-f7544b7c12c0" providerId="ADAL" clId="{C7DA59E0-6412-43F5-ACED-10CCAC0D15D6}"/>
    <pc:docChg chg="modSld">
      <pc:chgData name="Wendy Goldband" userId="c0b92313-3ded-4a97-a2ef-f7544b7c12c0" providerId="ADAL" clId="{C7DA59E0-6412-43F5-ACED-10CCAC0D15D6}" dt="2024-01-31T15:02:29.427" v="0"/>
      <pc:docMkLst>
        <pc:docMk/>
      </pc:docMkLst>
      <pc:sldChg chg="delDesignElem">
        <pc:chgData name="Wendy Goldband" userId="c0b92313-3ded-4a97-a2ef-f7544b7c12c0" providerId="ADAL" clId="{C7DA59E0-6412-43F5-ACED-10CCAC0D15D6}" dt="2024-01-31T15:02:29.427" v="0"/>
        <pc:sldMkLst>
          <pc:docMk/>
          <pc:sldMk cId="1698086068" sldId="424"/>
        </pc:sldMkLst>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79A9294-03F3-4E11-B125-150D7E8DDD94}" type="doc">
      <dgm:prSet loTypeId="urn:microsoft.com/office/officeart/2016/7/layout/ChevronBlockProcess" loCatId="process" qsTypeId="urn:microsoft.com/office/officeart/2005/8/quickstyle/simple1" qsCatId="simple" csTypeId="urn:microsoft.com/office/officeart/2005/8/colors/accent1_2" csCatId="accent1" phldr="1"/>
      <dgm:spPr/>
      <dgm:t>
        <a:bodyPr/>
        <a:lstStyle/>
        <a:p>
          <a:endParaRPr lang="en-US"/>
        </a:p>
      </dgm:t>
    </dgm:pt>
    <dgm:pt modelId="{4ED68021-9324-4EB3-A8C2-908065332DBE}">
      <dgm:prSet/>
      <dgm:spPr>
        <a:solidFill>
          <a:srgbClr val="3DBEB8"/>
        </a:solidFill>
        <a:ln>
          <a:solidFill>
            <a:srgbClr val="FFC000"/>
          </a:solidFill>
        </a:ln>
      </dgm:spPr>
      <dgm:t>
        <a:bodyPr/>
        <a:lstStyle/>
        <a:p>
          <a:r>
            <a:rPr lang="en-US" dirty="0"/>
            <a:t>Click</a:t>
          </a:r>
        </a:p>
      </dgm:t>
    </dgm:pt>
    <dgm:pt modelId="{F68F60FD-7730-4AB3-B9B0-8753A20ED465}" type="parTrans" cxnId="{4AFA209A-3730-4DD3-A022-3E2A49FDD403}">
      <dgm:prSet/>
      <dgm:spPr/>
      <dgm:t>
        <a:bodyPr/>
        <a:lstStyle/>
        <a:p>
          <a:endParaRPr lang="en-US"/>
        </a:p>
      </dgm:t>
    </dgm:pt>
    <dgm:pt modelId="{074ACD8C-61EB-41FD-84FB-A84698D55843}" type="sibTrans" cxnId="{4AFA209A-3730-4DD3-A022-3E2A49FDD403}">
      <dgm:prSet/>
      <dgm:spPr/>
      <dgm:t>
        <a:bodyPr/>
        <a:lstStyle/>
        <a:p>
          <a:endParaRPr lang="en-US"/>
        </a:p>
      </dgm:t>
    </dgm:pt>
    <dgm:pt modelId="{1347183B-DF5B-4AC1-B716-4BE67A368BE6}">
      <dgm:prSet/>
      <dgm:spPr>
        <a:noFill/>
        <a:ln>
          <a:noFill/>
        </a:ln>
      </dgm:spPr>
      <dgm:t>
        <a:bodyPr/>
        <a:lstStyle/>
        <a:p>
          <a:r>
            <a:rPr lang="en-US" dirty="0"/>
            <a:t>Click </a:t>
          </a:r>
          <a:r>
            <a:rPr lang="en-US" b="1" dirty="0"/>
            <a:t>Settings cog </a:t>
          </a:r>
          <a:r>
            <a:rPr lang="en-US" dirty="0"/>
            <a:t>at bottom center of screen.</a:t>
          </a:r>
        </a:p>
        <a:p>
          <a:endParaRPr lang="en-US" dirty="0"/>
        </a:p>
        <a:p>
          <a:endParaRPr lang="en-US" dirty="0"/>
        </a:p>
        <a:p>
          <a:endParaRPr lang="en-US" dirty="0"/>
        </a:p>
        <a:p>
          <a:endParaRPr lang="en-US" dirty="0"/>
        </a:p>
      </dgm:t>
    </dgm:pt>
    <dgm:pt modelId="{857CB131-7AA2-4241-9B31-5D0056CD5991}" type="parTrans" cxnId="{75085D91-89D7-4419-A84A-2483C75E0EF0}">
      <dgm:prSet/>
      <dgm:spPr/>
      <dgm:t>
        <a:bodyPr/>
        <a:lstStyle/>
        <a:p>
          <a:endParaRPr lang="en-US"/>
        </a:p>
      </dgm:t>
    </dgm:pt>
    <dgm:pt modelId="{43AAEF92-876B-4A35-B452-F9876D087C49}" type="sibTrans" cxnId="{75085D91-89D7-4419-A84A-2483C75E0EF0}">
      <dgm:prSet/>
      <dgm:spPr/>
      <dgm:t>
        <a:bodyPr/>
        <a:lstStyle/>
        <a:p>
          <a:endParaRPr lang="en-US"/>
        </a:p>
      </dgm:t>
    </dgm:pt>
    <dgm:pt modelId="{D573AC5C-737E-4E66-BD4A-0F927FC10246}">
      <dgm:prSet/>
      <dgm:spPr>
        <a:solidFill>
          <a:srgbClr val="3DBEB8"/>
        </a:solidFill>
      </dgm:spPr>
      <dgm:t>
        <a:bodyPr/>
        <a:lstStyle/>
        <a:p>
          <a:r>
            <a:rPr lang="en-US"/>
            <a:t>Select</a:t>
          </a:r>
        </a:p>
      </dgm:t>
    </dgm:pt>
    <dgm:pt modelId="{F369187D-F749-42CA-836C-E257D05EB910}" type="parTrans" cxnId="{DC3F84D3-0630-4A55-BC71-647B89778269}">
      <dgm:prSet/>
      <dgm:spPr/>
      <dgm:t>
        <a:bodyPr/>
        <a:lstStyle/>
        <a:p>
          <a:endParaRPr lang="en-US"/>
        </a:p>
      </dgm:t>
    </dgm:pt>
    <dgm:pt modelId="{3859A243-1FA5-4AC3-8406-453B83E939A9}" type="sibTrans" cxnId="{DC3F84D3-0630-4A55-BC71-647B89778269}">
      <dgm:prSet/>
      <dgm:spPr/>
      <dgm:t>
        <a:bodyPr/>
        <a:lstStyle/>
        <a:p>
          <a:endParaRPr lang="en-US"/>
        </a:p>
      </dgm:t>
    </dgm:pt>
    <dgm:pt modelId="{9A69FB55-99AE-407C-93AE-5D04CFD87219}">
      <dgm:prSet/>
      <dgm:spPr>
        <a:noFill/>
        <a:ln>
          <a:noFill/>
        </a:ln>
      </dgm:spPr>
      <dgm:t>
        <a:bodyPr/>
        <a:lstStyle/>
        <a:p>
          <a:r>
            <a:rPr lang="en-US" dirty="0"/>
            <a:t>Select </a:t>
          </a:r>
          <a:r>
            <a:rPr lang="en-US" b="1" dirty="0"/>
            <a:t>Invite people </a:t>
          </a:r>
          <a:r>
            <a:rPr lang="en-US" dirty="0"/>
            <a:t>option. </a:t>
          </a:r>
        </a:p>
      </dgm:t>
      <dgm:extLst>
        <a:ext uri="{E40237B7-FDA0-4F09-8148-C483321AD2D9}">
          <dgm14:cNvPr xmlns:dgm14="http://schemas.microsoft.com/office/drawing/2010/diagram" id="0" name="" descr="Invite people option screenshot&#10;"/>
        </a:ext>
      </dgm:extLst>
    </dgm:pt>
    <dgm:pt modelId="{9ACB2853-3074-4E6F-8D78-012969E1EEFB}" type="parTrans" cxnId="{B5AFE8CF-7F89-4425-AF58-84ABB130BF2E}">
      <dgm:prSet/>
      <dgm:spPr/>
      <dgm:t>
        <a:bodyPr/>
        <a:lstStyle/>
        <a:p>
          <a:endParaRPr lang="en-US"/>
        </a:p>
      </dgm:t>
    </dgm:pt>
    <dgm:pt modelId="{6A211ADD-4F43-4C9E-96E6-6AB086F0F949}" type="sibTrans" cxnId="{B5AFE8CF-7F89-4425-AF58-84ABB130BF2E}">
      <dgm:prSet/>
      <dgm:spPr/>
      <dgm:t>
        <a:bodyPr/>
        <a:lstStyle/>
        <a:p>
          <a:endParaRPr lang="en-US"/>
        </a:p>
      </dgm:t>
    </dgm:pt>
    <dgm:pt modelId="{C52E4CC4-6F94-449A-86E6-3F9CE31FB231}">
      <dgm:prSet/>
      <dgm:spPr>
        <a:solidFill>
          <a:srgbClr val="3DBEB8"/>
        </a:solidFill>
      </dgm:spPr>
      <dgm:t>
        <a:bodyPr/>
        <a:lstStyle/>
        <a:p>
          <a:r>
            <a:rPr lang="en-US"/>
            <a:t>Add</a:t>
          </a:r>
        </a:p>
      </dgm:t>
    </dgm:pt>
    <dgm:pt modelId="{872E0276-E0E6-4E28-A7B2-C200132E4A0B}" type="parTrans" cxnId="{B58AFCE7-DAC2-4789-B0A0-0A1259DD1998}">
      <dgm:prSet/>
      <dgm:spPr/>
      <dgm:t>
        <a:bodyPr/>
        <a:lstStyle/>
        <a:p>
          <a:endParaRPr lang="en-US"/>
        </a:p>
      </dgm:t>
    </dgm:pt>
    <dgm:pt modelId="{51A6B4F8-7A5C-4A8A-BF76-520C908EBFF2}" type="sibTrans" cxnId="{B58AFCE7-DAC2-4789-B0A0-0A1259DD1998}">
      <dgm:prSet/>
      <dgm:spPr/>
      <dgm:t>
        <a:bodyPr/>
        <a:lstStyle/>
        <a:p>
          <a:endParaRPr lang="en-US"/>
        </a:p>
      </dgm:t>
    </dgm:pt>
    <dgm:pt modelId="{0675AE5B-306A-469D-A8C0-FE99055D3D7C}">
      <dgm:prSet/>
      <dgm:spPr>
        <a:noFill/>
        <a:ln>
          <a:noFill/>
        </a:ln>
      </dgm:spPr>
      <dgm:t>
        <a:bodyPr/>
        <a:lstStyle/>
        <a:p>
          <a:r>
            <a:rPr lang="en-US" dirty="0"/>
            <a:t>Add people to invite and click the green </a:t>
          </a:r>
          <a:r>
            <a:rPr lang="en-US" b="1" dirty="0"/>
            <a:t>Send Invite button</a:t>
          </a:r>
          <a:r>
            <a:rPr lang="en-US" dirty="0"/>
            <a:t>. </a:t>
          </a:r>
        </a:p>
      </dgm:t>
      <dgm:extLst>
        <a:ext uri="{E40237B7-FDA0-4F09-8148-C483321AD2D9}">
          <dgm14:cNvPr xmlns:dgm14="http://schemas.microsoft.com/office/drawing/2010/diagram" id="0" name="" descr="Add people to invite screenshot"/>
        </a:ext>
      </dgm:extLst>
    </dgm:pt>
    <dgm:pt modelId="{4197C3CA-F56F-4EB3-B290-A152C335EEB3}" type="parTrans" cxnId="{4CBB503A-2D8A-4BBF-9D42-E4AA81314AF9}">
      <dgm:prSet/>
      <dgm:spPr/>
      <dgm:t>
        <a:bodyPr/>
        <a:lstStyle/>
        <a:p>
          <a:endParaRPr lang="en-US"/>
        </a:p>
      </dgm:t>
    </dgm:pt>
    <dgm:pt modelId="{F169E9A1-10FD-4F28-893E-AC16F5463415}" type="sibTrans" cxnId="{4CBB503A-2D8A-4BBF-9D42-E4AA81314AF9}">
      <dgm:prSet/>
      <dgm:spPr/>
      <dgm:t>
        <a:bodyPr/>
        <a:lstStyle/>
        <a:p>
          <a:endParaRPr lang="en-US"/>
        </a:p>
      </dgm:t>
    </dgm:pt>
    <dgm:pt modelId="{E90406C9-AF48-4001-BC58-DABC4DD1C3DE}" type="pres">
      <dgm:prSet presAssocID="{279A9294-03F3-4E11-B125-150D7E8DDD94}" presName="Name0" presStyleCnt="0">
        <dgm:presLayoutVars>
          <dgm:dir/>
          <dgm:animLvl val="lvl"/>
          <dgm:resizeHandles val="exact"/>
        </dgm:presLayoutVars>
      </dgm:prSet>
      <dgm:spPr/>
    </dgm:pt>
    <dgm:pt modelId="{79DB2284-1F61-48A9-B032-1EB748BCBD77}" type="pres">
      <dgm:prSet presAssocID="{4ED68021-9324-4EB3-A8C2-908065332DBE}" presName="composite" presStyleCnt="0"/>
      <dgm:spPr/>
    </dgm:pt>
    <dgm:pt modelId="{0005C46D-1649-4A3A-8D71-68311C4CCA6F}" type="pres">
      <dgm:prSet presAssocID="{4ED68021-9324-4EB3-A8C2-908065332DBE}" presName="parTx" presStyleLbl="alignNode1" presStyleIdx="0" presStyleCnt="3" custLinFactNeighborX="-252" custLinFactNeighborY="-70621">
        <dgm:presLayoutVars>
          <dgm:chMax val="0"/>
          <dgm:chPref val="0"/>
        </dgm:presLayoutVars>
      </dgm:prSet>
      <dgm:spPr/>
    </dgm:pt>
    <dgm:pt modelId="{6412CD2B-454C-44D3-961F-52AF3788F255}" type="pres">
      <dgm:prSet presAssocID="{4ED68021-9324-4EB3-A8C2-908065332DBE}" presName="desTx" presStyleLbl="alignAccFollowNode1" presStyleIdx="0" presStyleCnt="3" custLinFactNeighborX="6029" custLinFactNeighborY="-14480">
        <dgm:presLayoutVars/>
      </dgm:prSet>
      <dgm:spPr/>
    </dgm:pt>
    <dgm:pt modelId="{B7CFCFEA-D648-46AD-A62C-6E7CBE547606}" type="pres">
      <dgm:prSet presAssocID="{074ACD8C-61EB-41FD-84FB-A84698D55843}" presName="space" presStyleCnt="0"/>
      <dgm:spPr/>
    </dgm:pt>
    <dgm:pt modelId="{B8FA4B84-8A8E-4D2E-838C-A35674DB0F23}" type="pres">
      <dgm:prSet presAssocID="{D573AC5C-737E-4E66-BD4A-0F927FC10246}" presName="composite" presStyleCnt="0"/>
      <dgm:spPr/>
    </dgm:pt>
    <dgm:pt modelId="{7DDB112C-0508-4230-8727-DEC90CDEE71F}" type="pres">
      <dgm:prSet presAssocID="{D573AC5C-737E-4E66-BD4A-0F927FC10246}" presName="parTx" presStyleLbl="alignNode1" presStyleIdx="1" presStyleCnt="3" custLinFactNeighborX="-253" custLinFactNeighborY="-70621">
        <dgm:presLayoutVars>
          <dgm:chMax val="0"/>
          <dgm:chPref val="0"/>
        </dgm:presLayoutVars>
      </dgm:prSet>
      <dgm:spPr/>
    </dgm:pt>
    <dgm:pt modelId="{7F24F27E-5E43-4183-BE6D-F976F4CA94CD}" type="pres">
      <dgm:prSet presAssocID="{D573AC5C-737E-4E66-BD4A-0F927FC10246}" presName="desTx" presStyleLbl="alignAccFollowNode1" presStyleIdx="1" presStyleCnt="3" custLinFactNeighborX="17757" custLinFactNeighborY="-15851">
        <dgm:presLayoutVars/>
      </dgm:prSet>
      <dgm:spPr/>
    </dgm:pt>
    <dgm:pt modelId="{BF3E7718-3284-4BA6-9467-8D1AAB519D56}" type="pres">
      <dgm:prSet presAssocID="{3859A243-1FA5-4AC3-8406-453B83E939A9}" presName="space" presStyleCnt="0"/>
      <dgm:spPr/>
    </dgm:pt>
    <dgm:pt modelId="{921A1351-4C1F-44CF-BB75-A026985331D6}" type="pres">
      <dgm:prSet presAssocID="{C52E4CC4-6F94-449A-86E6-3F9CE31FB231}" presName="composite" presStyleCnt="0"/>
      <dgm:spPr/>
    </dgm:pt>
    <dgm:pt modelId="{5F9B2CD9-58DB-476A-BF8D-A5C359BF1A51}" type="pres">
      <dgm:prSet presAssocID="{C52E4CC4-6F94-449A-86E6-3F9CE31FB231}" presName="parTx" presStyleLbl="alignNode1" presStyleIdx="2" presStyleCnt="3" custScaleX="107603" custLinFactNeighborX="-755" custLinFactNeighborY="-26770">
        <dgm:presLayoutVars>
          <dgm:chMax val="0"/>
          <dgm:chPref val="0"/>
        </dgm:presLayoutVars>
      </dgm:prSet>
      <dgm:spPr/>
    </dgm:pt>
    <dgm:pt modelId="{305AC38A-5C35-4A1F-8A87-88D1D1DDD5EF}" type="pres">
      <dgm:prSet presAssocID="{C52E4CC4-6F94-449A-86E6-3F9CE31FB231}" presName="desTx" presStyleLbl="alignAccFollowNode1" presStyleIdx="2" presStyleCnt="3" custScaleX="108119" custLinFactNeighborX="1508" custLinFactNeighborY="-15851">
        <dgm:presLayoutVars/>
      </dgm:prSet>
      <dgm:spPr/>
    </dgm:pt>
  </dgm:ptLst>
  <dgm:cxnLst>
    <dgm:cxn modelId="{8FEF8D13-15F5-4EC7-8779-A006BF70C93D}" type="presOf" srcId="{C52E4CC4-6F94-449A-86E6-3F9CE31FB231}" destId="{5F9B2CD9-58DB-476A-BF8D-A5C359BF1A51}" srcOrd="0" destOrd="0" presId="urn:microsoft.com/office/officeart/2016/7/layout/ChevronBlockProcess"/>
    <dgm:cxn modelId="{BF82F42F-F124-4640-9544-A251156CF79B}" type="presOf" srcId="{D573AC5C-737E-4E66-BD4A-0F927FC10246}" destId="{7DDB112C-0508-4230-8727-DEC90CDEE71F}" srcOrd="0" destOrd="0" presId="urn:microsoft.com/office/officeart/2016/7/layout/ChevronBlockProcess"/>
    <dgm:cxn modelId="{4CBB503A-2D8A-4BBF-9D42-E4AA81314AF9}" srcId="{C52E4CC4-6F94-449A-86E6-3F9CE31FB231}" destId="{0675AE5B-306A-469D-A8C0-FE99055D3D7C}" srcOrd="0" destOrd="0" parTransId="{4197C3CA-F56F-4EB3-B290-A152C335EEB3}" sibTransId="{F169E9A1-10FD-4F28-893E-AC16F5463415}"/>
    <dgm:cxn modelId="{85814452-A62B-461A-AD0B-A4A4260FE0E8}" type="presOf" srcId="{0675AE5B-306A-469D-A8C0-FE99055D3D7C}" destId="{305AC38A-5C35-4A1F-8A87-88D1D1DDD5EF}" srcOrd="0" destOrd="0" presId="urn:microsoft.com/office/officeart/2016/7/layout/ChevronBlockProcess"/>
    <dgm:cxn modelId="{C522D57B-CD06-4081-972A-59131BC84233}" type="presOf" srcId="{9A69FB55-99AE-407C-93AE-5D04CFD87219}" destId="{7F24F27E-5E43-4183-BE6D-F976F4CA94CD}" srcOrd="0" destOrd="0" presId="urn:microsoft.com/office/officeart/2016/7/layout/ChevronBlockProcess"/>
    <dgm:cxn modelId="{08F7EA89-E2C7-48BF-A7AF-8548B7D2D365}" type="presOf" srcId="{279A9294-03F3-4E11-B125-150D7E8DDD94}" destId="{E90406C9-AF48-4001-BC58-DABC4DD1C3DE}" srcOrd="0" destOrd="0" presId="urn:microsoft.com/office/officeart/2016/7/layout/ChevronBlockProcess"/>
    <dgm:cxn modelId="{75085D91-89D7-4419-A84A-2483C75E0EF0}" srcId="{4ED68021-9324-4EB3-A8C2-908065332DBE}" destId="{1347183B-DF5B-4AC1-B716-4BE67A368BE6}" srcOrd="0" destOrd="0" parTransId="{857CB131-7AA2-4241-9B31-5D0056CD5991}" sibTransId="{43AAEF92-876B-4A35-B452-F9876D087C49}"/>
    <dgm:cxn modelId="{4AFA209A-3730-4DD3-A022-3E2A49FDD403}" srcId="{279A9294-03F3-4E11-B125-150D7E8DDD94}" destId="{4ED68021-9324-4EB3-A8C2-908065332DBE}" srcOrd="0" destOrd="0" parTransId="{F68F60FD-7730-4AB3-B9B0-8753A20ED465}" sibTransId="{074ACD8C-61EB-41FD-84FB-A84698D55843}"/>
    <dgm:cxn modelId="{8740D6B9-CAA2-4A6C-A200-9E3BB8041732}" type="presOf" srcId="{1347183B-DF5B-4AC1-B716-4BE67A368BE6}" destId="{6412CD2B-454C-44D3-961F-52AF3788F255}" srcOrd="0" destOrd="0" presId="urn:microsoft.com/office/officeart/2016/7/layout/ChevronBlockProcess"/>
    <dgm:cxn modelId="{8EE14ABF-14E9-408B-BABC-57D7F9A55629}" type="presOf" srcId="{4ED68021-9324-4EB3-A8C2-908065332DBE}" destId="{0005C46D-1649-4A3A-8D71-68311C4CCA6F}" srcOrd="0" destOrd="0" presId="urn:microsoft.com/office/officeart/2016/7/layout/ChevronBlockProcess"/>
    <dgm:cxn modelId="{B5AFE8CF-7F89-4425-AF58-84ABB130BF2E}" srcId="{D573AC5C-737E-4E66-BD4A-0F927FC10246}" destId="{9A69FB55-99AE-407C-93AE-5D04CFD87219}" srcOrd="0" destOrd="0" parTransId="{9ACB2853-3074-4E6F-8D78-012969E1EEFB}" sibTransId="{6A211ADD-4F43-4C9E-96E6-6AB086F0F949}"/>
    <dgm:cxn modelId="{DC3F84D3-0630-4A55-BC71-647B89778269}" srcId="{279A9294-03F3-4E11-B125-150D7E8DDD94}" destId="{D573AC5C-737E-4E66-BD4A-0F927FC10246}" srcOrd="1" destOrd="0" parTransId="{F369187D-F749-42CA-836C-E257D05EB910}" sibTransId="{3859A243-1FA5-4AC3-8406-453B83E939A9}"/>
    <dgm:cxn modelId="{B58AFCE7-DAC2-4789-B0A0-0A1259DD1998}" srcId="{279A9294-03F3-4E11-B125-150D7E8DDD94}" destId="{C52E4CC4-6F94-449A-86E6-3F9CE31FB231}" srcOrd="2" destOrd="0" parTransId="{872E0276-E0E6-4E28-A7B2-C200132E4A0B}" sibTransId="{51A6B4F8-7A5C-4A8A-BF76-520C908EBFF2}"/>
    <dgm:cxn modelId="{D2FD2CA0-53B5-4F1D-9482-019E6493BDCC}" type="presParOf" srcId="{E90406C9-AF48-4001-BC58-DABC4DD1C3DE}" destId="{79DB2284-1F61-48A9-B032-1EB748BCBD77}" srcOrd="0" destOrd="0" presId="urn:microsoft.com/office/officeart/2016/7/layout/ChevronBlockProcess"/>
    <dgm:cxn modelId="{41D6B926-9ADD-418A-84BF-D430522BFEB8}" type="presParOf" srcId="{79DB2284-1F61-48A9-B032-1EB748BCBD77}" destId="{0005C46D-1649-4A3A-8D71-68311C4CCA6F}" srcOrd="0" destOrd="0" presId="urn:microsoft.com/office/officeart/2016/7/layout/ChevronBlockProcess"/>
    <dgm:cxn modelId="{A6E7A08E-1809-48A0-91EC-732BEDAFF401}" type="presParOf" srcId="{79DB2284-1F61-48A9-B032-1EB748BCBD77}" destId="{6412CD2B-454C-44D3-961F-52AF3788F255}" srcOrd="1" destOrd="0" presId="urn:microsoft.com/office/officeart/2016/7/layout/ChevronBlockProcess"/>
    <dgm:cxn modelId="{C42F9EEA-3618-49D4-9E45-E32CA4B4BE34}" type="presParOf" srcId="{E90406C9-AF48-4001-BC58-DABC4DD1C3DE}" destId="{B7CFCFEA-D648-46AD-A62C-6E7CBE547606}" srcOrd="1" destOrd="0" presId="urn:microsoft.com/office/officeart/2016/7/layout/ChevronBlockProcess"/>
    <dgm:cxn modelId="{7BF24CEC-99BD-4AD1-9B2D-4491B7BE8EC9}" type="presParOf" srcId="{E90406C9-AF48-4001-BC58-DABC4DD1C3DE}" destId="{B8FA4B84-8A8E-4D2E-838C-A35674DB0F23}" srcOrd="2" destOrd="0" presId="urn:microsoft.com/office/officeart/2016/7/layout/ChevronBlockProcess"/>
    <dgm:cxn modelId="{E38C597D-1902-4250-ADF3-763C5B4FFD40}" type="presParOf" srcId="{B8FA4B84-8A8E-4D2E-838C-A35674DB0F23}" destId="{7DDB112C-0508-4230-8727-DEC90CDEE71F}" srcOrd="0" destOrd="0" presId="urn:microsoft.com/office/officeart/2016/7/layout/ChevronBlockProcess"/>
    <dgm:cxn modelId="{36D9DE31-39FF-49A8-8C2C-66CFFAC181DE}" type="presParOf" srcId="{B8FA4B84-8A8E-4D2E-838C-A35674DB0F23}" destId="{7F24F27E-5E43-4183-BE6D-F976F4CA94CD}" srcOrd="1" destOrd="0" presId="urn:microsoft.com/office/officeart/2016/7/layout/ChevronBlockProcess"/>
    <dgm:cxn modelId="{216D6754-AC0E-454C-84EB-9B91AF7C7CD0}" type="presParOf" srcId="{E90406C9-AF48-4001-BC58-DABC4DD1C3DE}" destId="{BF3E7718-3284-4BA6-9467-8D1AAB519D56}" srcOrd="3" destOrd="0" presId="urn:microsoft.com/office/officeart/2016/7/layout/ChevronBlockProcess"/>
    <dgm:cxn modelId="{763B5A4B-7607-4BBC-A3BC-FC9DB4879654}" type="presParOf" srcId="{E90406C9-AF48-4001-BC58-DABC4DD1C3DE}" destId="{921A1351-4C1F-44CF-BB75-A026985331D6}" srcOrd="4" destOrd="0" presId="urn:microsoft.com/office/officeart/2016/7/layout/ChevronBlockProcess"/>
    <dgm:cxn modelId="{A7CD9809-971C-4073-853A-A9DA62B1DFB8}" type="presParOf" srcId="{921A1351-4C1F-44CF-BB75-A026985331D6}" destId="{5F9B2CD9-58DB-476A-BF8D-A5C359BF1A51}" srcOrd="0" destOrd="0" presId="urn:microsoft.com/office/officeart/2016/7/layout/ChevronBlockProcess"/>
    <dgm:cxn modelId="{4B635641-5111-4204-AEDF-23C53B3B3E9C}" type="presParOf" srcId="{921A1351-4C1F-44CF-BB75-A026985331D6}" destId="{305AC38A-5C35-4A1F-8A87-88D1D1DDD5EF}" srcOrd="1" destOrd="0" presId="urn:microsoft.com/office/officeart/2016/7/layout/ChevronBlock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005C46D-1649-4A3A-8D71-68311C4CCA6F}">
      <dsp:nvSpPr>
        <dsp:cNvPr id="0" name=""/>
        <dsp:cNvSpPr/>
      </dsp:nvSpPr>
      <dsp:spPr>
        <a:xfrm>
          <a:off x="8" y="0"/>
          <a:ext cx="3745260" cy="1123578"/>
        </a:xfrm>
        <a:prstGeom prst="chevron">
          <a:avLst>
            <a:gd name="adj" fmla="val 30000"/>
          </a:avLst>
        </a:prstGeom>
        <a:solidFill>
          <a:srgbClr val="3DBEB8"/>
        </a:solidFill>
        <a:ln w="12700" cap="flat" cmpd="sng" algn="ctr">
          <a:solidFill>
            <a:srgbClr val="FFC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8731" tIns="138731" rIns="138731" bIns="138731" numCol="1" spcCol="1270" anchor="ctr" anchorCtr="0">
          <a:noAutofit/>
        </a:bodyPr>
        <a:lstStyle/>
        <a:p>
          <a:pPr marL="0" lvl="0" indent="0" algn="ctr" defTabSz="1244600">
            <a:lnSpc>
              <a:spcPct val="90000"/>
            </a:lnSpc>
            <a:spcBef>
              <a:spcPct val="0"/>
            </a:spcBef>
            <a:spcAft>
              <a:spcPct val="35000"/>
            </a:spcAft>
            <a:buNone/>
          </a:pPr>
          <a:r>
            <a:rPr lang="en-US" sz="2800" kern="1200" dirty="0"/>
            <a:t>Click</a:t>
          </a:r>
        </a:p>
      </dsp:txBody>
      <dsp:txXfrm>
        <a:off x="337081" y="0"/>
        <a:ext cx="3071114" cy="1123578"/>
      </dsp:txXfrm>
    </dsp:sp>
    <dsp:sp modelId="{6412CD2B-454C-44D3-961F-52AF3788F255}">
      <dsp:nvSpPr>
        <dsp:cNvPr id="0" name=""/>
        <dsp:cNvSpPr/>
      </dsp:nvSpPr>
      <dsp:spPr>
        <a:xfrm>
          <a:off x="214925" y="998511"/>
          <a:ext cx="3408187" cy="2963014"/>
        </a:xfrm>
        <a:prstGeom prst="rect">
          <a:avLst/>
        </a:prstGeom>
        <a:noFill/>
        <a:ln w="12700" cap="flat" cmpd="sng" algn="ctr">
          <a:no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9323" tIns="269323" rIns="269323" bIns="538645" numCol="1" spcCol="1270" anchor="t" anchorCtr="0">
          <a:noAutofit/>
        </a:bodyPr>
        <a:lstStyle/>
        <a:p>
          <a:pPr marL="0" lvl="0" indent="0" algn="l" defTabSz="889000">
            <a:lnSpc>
              <a:spcPct val="90000"/>
            </a:lnSpc>
            <a:spcBef>
              <a:spcPct val="0"/>
            </a:spcBef>
            <a:spcAft>
              <a:spcPct val="35000"/>
            </a:spcAft>
            <a:buNone/>
          </a:pPr>
          <a:r>
            <a:rPr lang="en-US" sz="2000" kern="1200" dirty="0"/>
            <a:t>Click </a:t>
          </a:r>
          <a:r>
            <a:rPr lang="en-US" sz="2000" b="1" kern="1200" dirty="0"/>
            <a:t>Settings cog </a:t>
          </a:r>
          <a:r>
            <a:rPr lang="en-US" sz="2000" kern="1200" dirty="0"/>
            <a:t>at bottom center of screen.</a:t>
          </a:r>
        </a:p>
        <a:p>
          <a:pPr marL="0" lvl="0" indent="0" algn="l" defTabSz="889000">
            <a:lnSpc>
              <a:spcPct val="90000"/>
            </a:lnSpc>
            <a:spcBef>
              <a:spcPct val="0"/>
            </a:spcBef>
            <a:spcAft>
              <a:spcPct val="35000"/>
            </a:spcAft>
            <a:buNone/>
          </a:pPr>
          <a:endParaRPr lang="en-US" sz="2000" kern="1200" dirty="0"/>
        </a:p>
        <a:p>
          <a:pPr marL="0" lvl="0" indent="0" algn="l" defTabSz="889000">
            <a:lnSpc>
              <a:spcPct val="90000"/>
            </a:lnSpc>
            <a:spcBef>
              <a:spcPct val="0"/>
            </a:spcBef>
            <a:spcAft>
              <a:spcPct val="35000"/>
            </a:spcAft>
            <a:buNone/>
          </a:pPr>
          <a:endParaRPr lang="en-US" sz="2000" kern="1200" dirty="0"/>
        </a:p>
        <a:p>
          <a:pPr marL="0" lvl="0" indent="0" algn="l" defTabSz="889000">
            <a:lnSpc>
              <a:spcPct val="90000"/>
            </a:lnSpc>
            <a:spcBef>
              <a:spcPct val="0"/>
            </a:spcBef>
            <a:spcAft>
              <a:spcPct val="35000"/>
            </a:spcAft>
            <a:buNone/>
          </a:pPr>
          <a:endParaRPr lang="en-US" sz="2000" kern="1200" dirty="0"/>
        </a:p>
        <a:p>
          <a:pPr marL="0" lvl="0" indent="0" algn="l" defTabSz="889000">
            <a:lnSpc>
              <a:spcPct val="90000"/>
            </a:lnSpc>
            <a:spcBef>
              <a:spcPct val="0"/>
            </a:spcBef>
            <a:spcAft>
              <a:spcPct val="35000"/>
            </a:spcAft>
            <a:buNone/>
          </a:pPr>
          <a:endParaRPr lang="en-US" sz="2000" kern="1200" dirty="0"/>
        </a:p>
      </dsp:txBody>
      <dsp:txXfrm>
        <a:off x="214925" y="998511"/>
        <a:ext cx="3408187" cy="2963014"/>
      </dsp:txXfrm>
    </dsp:sp>
    <dsp:sp modelId="{7DDB112C-0508-4230-8727-DEC90CDEE71F}">
      <dsp:nvSpPr>
        <dsp:cNvPr id="0" name=""/>
        <dsp:cNvSpPr/>
      </dsp:nvSpPr>
      <dsp:spPr>
        <a:xfrm>
          <a:off x="3688160" y="0"/>
          <a:ext cx="3745260" cy="1123578"/>
        </a:xfrm>
        <a:prstGeom prst="chevron">
          <a:avLst>
            <a:gd name="adj" fmla="val 30000"/>
          </a:avLst>
        </a:prstGeom>
        <a:solidFill>
          <a:srgbClr val="3DBEB8"/>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8731" tIns="138731" rIns="138731" bIns="138731" numCol="1" spcCol="1270" anchor="ctr" anchorCtr="0">
          <a:noAutofit/>
        </a:bodyPr>
        <a:lstStyle/>
        <a:p>
          <a:pPr marL="0" lvl="0" indent="0" algn="ctr" defTabSz="1244600">
            <a:lnSpc>
              <a:spcPct val="90000"/>
            </a:lnSpc>
            <a:spcBef>
              <a:spcPct val="0"/>
            </a:spcBef>
            <a:spcAft>
              <a:spcPct val="35000"/>
            </a:spcAft>
            <a:buNone/>
          </a:pPr>
          <a:r>
            <a:rPr lang="en-US" sz="2800" kern="1200"/>
            <a:t>Select</a:t>
          </a:r>
        </a:p>
      </dsp:txBody>
      <dsp:txXfrm>
        <a:off x="4025233" y="0"/>
        <a:ext cx="3071114" cy="1123578"/>
      </dsp:txXfrm>
    </dsp:sp>
    <dsp:sp modelId="{7F24F27E-5E43-4183-BE6D-F976F4CA94CD}">
      <dsp:nvSpPr>
        <dsp:cNvPr id="0" name=""/>
        <dsp:cNvSpPr/>
      </dsp:nvSpPr>
      <dsp:spPr>
        <a:xfrm>
          <a:off x="4302828" y="957888"/>
          <a:ext cx="3408187" cy="2963014"/>
        </a:xfrm>
        <a:prstGeom prst="rect">
          <a:avLst/>
        </a:prstGeom>
        <a:noFill/>
        <a:ln w="12700" cap="flat" cmpd="sng" algn="ctr">
          <a:no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9323" tIns="269323" rIns="269323" bIns="538645" numCol="1" spcCol="1270" anchor="t" anchorCtr="0">
          <a:noAutofit/>
        </a:bodyPr>
        <a:lstStyle/>
        <a:p>
          <a:pPr marL="0" lvl="0" indent="0" algn="l" defTabSz="889000">
            <a:lnSpc>
              <a:spcPct val="90000"/>
            </a:lnSpc>
            <a:spcBef>
              <a:spcPct val="0"/>
            </a:spcBef>
            <a:spcAft>
              <a:spcPct val="35000"/>
            </a:spcAft>
            <a:buNone/>
          </a:pPr>
          <a:r>
            <a:rPr lang="en-US" sz="2000" kern="1200" dirty="0"/>
            <a:t>Select </a:t>
          </a:r>
          <a:r>
            <a:rPr lang="en-US" sz="2000" b="1" kern="1200" dirty="0"/>
            <a:t>Invite people </a:t>
          </a:r>
          <a:r>
            <a:rPr lang="en-US" sz="2000" kern="1200" dirty="0"/>
            <a:t>option. </a:t>
          </a:r>
        </a:p>
      </dsp:txBody>
      <dsp:txXfrm>
        <a:off x="4302828" y="957888"/>
        <a:ext cx="3408187" cy="2963014"/>
      </dsp:txXfrm>
    </dsp:sp>
    <dsp:sp modelId="{5F9B2CD9-58DB-476A-BF8D-A5C359BF1A51}">
      <dsp:nvSpPr>
        <dsp:cNvPr id="0" name=""/>
        <dsp:cNvSpPr/>
      </dsp:nvSpPr>
      <dsp:spPr>
        <a:xfrm>
          <a:off x="7357550" y="3196"/>
          <a:ext cx="4030013" cy="1123578"/>
        </a:xfrm>
        <a:prstGeom prst="chevron">
          <a:avLst>
            <a:gd name="adj" fmla="val 30000"/>
          </a:avLst>
        </a:prstGeom>
        <a:solidFill>
          <a:srgbClr val="3DBEB8"/>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8731" tIns="138731" rIns="138731" bIns="138731" numCol="1" spcCol="1270" anchor="ctr" anchorCtr="0">
          <a:noAutofit/>
        </a:bodyPr>
        <a:lstStyle/>
        <a:p>
          <a:pPr marL="0" lvl="0" indent="0" algn="ctr" defTabSz="1244600">
            <a:lnSpc>
              <a:spcPct val="90000"/>
            </a:lnSpc>
            <a:spcBef>
              <a:spcPct val="0"/>
            </a:spcBef>
            <a:spcAft>
              <a:spcPct val="35000"/>
            </a:spcAft>
            <a:buNone/>
          </a:pPr>
          <a:r>
            <a:rPr lang="en-US" sz="2800" kern="1200"/>
            <a:t>Add</a:t>
          </a:r>
        </a:p>
      </dsp:txBody>
      <dsp:txXfrm>
        <a:off x="7694623" y="3196"/>
        <a:ext cx="3355867" cy="1123578"/>
      </dsp:txXfrm>
    </dsp:sp>
    <dsp:sp modelId="{305AC38A-5C35-4A1F-8A87-88D1D1DDD5EF}">
      <dsp:nvSpPr>
        <dsp:cNvPr id="0" name=""/>
        <dsp:cNvSpPr/>
      </dsp:nvSpPr>
      <dsp:spPr>
        <a:xfrm>
          <a:off x="7441242" y="957888"/>
          <a:ext cx="3684898" cy="2963014"/>
        </a:xfrm>
        <a:prstGeom prst="rect">
          <a:avLst/>
        </a:prstGeom>
        <a:noFill/>
        <a:ln w="12700" cap="flat" cmpd="sng" algn="ctr">
          <a:no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9323" tIns="269323" rIns="269323" bIns="538645" numCol="1" spcCol="1270" anchor="t" anchorCtr="0">
          <a:noAutofit/>
        </a:bodyPr>
        <a:lstStyle/>
        <a:p>
          <a:pPr marL="0" lvl="0" indent="0" algn="l" defTabSz="889000">
            <a:lnSpc>
              <a:spcPct val="90000"/>
            </a:lnSpc>
            <a:spcBef>
              <a:spcPct val="0"/>
            </a:spcBef>
            <a:spcAft>
              <a:spcPct val="35000"/>
            </a:spcAft>
            <a:buNone/>
          </a:pPr>
          <a:r>
            <a:rPr lang="en-US" sz="2000" kern="1200" dirty="0"/>
            <a:t>Add people to invite and click the green </a:t>
          </a:r>
          <a:r>
            <a:rPr lang="en-US" sz="2000" b="1" kern="1200" dirty="0"/>
            <a:t>Send Invite button</a:t>
          </a:r>
          <a:r>
            <a:rPr lang="en-US" sz="2000" kern="1200" dirty="0"/>
            <a:t>. </a:t>
          </a:r>
        </a:p>
      </dsp:txBody>
      <dsp:txXfrm>
        <a:off x="7441242" y="957888"/>
        <a:ext cx="3684898" cy="2963014"/>
      </dsp:txXfrm>
    </dsp:sp>
  </dsp:spTree>
</dsp:drawing>
</file>

<file path=ppt/diagrams/layout1.xml><?xml version="1.0" encoding="utf-8"?>
<dgm:layoutDef xmlns:dgm="http://schemas.openxmlformats.org/drawingml/2006/diagram" xmlns:a="http://schemas.openxmlformats.org/drawingml/2006/main" uniqueId="urn:microsoft.com/office/officeart/2016/7/layout/ChevronBlockProcess">
  <dgm:title val="Chevron Block Process"/>
  <dgm:desc val="Use to show a progression; a timeline; sequential steps in a task, process, or workflow; or to emphasize movement or direction. Level 1 text appears inside an arrow shape while Level 2 text appears below the arrow shapes."/>
  <dgm:catLst>
    <dgm:cat type="process" pri="5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fact="0.6"/>
      <dgm:constr type="h" for="des" forName="composite" op="equ"/>
      <dgm:constr type="w" for="ch" forName="composite" refType="w"/>
      <dgm:constr type="w" for="des" forName="parTx"/>
      <dgm:constr type="h" for="des" forName="parTx" op="equ"/>
      <dgm:constr type="w" for="des" forName="desTx"/>
      <dgm:constr type="primFontSz" for="des" forName="parTx" val="28"/>
      <dgm:constr type="primFontSz" for="des" forName="desTx" refType="primFontSz" refFor="des" refForName="parTx" op="lte" fact="0.75"/>
      <dgm:constr type="h" for="des" forName="desTx" op="equ"/>
      <dgm:constr type="w" for="ch" forName="space" refType="w" op="equ" fact="-0.005"/>
    </dgm:constrLst>
    <dgm:ruleLst>
      <dgm:rule type="w" for="ch" forName="composite" val="0"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91"/>
              <dgm:constr type="t" for="ch" forName="desTx" refType="h" refFor="ch" refForName="parTx"/>
            </dgm:constrLst>
          </dgm:if>
          <dgm:else name="Name9">
            <dgm:constrLst>
              <dgm:constr type="l" for="ch" forName="parTx"/>
              <dgm:constr type="w" for="ch" forName="parTx" refType="w"/>
              <dgm:constr type="t" for="ch" forName="parTx"/>
              <dgm:constr type="l" for="ch" forName="desTx" refType="w" fact="0.09"/>
              <dgm:constr type="w" for="ch" forName="desTx" refType="w" refFor="ch" refForName="parTx" fact="0.91"/>
              <dgm:constr type="t" for="ch" forName="desTx" refType="h" refFor="ch" refForName="parTx"/>
            </dgm:constrLst>
          </dgm:else>
        </dgm:choose>
        <dgm:ruleLst>
          <dgm:rule type="h" val="INF" fact="NaN" max="NaN"/>
        </dgm:ruleLst>
        <dgm:layoutNode name="parTx" styleLbl="alignNode1">
          <dgm:varLst>
            <dgm:chMax val="0"/>
            <dgm:chPref val="0"/>
          </dgm:varLst>
          <dgm:alg type="tx"/>
          <dgm:choose name="Name10">
            <dgm:if name="Name11" func="var" arg="dir" op="equ" val="norm">
              <dgm:shape xmlns:r="http://schemas.openxmlformats.org/officeDocument/2006/relationships" type="chevron" r:blip="">
                <dgm:adjLst>
                  <dgm:adj idx="1" val="0.3"/>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3"/>
                <dgm:constr type="h"/>
                <dgm:constr type="tMarg" refType="w" fact="0.105"/>
                <dgm:constr type="bMarg" refType="w" fact="0.105"/>
                <dgm:constr type="lMarg" refType="w" fact="0.105"/>
                <dgm:constr type="rMarg" refType="w" fact="0.105"/>
              </dgm:constrLst>
            </dgm:if>
            <dgm:else name="Name15">
              <dgm:constrLst>
                <dgm:constr type="h" refType="w" op="lte" fact="0.3"/>
                <dgm:constr type="h"/>
                <dgm:constr type="tMarg" refType="w" fact="0.105"/>
                <dgm:constr type="bMarg" refType="w" fact="0.105"/>
                <dgm:constr type="lMarg" refType="w" fact="0.105"/>
                <dgm:constr type="rMarg" refType="w" fact="0.105"/>
              </dgm:constrLst>
            </dgm:else>
          </dgm:choose>
          <dgm:ruleLst>
            <dgm:rule type="h" val="INF" fact="NaN" max="NaN"/>
            <dgm:rule type="primFontSz" val="14" fact="NaN" max="NaN"/>
          </dgm:ruleLst>
        </dgm:layoutNode>
        <dgm:layoutNode name="desTx" styleLbl="alignAccFollowNode1">
          <dgm:varLst/>
          <dgm:alg type="tx">
            <dgm:param type="stBulletLvl" val="0"/>
            <dgm:param type="txAnchorVert" val="t"/>
            <dgm:param type="parTxLTRAlign" val="l"/>
            <dgm:param type="shpTxLTRAlignCh" val="l"/>
            <dgm:param type="parTxRTLAlign" val="r"/>
            <dgm:param type="shpTxRTLAlignCh" val="r"/>
          </dgm:alg>
          <dgm:shape xmlns:r="http://schemas.openxmlformats.org/officeDocument/2006/relationships" type="rect" r:blip="">
            <dgm:adjLst/>
          </dgm:shape>
          <dgm:presOf axis="des" ptType="node"/>
          <dgm:constrLst>
            <dgm:constr type="primFontSz" val="20"/>
            <dgm:constr type="tMarg" refType="w" fact="0.224"/>
            <dgm:constr type="bMarg" refType="w" fact="0.448"/>
            <dgm:constr type="lMarg" refType="w" fact="0.224"/>
            <dgm:constr type="rMarg" refType="w" fact="0.224"/>
          </dgm:constrLst>
          <dgm:ruleLst>
            <dgm:rule type="h" val="INF" fact="NaN" max="NaN"/>
            <dgm:rule type="primFontSz" val="11"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E5C520-6FCB-40CD-808D-F33C9E85BAB5}" type="datetimeFigureOut">
              <a:rPr lang="en-US" smtClean="0"/>
              <a:t>8/26/2024</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EB11D88-E242-4474-A87F-933EA7E3FCD2}" type="slidenum">
              <a:rPr lang="en-US" smtClean="0"/>
              <a:t>‹#›</a:t>
            </a:fld>
            <a:endParaRPr lang="en-US" dirty="0"/>
          </a:p>
        </p:txBody>
      </p:sp>
    </p:spTree>
    <p:extLst>
      <p:ext uri="{BB962C8B-B14F-4D97-AF65-F5344CB8AC3E}">
        <p14:creationId xmlns:p14="http://schemas.microsoft.com/office/powerpoint/2010/main" val="15809876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EB11D88-E242-4474-A87F-933EA7E3FCD2}" type="slidenum">
              <a:rPr lang="en-US" smtClean="0"/>
              <a:t>2</a:t>
            </a:fld>
            <a:endParaRPr lang="en-US" dirty="0"/>
          </a:p>
        </p:txBody>
      </p:sp>
    </p:spTree>
    <p:extLst>
      <p:ext uri="{BB962C8B-B14F-4D97-AF65-F5344CB8AC3E}">
        <p14:creationId xmlns:p14="http://schemas.microsoft.com/office/powerpoint/2010/main" val="26183382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EB11D88-E242-4474-A87F-933EA7E3FCD2}" type="slidenum">
              <a:rPr lang="en-US" smtClean="0"/>
              <a:t>23</a:t>
            </a:fld>
            <a:endParaRPr lang="en-US" dirty="0"/>
          </a:p>
        </p:txBody>
      </p:sp>
    </p:spTree>
    <p:extLst>
      <p:ext uri="{BB962C8B-B14F-4D97-AF65-F5344CB8AC3E}">
        <p14:creationId xmlns:p14="http://schemas.microsoft.com/office/powerpoint/2010/main" val="31259772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EB11D88-E242-4474-A87F-933EA7E3FCD2}" type="slidenum">
              <a:rPr lang="en-US" smtClean="0"/>
              <a:t>31</a:t>
            </a:fld>
            <a:endParaRPr lang="en-US" dirty="0"/>
          </a:p>
        </p:txBody>
      </p:sp>
    </p:spTree>
    <p:extLst>
      <p:ext uri="{BB962C8B-B14F-4D97-AF65-F5344CB8AC3E}">
        <p14:creationId xmlns:p14="http://schemas.microsoft.com/office/powerpoint/2010/main" val="139912886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EB11D88-E242-4474-A87F-933EA7E3FCD2}" type="slidenum">
              <a:rPr lang="en-US" smtClean="0"/>
              <a:t>33</a:t>
            </a:fld>
            <a:endParaRPr lang="en-US" dirty="0"/>
          </a:p>
        </p:txBody>
      </p:sp>
    </p:spTree>
    <p:extLst>
      <p:ext uri="{BB962C8B-B14F-4D97-AF65-F5344CB8AC3E}">
        <p14:creationId xmlns:p14="http://schemas.microsoft.com/office/powerpoint/2010/main" val="73323986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EB11D88-E242-4474-A87F-933EA7E3FCD2}" type="slidenum">
              <a:rPr lang="en-US" smtClean="0"/>
              <a:t>34</a:t>
            </a:fld>
            <a:endParaRPr lang="en-US" dirty="0"/>
          </a:p>
        </p:txBody>
      </p:sp>
    </p:spTree>
    <p:extLst>
      <p:ext uri="{BB962C8B-B14F-4D97-AF65-F5344CB8AC3E}">
        <p14:creationId xmlns:p14="http://schemas.microsoft.com/office/powerpoint/2010/main" val="34807747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EB11D88-E242-4474-A87F-933EA7E3FCD2}" type="slidenum">
              <a:rPr lang="en-US" smtClean="0"/>
              <a:t>36</a:t>
            </a:fld>
            <a:endParaRPr lang="en-US" dirty="0"/>
          </a:p>
        </p:txBody>
      </p:sp>
    </p:spTree>
    <p:extLst>
      <p:ext uri="{BB962C8B-B14F-4D97-AF65-F5344CB8AC3E}">
        <p14:creationId xmlns:p14="http://schemas.microsoft.com/office/powerpoint/2010/main" val="213110476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EB11D88-E242-4474-A87F-933EA7E3FCD2}" type="slidenum">
              <a:rPr lang="en-US" smtClean="0"/>
              <a:t>51</a:t>
            </a:fld>
            <a:endParaRPr lang="en-US" dirty="0"/>
          </a:p>
        </p:txBody>
      </p:sp>
    </p:spTree>
    <p:extLst>
      <p:ext uri="{BB962C8B-B14F-4D97-AF65-F5344CB8AC3E}">
        <p14:creationId xmlns:p14="http://schemas.microsoft.com/office/powerpoint/2010/main" val="36429421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EB11D88-E242-4474-A87F-933EA7E3FCD2}" type="slidenum">
              <a:rPr lang="en-US" smtClean="0"/>
              <a:t>52</a:t>
            </a:fld>
            <a:endParaRPr lang="en-US" dirty="0"/>
          </a:p>
        </p:txBody>
      </p:sp>
    </p:spTree>
    <p:extLst>
      <p:ext uri="{BB962C8B-B14F-4D97-AF65-F5344CB8AC3E}">
        <p14:creationId xmlns:p14="http://schemas.microsoft.com/office/powerpoint/2010/main" val="376820164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EB11D88-E242-4474-A87F-933EA7E3FCD2}" type="slidenum">
              <a:rPr lang="en-US" smtClean="0"/>
              <a:t>53</a:t>
            </a:fld>
            <a:endParaRPr lang="en-US" dirty="0"/>
          </a:p>
        </p:txBody>
      </p:sp>
    </p:spTree>
    <p:extLst>
      <p:ext uri="{BB962C8B-B14F-4D97-AF65-F5344CB8AC3E}">
        <p14:creationId xmlns:p14="http://schemas.microsoft.com/office/powerpoint/2010/main" val="408814302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EB11D88-E242-4474-A87F-933EA7E3FCD2}" type="slidenum">
              <a:rPr lang="en-US" smtClean="0"/>
              <a:t>58</a:t>
            </a:fld>
            <a:endParaRPr lang="en-US" dirty="0"/>
          </a:p>
        </p:txBody>
      </p:sp>
    </p:spTree>
    <p:extLst>
      <p:ext uri="{BB962C8B-B14F-4D97-AF65-F5344CB8AC3E}">
        <p14:creationId xmlns:p14="http://schemas.microsoft.com/office/powerpoint/2010/main" val="59282718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EB11D88-E242-4474-A87F-933EA7E3FCD2}" type="slidenum">
              <a:rPr lang="en-US" smtClean="0"/>
              <a:t>60</a:t>
            </a:fld>
            <a:endParaRPr lang="en-US" dirty="0"/>
          </a:p>
        </p:txBody>
      </p:sp>
    </p:spTree>
    <p:extLst>
      <p:ext uri="{BB962C8B-B14F-4D97-AF65-F5344CB8AC3E}">
        <p14:creationId xmlns:p14="http://schemas.microsoft.com/office/powerpoint/2010/main" val="31514517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SHOW THIS SLIDE TO DEMO THE COMMANDS</a:t>
            </a:r>
          </a:p>
        </p:txBody>
      </p:sp>
      <p:sp>
        <p:nvSpPr>
          <p:cNvPr id="4" name="Slide Number Placeholder 3"/>
          <p:cNvSpPr>
            <a:spLocks noGrp="1"/>
          </p:cNvSpPr>
          <p:nvPr>
            <p:ph type="sldNum" sz="quarter" idx="5"/>
          </p:nvPr>
        </p:nvSpPr>
        <p:spPr/>
        <p:txBody>
          <a:bodyPr/>
          <a:lstStyle/>
          <a:p>
            <a:fld id="{CEB11D88-E242-4474-A87F-933EA7E3FCD2}" type="slidenum">
              <a:rPr lang="en-US" smtClean="0"/>
              <a:t>11</a:t>
            </a:fld>
            <a:endParaRPr lang="en-US"/>
          </a:p>
        </p:txBody>
      </p:sp>
    </p:spTree>
    <p:extLst>
      <p:ext uri="{BB962C8B-B14F-4D97-AF65-F5344CB8AC3E}">
        <p14:creationId xmlns:p14="http://schemas.microsoft.com/office/powerpoint/2010/main" val="361412794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EB11D88-E242-4474-A87F-933EA7E3FCD2}" type="slidenum">
              <a:rPr lang="en-US" smtClean="0"/>
              <a:t>64</a:t>
            </a:fld>
            <a:endParaRPr lang="en-US" dirty="0"/>
          </a:p>
        </p:txBody>
      </p:sp>
    </p:spTree>
    <p:extLst>
      <p:ext uri="{BB962C8B-B14F-4D97-AF65-F5344CB8AC3E}">
        <p14:creationId xmlns:p14="http://schemas.microsoft.com/office/powerpoint/2010/main" val="28780182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EB11D88-E242-4474-A87F-933EA7E3FCD2}" type="slidenum">
              <a:rPr lang="en-US" smtClean="0"/>
              <a:t>12</a:t>
            </a:fld>
            <a:endParaRPr lang="en-US" dirty="0"/>
          </a:p>
        </p:txBody>
      </p:sp>
    </p:spTree>
    <p:extLst>
      <p:ext uri="{BB962C8B-B14F-4D97-AF65-F5344CB8AC3E}">
        <p14:creationId xmlns:p14="http://schemas.microsoft.com/office/powerpoint/2010/main" val="17750152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EB11D88-E242-4474-A87F-933EA7E3FCD2}" type="slidenum">
              <a:rPr lang="en-US" smtClean="0"/>
              <a:t>13</a:t>
            </a:fld>
            <a:endParaRPr lang="en-US" dirty="0"/>
          </a:p>
        </p:txBody>
      </p:sp>
    </p:spTree>
    <p:extLst>
      <p:ext uri="{BB962C8B-B14F-4D97-AF65-F5344CB8AC3E}">
        <p14:creationId xmlns:p14="http://schemas.microsoft.com/office/powerpoint/2010/main" val="20176048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EB11D88-E242-4474-A87F-933EA7E3FCD2}" type="slidenum">
              <a:rPr lang="en-US" smtClean="0"/>
              <a:t>14</a:t>
            </a:fld>
            <a:endParaRPr lang="en-US" dirty="0"/>
          </a:p>
        </p:txBody>
      </p:sp>
    </p:spTree>
    <p:extLst>
      <p:ext uri="{BB962C8B-B14F-4D97-AF65-F5344CB8AC3E}">
        <p14:creationId xmlns:p14="http://schemas.microsoft.com/office/powerpoint/2010/main" val="31368143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EB11D88-E242-4474-A87F-933EA7E3FCD2}" type="slidenum">
              <a:rPr lang="en-US" smtClean="0"/>
              <a:t>15</a:t>
            </a:fld>
            <a:endParaRPr lang="en-US" dirty="0"/>
          </a:p>
        </p:txBody>
      </p:sp>
    </p:spTree>
    <p:extLst>
      <p:ext uri="{BB962C8B-B14F-4D97-AF65-F5344CB8AC3E}">
        <p14:creationId xmlns:p14="http://schemas.microsoft.com/office/powerpoint/2010/main" val="13892483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EB11D88-E242-4474-A87F-933EA7E3FCD2}" type="slidenum">
              <a:rPr lang="en-US" smtClean="0"/>
              <a:t>20</a:t>
            </a:fld>
            <a:endParaRPr lang="en-US" dirty="0"/>
          </a:p>
        </p:txBody>
      </p:sp>
    </p:spTree>
    <p:extLst>
      <p:ext uri="{BB962C8B-B14F-4D97-AF65-F5344CB8AC3E}">
        <p14:creationId xmlns:p14="http://schemas.microsoft.com/office/powerpoint/2010/main" val="7783067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EB11D88-E242-4474-A87F-933EA7E3FCD2}" type="slidenum">
              <a:rPr lang="en-US" smtClean="0"/>
              <a:t>21</a:t>
            </a:fld>
            <a:endParaRPr lang="en-US" dirty="0"/>
          </a:p>
        </p:txBody>
      </p:sp>
    </p:spTree>
    <p:extLst>
      <p:ext uri="{BB962C8B-B14F-4D97-AF65-F5344CB8AC3E}">
        <p14:creationId xmlns:p14="http://schemas.microsoft.com/office/powerpoint/2010/main" val="3320867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EB11D88-E242-4474-A87F-933EA7E3FCD2}" type="slidenum">
              <a:rPr lang="en-US" smtClean="0"/>
              <a:t>22</a:t>
            </a:fld>
            <a:endParaRPr lang="en-US" dirty="0"/>
          </a:p>
        </p:txBody>
      </p:sp>
    </p:spTree>
    <p:extLst>
      <p:ext uri="{BB962C8B-B14F-4D97-AF65-F5344CB8AC3E}">
        <p14:creationId xmlns:p14="http://schemas.microsoft.com/office/powerpoint/2010/main" val="39716912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Page">
    <p:spTree>
      <p:nvGrpSpPr>
        <p:cNvPr id="1" name=""/>
        <p:cNvGrpSpPr/>
        <p:nvPr/>
      </p:nvGrpSpPr>
      <p:grpSpPr>
        <a:xfrm>
          <a:off x="0" y="0"/>
          <a:ext cx="0" cy="0"/>
          <a:chOff x="0" y="0"/>
          <a:chExt cx="0" cy="0"/>
        </a:xfrm>
      </p:grpSpPr>
      <p:sp>
        <p:nvSpPr>
          <p:cNvPr id="8" name="Subtitle 2">
            <a:extLst>
              <a:ext uri="{FF2B5EF4-FFF2-40B4-BE49-F238E27FC236}">
                <a16:creationId xmlns:a16="http://schemas.microsoft.com/office/drawing/2014/main" id="{4F8A46C8-ECF2-4984-B4E4-088DA720ED5B}"/>
              </a:ext>
            </a:extLst>
          </p:cNvPr>
          <p:cNvSpPr>
            <a:spLocks noGrp="1"/>
          </p:cNvSpPr>
          <p:nvPr>
            <p:ph type="subTitle" idx="1" hasCustomPrompt="1"/>
          </p:nvPr>
        </p:nvSpPr>
        <p:spPr>
          <a:xfrm>
            <a:off x="1100051" y="4455621"/>
            <a:ext cx="10058400" cy="1143000"/>
          </a:xfrm>
          <a:prstGeom prst="rect">
            <a:avLst/>
          </a:prstGeom>
        </p:spPr>
        <p:txBody>
          <a:bodyPr/>
          <a:lstStyle>
            <a:lvl1pPr marL="0" indent="0" algn="ctr">
              <a:buNone/>
              <a:defRPr sz="2400" cap="all" spc="300" baseline="0">
                <a:latin typeface="+mj-lt"/>
              </a:defRPr>
            </a:lvl1pPr>
          </a:lstStyle>
          <a:p>
            <a:pPr algn="ctr"/>
            <a:r>
              <a:rPr lang="en-US" dirty="0"/>
              <a:t>POWER POINT Subtitle</a:t>
            </a:r>
          </a:p>
        </p:txBody>
      </p:sp>
      <p:sp>
        <p:nvSpPr>
          <p:cNvPr id="9" name="Title 1">
            <a:extLst>
              <a:ext uri="{FF2B5EF4-FFF2-40B4-BE49-F238E27FC236}">
                <a16:creationId xmlns:a16="http://schemas.microsoft.com/office/drawing/2014/main" id="{4BF404D1-DCBC-49D1-88A2-D244B6F06B25}"/>
              </a:ext>
            </a:extLst>
          </p:cNvPr>
          <p:cNvSpPr>
            <a:spLocks noGrp="1"/>
          </p:cNvSpPr>
          <p:nvPr>
            <p:ph type="ctrTitle" hasCustomPrompt="1"/>
          </p:nvPr>
        </p:nvSpPr>
        <p:spPr>
          <a:xfrm>
            <a:off x="1097280" y="758952"/>
            <a:ext cx="10058400" cy="3566160"/>
          </a:xfrm>
          <a:prstGeom prst="rect">
            <a:avLst/>
          </a:prstGeom>
        </p:spPr>
        <p:txBody>
          <a:bodyPr anchor="b"/>
          <a:lstStyle>
            <a:lvl1pPr algn="ctr">
              <a:defRPr sz="8000">
                <a:solidFill>
                  <a:schemeClr val="tx1">
                    <a:lumMod val="85000"/>
                    <a:lumOff val="15000"/>
                  </a:schemeClr>
                </a:solidFill>
              </a:defRPr>
            </a:lvl1pPr>
          </a:lstStyle>
          <a:p>
            <a:pPr algn="ctr"/>
            <a:r>
              <a:rPr lang="en-US" dirty="0"/>
              <a:t>Power Point Title</a:t>
            </a:r>
          </a:p>
        </p:txBody>
      </p:sp>
      <p:cxnSp>
        <p:nvCxnSpPr>
          <p:cNvPr id="10" name="Straight Connector 9">
            <a:extLst>
              <a:ext uri="{FF2B5EF4-FFF2-40B4-BE49-F238E27FC236}">
                <a16:creationId xmlns:a16="http://schemas.microsoft.com/office/drawing/2014/main" id="{7C0FFB03-94EB-439F-A8A8-3FECD83AA46D}"/>
              </a:ext>
            </a:extLst>
          </p:cNvPr>
          <p:cNvCxnSpPr/>
          <p:nvPr userDrawn="1"/>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1" name="Rectangle 20">
            <a:extLst>
              <a:ext uri="{FF2B5EF4-FFF2-40B4-BE49-F238E27FC236}">
                <a16:creationId xmlns:a16="http://schemas.microsoft.com/office/drawing/2014/main" id="{CED25A25-C8B6-4B6E-B5D1-DD1F3CA07FFA}"/>
              </a:ext>
            </a:extLst>
          </p:cNvPr>
          <p:cNvSpPr/>
          <p:nvPr userDrawn="1"/>
        </p:nvSpPr>
        <p:spPr>
          <a:xfrm>
            <a:off x="1" y="6319653"/>
            <a:ext cx="12192000" cy="117863"/>
          </a:xfrm>
          <a:prstGeom prst="rect">
            <a:avLst/>
          </a:prstGeom>
          <a:solidFill>
            <a:schemeClr val="accent1"/>
          </a:solidFill>
          <a:ln>
            <a:solidFill>
              <a:srgbClr val="EBAD24"/>
            </a:solid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22" name="Rectangle 21">
            <a:extLst>
              <a:ext uri="{FF2B5EF4-FFF2-40B4-BE49-F238E27FC236}">
                <a16:creationId xmlns:a16="http://schemas.microsoft.com/office/drawing/2014/main" id="{A718D6B0-DD20-424E-8377-E78A6FF7D890}"/>
              </a:ext>
            </a:extLst>
          </p:cNvPr>
          <p:cNvSpPr/>
          <p:nvPr userDrawn="1"/>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4715513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tandard Content">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DB2B6CD4-181E-42C0-8E33-2CDD0235BD24}"/>
              </a:ext>
            </a:extLst>
          </p:cNvPr>
          <p:cNvGrpSpPr/>
          <p:nvPr userDrawn="1"/>
        </p:nvGrpSpPr>
        <p:grpSpPr>
          <a:xfrm>
            <a:off x="1" y="6319653"/>
            <a:ext cx="12192000" cy="538347"/>
            <a:chOff x="1" y="6319653"/>
            <a:chExt cx="12192000" cy="538347"/>
          </a:xfrm>
        </p:grpSpPr>
        <p:sp>
          <p:nvSpPr>
            <p:cNvPr id="15" name="Rectangle 14">
              <a:extLst>
                <a:ext uri="{FF2B5EF4-FFF2-40B4-BE49-F238E27FC236}">
                  <a16:creationId xmlns:a16="http://schemas.microsoft.com/office/drawing/2014/main" id="{3ABAA51B-CA3F-4B0D-9F25-101F0A17D05C}"/>
                </a:ext>
              </a:extLst>
            </p:cNvPr>
            <p:cNvSpPr/>
            <p:nvPr userDrawn="1"/>
          </p:nvSpPr>
          <p:spPr>
            <a:xfrm>
              <a:off x="1" y="6319653"/>
              <a:ext cx="12192000" cy="1178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14" name="Rectangle 13">
              <a:extLst>
                <a:ext uri="{FF2B5EF4-FFF2-40B4-BE49-F238E27FC236}">
                  <a16:creationId xmlns:a16="http://schemas.microsoft.com/office/drawing/2014/main" id="{F01B6FE6-B5B4-49A0-81A7-753C96ED272D}"/>
                </a:ext>
              </a:extLst>
            </p:cNvPr>
            <p:cNvSpPr/>
            <p:nvPr userDrawn="1"/>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8" name="Content Placeholder 2">
            <a:extLst>
              <a:ext uri="{FF2B5EF4-FFF2-40B4-BE49-F238E27FC236}">
                <a16:creationId xmlns:a16="http://schemas.microsoft.com/office/drawing/2014/main" id="{E7635515-F8E1-4CE7-8FE9-2373601815FD}"/>
              </a:ext>
            </a:extLst>
          </p:cNvPr>
          <p:cNvSpPr>
            <a:spLocks noGrp="1"/>
          </p:cNvSpPr>
          <p:nvPr userDrawn="1">
            <p:ph idx="1"/>
          </p:nvPr>
        </p:nvSpPr>
        <p:spPr>
          <a:xfrm>
            <a:off x="1097280" y="1919754"/>
            <a:ext cx="10058400" cy="3917950"/>
          </a:xfrm>
          <a:prstGeom prst="rect">
            <a:avLst/>
          </a:prstGeom>
        </p:spPr>
        <p:txBody>
          <a:bodyPr/>
          <a:lstStyle>
            <a:lvl1pPr marL="228600" indent="-228600">
              <a:defRPr>
                <a:solidFill>
                  <a:srgbClr val="404040"/>
                </a:solidFill>
              </a:defRPr>
            </a:lvl1pPr>
            <a:lvl2pPr indent="-228600">
              <a:defRPr>
                <a:solidFill>
                  <a:srgbClr val="404040"/>
                </a:solidFill>
              </a:defRPr>
            </a:lvl2pPr>
            <a:lvl3pPr indent="-228600">
              <a:defRPr sz="1600">
                <a:solidFill>
                  <a:srgbClr val="404040"/>
                </a:solidFill>
              </a:defRPr>
            </a:lvl3pPr>
            <a:lvl4pPr indent="-228600">
              <a:defRPr sz="1400">
                <a:solidFill>
                  <a:srgbClr val="404040"/>
                </a:solidFill>
              </a:defRPr>
            </a:lvl4pPr>
            <a:lvl5pPr indent="-228600">
              <a:defRPr sz="1200">
                <a:solidFill>
                  <a:srgbClr val="404040"/>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3"/>
            <a:endParaRPr lang="en-US" dirty="0"/>
          </a:p>
          <a:p>
            <a:pPr marL="228600" indent="-256032">
              <a:buFont typeface="+mj-lt"/>
              <a:buAutoNum type="arabicPeriod"/>
            </a:pPr>
            <a:r>
              <a:rPr lang="en-US" dirty="0"/>
              <a:t>Click to edit Master text styles</a:t>
            </a:r>
          </a:p>
          <a:p>
            <a:pPr marL="685800" lvl="1" indent="-256032">
              <a:buFont typeface="+mj-lt"/>
              <a:buAutoNum type="arabicPeriod"/>
            </a:pPr>
            <a:r>
              <a:rPr lang="en-US" dirty="0"/>
              <a:t>Second level</a:t>
            </a:r>
          </a:p>
          <a:p>
            <a:pPr marL="1143000" lvl="2" indent="-256032">
              <a:buFont typeface="+mj-lt"/>
              <a:buAutoNum type="arabicPeriod"/>
            </a:pPr>
            <a:r>
              <a:rPr lang="en-US" dirty="0"/>
              <a:t>Third level</a:t>
            </a:r>
          </a:p>
          <a:p>
            <a:pPr marL="1600200" lvl="3" indent="-256032">
              <a:buFont typeface="+mj-lt"/>
              <a:buAutoNum type="arabicPeriod"/>
            </a:pPr>
            <a:r>
              <a:rPr lang="en-US" dirty="0"/>
              <a:t>Fourth level</a:t>
            </a:r>
          </a:p>
          <a:p>
            <a:pPr marL="2057400" lvl="4" indent="-256032">
              <a:buFont typeface="+mj-lt"/>
              <a:buAutoNum type="arabicPeriod"/>
            </a:pPr>
            <a:r>
              <a:rPr lang="en-US" dirty="0"/>
              <a:t>Fifth level</a:t>
            </a:r>
          </a:p>
        </p:txBody>
      </p:sp>
      <p:cxnSp>
        <p:nvCxnSpPr>
          <p:cNvPr id="10" name="Straight Connector 9">
            <a:extLst>
              <a:ext uri="{FF2B5EF4-FFF2-40B4-BE49-F238E27FC236}">
                <a16:creationId xmlns:a16="http://schemas.microsoft.com/office/drawing/2014/main" id="{91FA10F0-CDD3-4A2C-B560-6C367C111E57}"/>
              </a:ext>
            </a:extLst>
          </p:cNvPr>
          <p:cNvCxnSpPr/>
          <p:nvPr userDrawn="1"/>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0" name="Title 4">
            <a:extLst>
              <a:ext uri="{FF2B5EF4-FFF2-40B4-BE49-F238E27FC236}">
                <a16:creationId xmlns:a16="http://schemas.microsoft.com/office/drawing/2014/main" id="{883A36F9-4107-44DF-8BE7-83FE55755017}"/>
              </a:ext>
            </a:extLst>
          </p:cNvPr>
          <p:cNvSpPr>
            <a:spLocks noGrp="1"/>
          </p:cNvSpPr>
          <p:nvPr>
            <p:ph type="title" hasCustomPrompt="1"/>
          </p:nvPr>
        </p:nvSpPr>
        <p:spPr>
          <a:xfrm>
            <a:off x="1097280" y="286603"/>
            <a:ext cx="10058400" cy="1450757"/>
          </a:xfrm>
          <a:prstGeom prst="rect">
            <a:avLst/>
          </a:prstGeom>
        </p:spPr>
        <p:txBody>
          <a:bodyPr anchor="b"/>
          <a:lstStyle>
            <a:lvl1pPr>
              <a:defRPr sz="4800">
                <a:solidFill>
                  <a:srgbClr val="404040"/>
                </a:solidFill>
              </a:defRPr>
            </a:lvl1pPr>
          </a:lstStyle>
          <a:p>
            <a:r>
              <a:rPr lang="en-US" dirty="0"/>
              <a:t>Slide Title</a:t>
            </a:r>
          </a:p>
        </p:txBody>
      </p:sp>
      <p:sp>
        <p:nvSpPr>
          <p:cNvPr id="23" name="Slide Number Placeholder 5">
            <a:extLst>
              <a:ext uri="{FF2B5EF4-FFF2-40B4-BE49-F238E27FC236}">
                <a16:creationId xmlns:a16="http://schemas.microsoft.com/office/drawing/2014/main" id="{3896953E-0CE3-46B0-BB4F-37731BAD375A}"/>
              </a:ext>
            </a:extLst>
          </p:cNvPr>
          <p:cNvSpPr>
            <a:spLocks noGrp="1"/>
          </p:cNvSpPr>
          <p:nvPr>
            <p:ph type="sldNum" sz="quarter" idx="12"/>
          </p:nvPr>
        </p:nvSpPr>
        <p:spPr>
          <a:xfrm>
            <a:off x="9900458" y="6459785"/>
            <a:ext cx="1312025" cy="365125"/>
          </a:xfrm>
          <a:prstGeom prst="rect">
            <a:avLst/>
          </a:prstGeom>
        </p:spPr>
        <p:txBody>
          <a:bodyPr/>
          <a:lstStyle>
            <a:lvl1pPr algn="r">
              <a:defRPr sz="1000">
                <a:solidFill>
                  <a:schemeClr val="bg1"/>
                </a:solidFill>
              </a:defRPr>
            </a:lvl1pPr>
          </a:lstStyle>
          <a:p>
            <a:fld id="{4EADB2B1-18EC-453C-8031-D4880FBCDB79}" type="slidenum">
              <a:rPr lang="en-US" smtClean="0"/>
              <a:pPr/>
              <a:t>‹#›</a:t>
            </a:fld>
            <a:endParaRPr lang="en-US" dirty="0"/>
          </a:p>
        </p:txBody>
      </p:sp>
    </p:spTree>
    <p:extLst>
      <p:ext uri="{BB962C8B-B14F-4D97-AF65-F5344CB8AC3E}">
        <p14:creationId xmlns:p14="http://schemas.microsoft.com/office/powerpoint/2010/main" val="12195013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tandard Content w/Picture">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DB2B6CD4-181E-42C0-8E33-2CDD0235BD24}"/>
              </a:ext>
            </a:extLst>
          </p:cNvPr>
          <p:cNvGrpSpPr/>
          <p:nvPr userDrawn="1"/>
        </p:nvGrpSpPr>
        <p:grpSpPr>
          <a:xfrm>
            <a:off x="1" y="6319653"/>
            <a:ext cx="12192000" cy="538347"/>
            <a:chOff x="1" y="6319653"/>
            <a:chExt cx="12192000" cy="538347"/>
          </a:xfrm>
        </p:grpSpPr>
        <p:sp>
          <p:nvSpPr>
            <p:cNvPr id="15" name="Rectangle 14">
              <a:extLst>
                <a:ext uri="{FF2B5EF4-FFF2-40B4-BE49-F238E27FC236}">
                  <a16:creationId xmlns:a16="http://schemas.microsoft.com/office/drawing/2014/main" id="{3ABAA51B-CA3F-4B0D-9F25-101F0A17D05C}"/>
                </a:ext>
              </a:extLst>
            </p:cNvPr>
            <p:cNvSpPr/>
            <p:nvPr userDrawn="1"/>
          </p:nvSpPr>
          <p:spPr>
            <a:xfrm>
              <a:off x="1" y="6319653"/>
              <a:ext cx="12192000" cy="1178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14" name="Rectangle 13">
              <a:extLst>
                <a:ext uri="{FF2B5EF4-FFF2-40B4-BE49-F238E27FC236}">
                  <a16:creationId xmlns:a16="http://schemas.microsoft.com/office/drawing/2014/main" id="{F01B6FE6-B5B4-49A0-81A7-753C96ED272D}"/>
                </a:ext>
              </a:extLst>
            </p:cNvPr>
            <p:cNvSpPr/>
            <p:nvPr userDrawn="1"/>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8" name="Content Placeholder 2">
            <a:extLst>
              <a:ext uri="{FF2B5EF4-FFF2-40B4-BE49-F238E27FC236}">
                <a16:creationId xmlns:a16="http://schemas.microsoft.com/office/drawing/2014/main" id="{E7635515-F8E1-4CE7-8FE9-2373601815FD}"/>
              </a:ext>
            </a:extLst>
          </p:cNvPr>
          <p:cNvSpPr>
            <a:spLocks noGrp="1"/>
          </p:cNvSpPr>
          <p:nvPr userDrawn="1">
            <p:ph idx="1"/>
          </p:nvPr>
        </p:nvSpPr>
        <p:spPr>
          <a:xfrm>
            <a:off x="1097280" y="1825625"/>
            <a:ext cx="4642039" cy="3917950"/>
          </a:xfrm>
          <a:prstGeom prst="rect">
            <a:avLst/>
          </a:prstGeom>
        </p:spPr>
        <p:txBody>
          <a:bodyPr/>
          <a:lstStyle>
            <a:lvl1pPr marL="228600" indent="-228600">
              <a:defRPr>
                <a:solidFill>
                  <a:srgbClr val="404040"/>
                </a:solidFill>
              </a:defRPr>
            </a:lvl1pPr>
            <a:lvl2pPr>
              <a:defRPr>
                <a:solidFill>
                  <a:srgbClr val="404040"/>
                </a:solidFill>
              </a:defRPr>
            </a:lvl2pPr>
            <a:lvl3pPr>
              <a:defRPr sz="1600">
                <a:solidFill>
                  <a:srgbClr val="404040"/>
                </a:solidFill>
              </a:defRPr>
            </a:lvl3pPr>
            <a:lvl4pPr>
              <a:defRPr sz="1400">
                <a:solidFill>
                  <a:srgbClr val="404040"/>
                </a:solidFill>
              </a:defRPr>
            </a:lvl4pPr>
            <a:lvl5pPr>
              <a:defRPr sz="1200">
                <a:solidFill>
                  <a:srgbClr val="404040"/>
                </a:solidFill>
              </a:defRPr>
            </a:lvl5pPr>
          </a:lstStyle>
          <a:p>
            <a:pPr lvl="0"/>
            <a:r>
              <a:rPr lang="en-US" dirty="0"/>
              <a:t>Click to edit </a:t>
            </a:r>
          </a:p>
          <a:p>
            <a:pPr lvl="1"/>
            <a:r>
              <a:rPr lang="en-US" dirty="0"/>
              <a:t>Second level</a:t>
            </a:r>
          </a:p>
          <a:p>
            <a:pPr lvl="2"/>
            <a:r>
              <a:rPr lang="en-US" dirty="0"/>
              <a:t>Third level</a:t>
            </a:r>
          </a:p>
          <a:p>
            <a:pPr lvl="3"/>
            <a:r>
              <a:rPr lang="en-US" dirty="0"/>
              <a:t>Fourth level</a:t>
            </a:r>
          </a:p>
          <a:p>
            <a:pPr lvl="4"/>
            <a:r>
              <a:rPr lang="en-US" dirty="0"/>
              <a:t>Fifth Level</a:t>
            </a:r>
          </a:p>
          <a:p>
            <a:pPr lvl="3"/>
            <a:endParaRPr lang="en-US" dirty="0"/>
          </a:p>
          <a:p>
            <a:pPr marL="228600" indent="-256032">
              <a:buFont typeface="+mj-lt"/>
              <a:buAutoNum type="arabicPeriod"/>
            </a:pPr>
            <a:r>
              <a:rPr lang="en-US" dirty="0"/>
              <a:t>Click to edit Master text styles</a:t>
            </a:r>
          </a:p>
          <a:p>
            <a:pPr marL="685800" lvl="1" indent="-256032">
              <a:buFont typeface="+mj-lt"/>
              <a:buAutoNum type="arabicPeriod"/>
            </a:pPr>
            <a:r>
              <a:rPr lang="en-US" dirty="0"/>
              <a:t>Second level</a:t>
            </a:r>
          </a:p>
          <a:p>
            <a:pPr marL="1143000" lvl="2" indent="-256032">
              <a:buFont typeface="+mj-lt"/>
              <a:buAutoNum type="arabicPeriod"/>
            </a:pPr>
            <a:r>
              <a:rPr lang="en-US" dirty="0"/>
              <a:t>Third level</a:t>
            </a:r>
          </a:p>
          <a:p>
            <a:pPr marL="1600200" lvl="3" indent="-256032">
              <a:buFont typeface="+mj-lt"/>
              <a:buAutoNum type="arabicPeriod"/>
            </a:pPr>
            <a:r>
              <a:rPr lang="en-US" dirty="0"/>
              <a:t>Fourth level</a:t>
            </a:r>
          </a:p>
          <a:p>
            <a:pPr marL="2057400" lvl="4" indent="-256032">
              <a:buFont typeface="+mj-lt"/>
              <a:buAutoNum type="arabicPeriod"/>
            </a:pPr>
            <a:r>
              <a:rPr lang="en-US" dirty="0"/>
              <a:t>Fifth level</a:t>
            </a:r>
          </a:p>
        </p:txBody>
      </p:sp>
      <p:sp>
        <p:nvSpPr>
          <p:cNvPr id="9" name="Title 4">
            <a:extLst>
              <a:ext uri="{FF2B5EF4-FFF2-40B4-BE49-F238E27FC236}">
                <a16:creationId xmlns:a16="http://schemas.microsoft.com/office/drawing/2014/main" id="{ECAE745E-8713-4BB9-979D-27872D4D9A71}"/>
              </a:ext>
            </a:extLst>
          </p:cNvPr>
          <p:cNvSpPr>
            <a:spLocks noGrp="1"/>
          </p:cNvSpPr>
          <p:nvPr userDrawn="1">
            <p:ph type="title" hasCustomPrompt="1"/>
          </p:nvPr>
        </p:nvSpPr>
        <p:spPr>
          <a:xfrm>
            <a:off x="1097280" y="286603"/>
            <a:ext cx="10058400" cy="1450757"/>
          </a:xfrm>
          <a:prstGeom prst="rect">
            <a:avLst/>
          </a:prstGeom>
        </p:spPr>
        <p:txBody>
          <a:bodyPr anchor="b"/>
          <a:lstStyle>
            <a:lvl1pPr>
              <a:defRPr sz="4800">
                <a:solidFill>
                  <a:srgbClr val="404040"/>
                </a:solidFill>
              </a:defRPr>
            </a:lvl1pPr>
          </a:lstStyle>
          <a:p>
            <a:r>
              <a:rPr lang="en-US" dirty="0"/>
              <a:t>Slide Title</a:t>
            </a:r>
          </a:p>
        </p:txBody>
      </p:sp>
      <p:cxnSp>
        <p:nvCxnSpPr>
          <p:cNvPr id="10" name="Straight Connector 9">
            <a:extLst>
              <a:ext uri="{FF2B5EF4-FFF2-40B4-BE49-F238E27FC236}">
                <a16:creationId xmlns:a16="http://schemas.microsoft.com/office/drawing/2014/main" id="{91FA10F0-CDD3-4A2C-B560-6C367C111E57}"/>
              </a:ext>
            </a:extLst>
          </p:cNvPr>
          <p:cNvCxnSpPr/>
          <p:nvPr userDrawn="1"/>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8" name="Picture Placeholder 17">
            <a:extLst>
              <a:ext uri="{FF2B5EF4-FFF2-40B4-BE49-F238E27FC236}">
                <a16:creationId xmlns:a16="http://schemas.microsoft.com/office/drawing/2014/main" id="{65025D33-67AA-467F-8EB1-3CBCB9879AF7}"/>
              </a:ext>
            </a:extLst>
          </p:cNvPr>
          <p:cNvSpPr>
            <a:spLocks noGrp="1"/>
          </p:cNvSpPr>
          <p:nvPr>
            <p:ph type="pic" sz="quarter" idx="10" hasCustomPrompt="1"/>
          </p:nvPr>
        </p:nvSpPr>
        <p:spPr>
          <a:xfrm>
            <a:off x="6513830" y="1834788"/>
            <a:ext cx="4641850" cy="3908788"/>
          </a:xfrm>
          <a:prstGeom prst="rect">
            <a:avLst/>
          </a:prstGeom>
        </p:spPr>
        <p:txBody>
          <a:bodyPr/>
          <a:lstStyle>
            <a:lvl1pPr marL="0" indent="0">
              <a:buNone/>
              <a:defRPr/>
            </a:lvl1pPr>
          </a:lstStyle>
          <a:p>
            <a:pPr marL="0" marR="0" lvl="0" indent="0" algn="l" defTabSz="914400" rtl="0" eaLnBrk="1" fontAlgn="auto" latinLnBrk="0" hangingPunct="1">
              <a:lnSpc>
                <a:spcPct val="90000"/>
              </a:lnSpc>
              <a:spcBef>
                <a:spcPts val="1000"/>
              </a:spcBef>
              <a:spcAft>
                <a:spcPts val="0"/>
              </a:spcAft>
              <a:buClr>
                <a:srgbClr val="E01E5A"/>
              </a:buClr>
              <a:buSzTx/>
              <a:buFont typeface="Arial" panose="020B0604020202020204" pitchFamily="34" charset="0"/>
              <a:buNone/>
              <a:tabLst/>
              <a:defRPr/>
            </a:pPr>
            <a:r>
              <a:rPr lang="en-US" dirty="0"/>
              <a:t>PICTURE PLACEHOLDER - Just drag and drop-</a:t>
            </a:r>
          </a:p>
          <a:p>
            <a:endParaRPr lang="en-US" dirty="0"/>
          </a:p>
        </p:txBody>
      </p:sp>
      <p:sp>
        <p:nvSpPr>
          <p:cNvPr id="13" name="Slide Number Placeholder 5">
            <a:extLst>
              <a:ext uri="{FF2B5EF4-FFF2-40B4-BE49-F238E27FC236}">
                <a16:creationId xmlns:a16="http://schemas.microsoft.com/office/drawing/2014/main" id="{38F14771-9B6C-4911-952D-76D5821B8421}"/>
              </a:ext>
            </a:extLst>
          </p:cNvPr>
          <p:cNvSpPr>
            <a:spLocks noGrp="1"/>
          </p:cNvSpPr>
          <p:nvPr>
            <p:ph type="sldNum" sz="quarter" idx="13"/>
          </p:nvPr>
        </p:nvSpPr>
        <p:spPr>
          <a:xfrm>
            <a:off x="9900458" y="6459785"/>
            <a:ext cx="1312025" cy="365125"/>
          </a:xfrm>
          <a:prstGeom prst="rect">
            <a:avLst/>
          </a:prstGeom>
        </p:spPr>
        <p:txBody>
          <a:bodyPr/>
          <a:lstStyle>
            <a:lvl1pPr algn="r">
              <a:defRPr sz="1000">
                <a:solidFill>
                  <a:schemeClr val="bg1"/>
                </a:solidFill>
              </a:defRPr>
            </a:lvl1pPr>
          </a:lstStyle>
          <a:p>
            <a:fld id="{4EADB2B1-18EC-453C-8031-D4880FBCDB79}" type="slidenum">
              <a:rPr lang="en-US" smtClean="0"/>
              <a:pPr/>
              <a:t>‹#›</a:t>
            </a:fld>
            <a:endParaRPr lang="en-US" dirty="0"/>
          </a:p>
        </p:txBody>
      </p:sp>
    </p:spTree>
    <p:extLst>
      <p:ext uri="{BB962C8B-B14F-4D97-AF65-F5344CB8AC3E}">
        <p14:creationId xmlns:p14="http://schemas.microsoft.com/office/powerpoint/2010/main" val="11717727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Left Bar Content and Title">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hasCustomPrompt="1"/>
          </p:nvPr>
        </p:nvSpPr>
        <p:spPr>
          <a:xfrm>
            <a:off x="457200" y="502000"/>
            <a:ext cx="3200400" cy="1337192"/>
          </a:xfrm>
          <a:prstGeom prst="rect">
            <a:avLst/>
          </a:prstGeom>
        </p:spPr>
        <p:txBody>
          <a:bodyPr anchor="b">
            <a:normAutofit/>
          </a:bodyPr>
          <a:lstStyle>
            <a:lvl1pPr>
              <a:defRPr sz="3600" b="0">
                <a:solidFill>
                  <a:srgbClr val="FFFFFF"/>
                </a:solidFill>
              </a:defRPr>
            </a:lvl1pPr>
          </a:lstStyle>
          <a:p>
            <a:r>
              <a:rPr lang="en-US" dirty="0"/>
              <a:t>Slide Title</a:t>
            </a:r>
          </a:p>
        </p:txBody>
      </p:sp>
      <p:pic>
        <p:nvPicPr>
          <p:cNvPr id="10" name="Picture 9" descr="Graphical user interface&#10;&#10;Description automatically generated">
            <a:extLst>
              <a:ext uri="{FF2B5EF4-FFF2-40B4-BE49-F238E27FC236}">
                <a16:creationId xmlns:a16="http://schemas.microsoft.com/office/drawing/2014/main" id="{B14930EC-9A68-4932-BAAF-87AAFA3E77C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16162" y="94717"/>
            <a:ext cx="1562235" cy="662997"/>
          </a:xfrm>
          <a:prstGeom prst="rect">
            <a:avLst/>
          </a:prstGeom>
        </p:spPr>
      </p:pic>
      <p:pic>
        <p:nvPicPr>
          <p:cNvPr id="11" name="Picture 10" descr="Logo&#10;&#10;Description automatically generated">
            <a:extLst>
              <a:ext uri="{FF2B5EF4-FFF2-40B4-BE49-F238E27FC236}">
                <a16:creationId xmlns:a16="http://schemas.microsoft.com/office/drawing/2014/main" id="{6865976D-8CD7-4566-8DDB-E267558F2E2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846260" y="97148"/>
            <a:ext cx="955965" cy="378910"/>
          </a:xfrm>
          <a:prstGeom prst="rect">
            <a:avLst/>
          </a:prstGeom>
        </p:spPr>
      </p:pic>
      <p:sp>
        <p:nvSpPr>
          <p:cNvPr id="12" name="Content Placeholder 2">
            <a:extLst>
              <a:ext uri="{FF2B5EF4-FFF2-40B4-BE49-F238E27FC236}">
                <a16:creationId xmlns:a16="http://schemas.microsoft.com/office/drawing/2014/main" id="{EDA1DFFF-4B1E-4534-8464-3B62C19F9DF8}"/>
              </a:ext>
            </a:extLst>
          </p:cNvPr>
          <p:cNvSpPr>
            <a:spLocks noGrp="1"/>
          </p:cNvSpPr>
          <p:nvPr>
            <p:ph idx="1" hasCustomPrompt="1"/>
          </p:nvPr>
        </p:nvSpPr>
        <p:spPr>
          <a:xfrm>
            <a:off x="457200" y="2053623"/>
            <a:ext cx="3200400" cy="4731898"/>
          </a:xfrm>
          <a:prstGeom prst="rect">
            <a:avLst/>
          </a:prstGeom>
        </p:spPr>
        <p:txBody>
          <a:bodyPr/>
          <a:lstStyle>
            <a:lvl1pPr marL="228600" indent="-228600">
              <a:buClr>
                <a:schemeClr val="bg1"/>
              </a:buClr>
              <a:defRPr>
                <a:solidFill>
                  <a:schemeClr val="bg1"/>
                </a:solidFill>
              </a:defRPr>
            </a:lvl1pPr>
            <a:lvl2pPr>
              <a:buClr>
                <a:schemeClr val="bg1"/>
              </a:buClr>
              <a:defRPr>
                <a:solidFill>
                  <a:schemeClr val="bg1"/>
                </a:solidFill>
              </a:defRPr>
            </a:lvl2pPr>
            <a:lvl3pPr>
              <a:buClr>
                <a:schemeClr val="bg1"/>
              </a:buClr>
              <a:defRPr sz="1600">
                <a:solidFill>
                  <a:schemeClr val="bg1"/>
                </a:solidFill>
              </a:defRPr>
            </a:lvl3pPr>
            <a:lvl4pPr>
              <a:buClr>
                <a:schemeClr val="bg1"/>
              </a:buClr>
              <a:defRPr sz="1400">
                <a:solidFill>
                  <a:schemeClr val="bg1"/>
                </a:solidFill>
              </a:defRPr>
            </a:lvl4pPr>
            <a:lvl5pPr>
              <a:buClr>
                <a:schemeClr val="bg1"/>
              </a:buClr>
              <a:defRPr sz="1200">
                <a:solidFill>
                  <a:schemeClr val="bg1"/>
                </a:solidFill>
              </a:defRPr>
            </a:lvl5pPr>
          </a:lstStyle>
          <a:p>
            <a:pPr lvl="0"/>
            <a:r>
              <a:rPr lang="en-US" dirty="0"/>
              <a:t>Click to edit Master text styles </a:t>
            </a:r>
          </a:p>
          <a:p>
            <a:pPr lvl="1"/>
            <a:r>
              <a:rPr lang="en-US" dirty="0"/>
              <a:t>Second level</a:t>
            </a:r>
          </a:p>
          <a:p>
            <a:pPr lvl="2"/>
            <a:r>
              <a:rPr lang="en-US" dirty="0"/>
              <a:t>Third level</a:t>
            </a:r>
          </a:p>
          <a:p>
            <a:pPr lvl="3"/>
            <a:r>
              <a:rPr lang="en-US" dirty="0"/>
              <a:t>Fourth level</a:t>
            </a:r>
          </a:p>
          <a:p>
            <a:pPr lvl="4"/>
            <a:r>
              <a:rPr lang="en-US" dirty="0"/>
              <a:t>Fifth Level</a:t>
            </a:r>
          </a:p>
          <a:p>
            <a:pPr lvl="3"/>
            <a:endParaRPr lang="en-US" dirty="0"/>
          </a:p>
          <a:p>
            <a:pPr marL="228600" indent="-256032">
              <a:buFont typeface="+mj-lt"/>
              <a:buAutoNum type="arabicPeriod"/>
            </a:pPr>
            <a:r>
              <a:rPr lang="en-US" dirty="0"/>
              <a:t>Click to edit Master text styles</a:t>
            </a:r>
          </a:p>
          <a:p>
            <a:pPr marL="685800" lvl="1" indent="-256032">
              <a:buFont typeface="+mj-lt"/>
              <a:buAutoNum type="arabicPeriod"/>
            </a:pPr>
            <a:r>
              <a:rPr lang="en-US" dirty="0"/>
              <a:t>Second level</a:t>
            </a:r>
          </a:p>
          <a:p>
            <a:pPr marL="1143000" lvl="2" indent="-256032">
              <a:buFont typeface="+mj-lt"/>
              <a:buAutoNum type="arabicPeriod"/>
            </a:pPr>
            <a:r>
              <a:rPr lang="en-US" dirty="0"/>
              <a:t>Third level</a:t>
            </a:r>
          </a:p>
          <a:p>
            <a:pPr marL="1600200" lvl="3" indent="-256032">
              <a:buFont typeface="+mj-lt"/>
              <a:buAutoNum type="arabicPeriod"/>
            </a:pPr>
            <a:r>
              <a:rPr lang="en-US" dirty="0"/>
              <a:t>Fourth level</a:t>
            </a:r>
          </a:p>
          <a:p>
            <a:pPr marL="2057400" lvl="4" indent="-256032">
              <a:buFont typeface="+mj-lt"/>
              <a:buAutoNum type="arabicPeriod"/>
            </a:pPr>
            <a:r>
              <a:rPr lang="en-US" dirty="0"/>
              <a:t>Fifth level</a:t>
            </a:r>
          </a:p>
        </p:txBody>
      </p:sp>
      <p:sp>
        <p:nvSpPr>
          <p:cNvPr id="18" name="Picture Placeholder 17">
            <a:extLst>
              <a:ext uri="{FF2B5EF4-FFF2-40B4-BE49-F238E27FC236}">
                <a16:creationId xmlns:a16="http://schemas.microsoft.com/office/drawing/2014/main" id="{FA5DB4A8-4F71-49F6-91F9-06AADFF070AD}"/>
              </a:ext>
            </a:extLst>
          </p:cNvPr>
          <p:cNvSpPr>
            <a:spLocks noGrp="1"/>
          </p:cNvSpPr>
          <p:nvPr>
            <p:ph type="pic" sz="quarter" idx="10" hasCustomPrompt="1"/>
          </p:nvPr>
        </p:nvSpPr>
        <p:spPr>
          <a:xfrm>
            <a:off x="4630739" y="757715"/>
            <a:ext cx="7104062" cy="2520506"/>
          </a:xfrm>
          <a:prstGeom prst="rect">
            <a:avLst/>
          </a:prstGeom>
        </p:spPr>
        <p:txBody>
          <a:bodyPr/>
          <a:lstStyle>
            <a:lvl1pPr marL="0" indent="0">
              <a:buNone/>
              <a:defRPr/>
            </a:lvl1pPr>
          </a:lstStyle>
          <a:p>
            <a:r>
              <a:rPr lang="en-US" dirty="0"/>
              <a:t>PICTURE PLACEHOLDER - Just drag and drop-</a:t>
            </a:r>
          </a:p>
        </p:txBody>
      </p:sp>
      <p:sp>
        <p:nvSpPr>
          <p:cNvPr id="19" name="Picture Placeholder 17">
            <a:extLst>
              <a:ext uri="{FF2B5EF4-FFF2-40B4-BE49-F238E27FC236}">
                <a16:creationId xmlns:a16="http://schemas.microsoft.com/office/drawing/2014/main" id="{700F80E3-1CB3-4C19-BC8E-347315AA3278}"/>
              </a:ext>
            </a:extLst>
          </p:cNvPr>
          <p:cNvSpPr>
            <a:spLocks noGrp="1"/>
          </p:cNvSpPr>
          <p:nvPr>
            <p:ph type="pic" sz="quarter" idx="11" hasCustomPrompt="1"/>
          </p:nvPr>
        </p:nvSpPr>
        <p:spPr>
          <a:xfrm>
            <a:off x="4630739" y="3559878"/>
            <a:ext cx="7104062" cy="2520506"/>
          </a:xfrm>
          <a:prstGeom prst="rect">
            <a:avLst/>
          </a:prstGeom>
        </p:spPr>
        <p:txBody>
          <a:bodyPr/>
          <a:lstStyle>
            <a:lvl1pPr marL="0" indent="0">
              <a:buNone/>
              <a:defRPr/>
            </a:lvl1pPr>
          </a:lstStyle>
          <a:p>
            <a:pPr marL="0" marR="0" lvl="0" indent="0" algn="l" defTabSz="914400" rtl="0" eaLnBrk="1" fontAlgn="auto" latinLnBrk="0" hangingPunct="1">
              <a:lnSpc>
                <a:spcPct val="90000"/>
              </a:lnSpc>
              <a:spcBef>
                <a:spcPts val="1000"/>
              </a:spcBef>
              <a:spcAft>
                <a:spcPts val="0"/>
              </a:spcAft>
              <a:buClr>
                <a:srgbClr val="E01E5A"/>
              </a:buClr>
              <a:buSzTx/>
              <a:buFont typeface="Arial" panose="020B0604020202020204" pitchFamily="34" charset="0"/>
              <a:buNone/>
              <a:tabLst/>
              <a:defRPr/>
            </a:pPr>
            <a:r>
              <a:rPr lang="en-US" dirty="0"/>
              <a:t>PICTURE PLACEHOLDER - Just drag and drop-</a:t>
            </a:r>
          </a:p>
          <a:p>
            <a:endParaRPr lang="en-US" dirty="0"/>
          </a:p>
        </p:txBody>
      </p:sp>
      <p:sp>
        <p:nvSpPr>
          <p:cNvPr id="24" name="Slide Number Placeholder 5">
            <a:extLst>
              <a:ext uri="{FF2B5EF4-FFF2-40B4-BE49-F238E27FC236}">
                <a16:creationId xmlns:a16="http://schemas.microsoft.com/office/drawing/2014/main" id="{A545ACA7-788C-4739-97A4-06FEAEF2C889}"/>
              </a:ext>
            </a:extLst>
          </p:cNvPr>
          <p:cNvSpPr>
            <a:spLocks noGrp="1"/>
          </p:cNvSpPr>
          <p:nvPr>
            <p:ph type="sldNum" sz="quarter" idx="14"/>
          </p:nvPr>
        </p:nvSpPr>
        <p:spPr>
          <a:xfrm>
            <a:off x="9900458" y="6459785"/>
            <a:ext cx="1312025" cy="365125"/>
          </a:xfrm>
          <a:prstGeom prst="rect">
            <a:avLst/>
          </a:prstGeom>
        </p:spPr>
        <p:txBody>
          <a:bodyPr/>
          <a:lstStyle>
            <a:lvl1pPr algn="r">
              <a:defRPr sz="1000">
                <a:solidFill>
                  <a:schemeClr val="bg2">
                    <a:lumMod val="50000"/>
                  </a:schemeClr>
                </a:solidFill>
              </a:defRPr>
            </a:lvl1pPr>
          </a:lstStyle>
          <a:p>
            <a:fld id="{4EADB2B1-18EC-453C-8031-D4880FBCDB79}" type="slidenum">
              <a:rPr lang="en-US" smtClean="0"/>
              <a:pPr/>
              <a:t>‹#›</a:t>
            </a:fld>
            <a:endParaRPr lang="en-US" dirty="0"/>
          </a:p>
        </p:txBody>
      </p:sp>
    </p:spTree>
    <p:extLst>
      <p:ext uri="{BB962C8B-B14F-4D97-AF65-F5344CB8AC3E}">
        <p14:creationId xmlns:p14="http://schemas.microsoft.com/office/powerpoint/2010/main" val="96105749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slack it's a snap logo">
            <a:extLst>
              <a:ext uri="{FF2B5EF4-FFF2-40B4-BE49-F238E27FC236}">
                <a16:creationId xmlns:a16="http://schemas.microsoft.com/office/drawing/2014/main" id="{8514F773-7188-4DBB-A2F8-7CAAF0946E23}"/>
              </a:ext>
            </a:extLst>
          </p:cNvPr>
          <p:cNvPicPr>
            <a:picLocks noChangeAspect="1"/>
          </p:cNvPicPr>
          <p:nvPr userDrawn="1"/>
        </p:nvPicPr>
        <p:blipFill>
          <a:blip r:embed="rId6">
            <a:extLst>
              <a:ext uri="{28A0092B-C50C-407E-A947-70E740481C1C}">
                <a14:useLocalDpi xmlns:a14="http://schemas.microsoft.com/office/drawing/2010/main" val="0"/>
              </a:ext>
            </a:extLst>
          </a:blip>
          <a:srcRect/>
          <a:stretch/>
        </p:blipFill>
        <p:spPr>
          <a:xfrm>
            <a:off x="316162" y="92666"/>
            <a:ext cx="1562235" cy="575659"/>
          </a:xfrm>
          <a:prstGeom prst="rect">
            <a:avLst/>
          </a:prstGeom>
        </p:spPr>
      </p:pic>
      <p:pic>
        <p:nvPicPr>
          <p:cNvPr id="8" name="Picture 7" descr="CMS Logo&#10;&#10;">
            <a:extLst>
              <a:ext uri="{FF2B5EF4-FFF2-40B4-BE49-F238E27FC236}">
                <a16:creationId xmlns:a16="http://schemas.microsoft.com/office/drawing/2014/main" id="{81619364-DF0E-4F2C-A825-440E1FD0CEC0}"/>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10846260" y="97148"/>
            <a:ext cx="955965" cy="378910"/>
          </a:xfrm>
          <a:prstGeom prst="rect">
            <a:avLst/>
          </a:prstGeom>
        </p:spPr>
      </p:pic>
    </p:spTree>
    <p:extLst>
      <p:ext uri="{BB962C8B-B14F-4D97-AF65-F5344CB8AC3E}">
        <p14:creationId xmlns:p14="http://schemas.microsoft.com/office/powerpoint/2010/main" val="201295211"/>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653" r:id="rId3"/>
    <p:sldLayoutId id="2147483652" r:id="rId4"/>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Clr>
          <a:srgbClr val="E01E5A"/>
        </a:buClr>
        <a:buFont typeface="Arial" panose="020B0604020202020204" pitchFamily="34" charset="0"/>
        <a:buChar char="•"/>
        <a:defRPr sz="20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rgbClr val="E01E5A"/>
        </a:buClr>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rgbClr val="E01E5A"/>
        </a:buClr>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rgbClr val="E01E5A"/>
        </a:buClr>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rgbClr val="E01E5A"/>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image" Target="../media/image18.jpeg"/></Relationships>
</file>

<file path=ppt/slides/_rels/slide1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image" Target="../media/image21.jpg"/><Relationship Id="rId3" Type="http://schemas.openxmlformats.org/officeDocument/2006/relationships/diagramLayout" Target="../diagrams/layout1.xml"/><Relationship Id="rId7" Type="http://schemas.openxmlformats.org/officeDocument/2006/relationships/image" Target="../media/image20.jp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11" Type="http://schemas.openxmlformats.org/officeDocument/2006/relationships/image" Target="../media/image2.png"/><Relationship Id="rId5" Type="http://schemas.openxmlformats.org/officeDocument/2006/relationships/diagramColors" Target="../diagrams/colors1.xml"/><Relationship Id="rId10" Type="http://schemas.openxmlformats.org/officeDocument/2006/relationships/image" Target="../media/image1.png"/><Relationship Id="rId4" Type="http://schemas.openxmlformats.org/officeDocument/2006/relationships/diagramQuickStyle" Target="../diagrams/quickStyle1.xml"/><Relationship Id="rId9" Type="http://schemas.openxmlformats.org/officeDocument/2006/relationships/image" Target="../media/image22.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hcqis.slack.com/archives/C03LJQ3L0N7"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image" Target="../media/image29.jpg"/><Relationship Id="rId1" Type="http://schemas.openxmlformats.org/officeDocument/2006/relationships/slideLayout" Target="../slideLayouts/slideLayout2.xml"/><Relationship Id="rId4" Type="http://schemas.openxmlformats.org/officeDocument/2006/relationships/image" Target="../media/image31.jp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image" Target="../media/image32.jp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slide" Target="slide5.xml"/><Relationship Id="rId7" Type="http://schemas.openxmlformats.org/officeDocument/2006/relationships/slide" Target="slide67.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slide" Target="slide62.xml"/><Relationship Id="rId5" Type="http://schemas.openxmlformats.org/officeDocument/2006/relationships/slide" Target="slide29.xml"/><Relationship Id="rId4" Type="http://schemas.openxmlformats.org/officeDocument/2006/relationships/slide" Target="slide8.xml"/></Relationships>
</file>

<file path=ppt/slides/_rels/slide3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3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4.xml"/><Relationship Id="rId1" Type="http://schemas.openxmlformats.org/officeDocument/2006/relationships/slideLayout" Target="../slideLayouts/slideLayout4.xml"/><Relationship Id="rId4" Type="http://schemas.openxmlformats.org/officeDocument/2006/relationships/image" Target="../media/image43.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45.jpg"/><Relationship Id="rId2" Type="http://schemas.openxmlformats.org/officeDocument/2006/relationships/image" Target="../media/image44.png"/><Relationship Id="rId1" Type="http://schemas.openxmlformats.org/officeDocument/2006/relationships/slideLayout" Target="../slideLayouts/slideLayout2.xml"/><Relationship Id="rId4" Type="http://schemas.openxmlformats.org/officeDocument/2006/relationships/image" Target="../media/image46.png"/></Relationships>
</file>

<file path=ppt/slides/_rels/slide39.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48.jp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51.jp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52.jp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53.jp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51.jp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56.jpg"/><Relationship Id="rId2" Type="http://schemas.openxmlformats.org/officeDocument/2006/relationships/image" Target="../media/image55.jp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58.jp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59.jp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60.jp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62.jpg"/><Relationship Id="rId2" Type="http://schemas.openxmlformats.org/officeDocument/2006/relationships/image" Target="../media/image61.jp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8" Type="http://schemas.openxmlformats.org/officeDocument/2006/relationships/image" Target="../media/image68.jpg"/><Relationship Id="rId3" Type="http://schemas.openxmlformats.org/officeDocument/2006/relationships/image" Target="../media/image63.jpg"/><Relationship Id="rId7" Type="http://schemas.openxmlformats.org/officeDocument/2006/relationships/image" Target="../media/image67.jp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66.jpg"/><Relationship Id="rId5" Type="http://schemas.openxmlformats.org/officeDocument/2006/relationships/image" Target="../media/image65.jpg"/><Relationship Id="rId4" Type="http://schemas.openxmlformats.org/officeDocument/2006/relationships/image" Target="../media/image64.jpg"/></Relationships>
</file>

<file path=ppt/slides/_rels/slide59.xml.rels><?xml version="1.0" encoding="UTF-8" standalone="yes"?>
<Relationships xmlns="http://schemas.openxmlformats.org/package/2006/relationships"><Relationship Id="rId3" Type="http://schemas.openxmlformats.org/officeDocument/2006/relationships/image" Target="../media/image70.jpg"/><Relationship Id="rId2" Type="http://schemas.openxmlformats.org/officeDocument/2006/relationships/image" Target="../media/image69.jpg"/><Relationship Id="rId1" Type="http://schemas.openxmlformats.org/officeDocument/2006/relationships/slideLayout" Target="../slideLayouts/slideLayout2.xml"/><Relationship Id="rId4" Type="http://schemas.openxmlformats.org/officeDocument/2006/relationships/image" Target="../media/image71.png"/></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72.jp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73.jp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65.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1.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76.jpg"/><Relationship Id="rId1" Type="http://schemas.openxmlformats.org/officeDocument/2006/relationships/slideLayout" Target="../slideLayouts/slideLayout3.xml"/></Relationships>
</file>

<file path=ppt/slides/_rels/slide67.xml.rels><?xml version="1.0" encoding="UTF-8" standalone="yes"?>
<Relationships xmlns="http://schemas.openxmlformats.org/package/2006/relationships"><Relationship Id="rId3" Type="http://schemas.openxmlformats.org/officeDocument/2006/relationships/hyperlink" Target="https://hcqis.slack.com/archives/CV0EAEXRQ" TargetMode="External"/><Relationship Id="rId2" Type="http://schemas.openxmlformats.org/officeDocument/2006/relationships/hyperlink" Target="https://hcqis.slack.com/archives/CLUBRR0PM" TargetMode="External"/><Relationship Id="rId1" Type="http://schemas.openxmlformats.org/officeDocument/2006/relationships/slideLayout" Target="../slideLayouts/slideLayout2.xml"/><Relationship Id="rId5" Type="http://schemas.openxmlformats.org/officeDocument/2006/relationships/hyperlink" Target="https://www.surveymonkey.com/r/95SJKHB" TargetMode="External"/><Relationship Id="rId4" Type="http://schemas.openxmlformats.org/officeDocument/2006/relationships/hyperlink" Target="https://qnetconfluence.cms.gov/display/HS/QualityNet+Slack" TargetMode="Externa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hyperlink" Target="http://my.slack.com/account"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73B568A-1718-442C-AFF8-D7C1E36C6C6F}"/>
              </a:ext>
            </a:extLst>
          </p:cNvPr>
          <p:cNvSpPr>
            <a:spLocks noGrp="1"/>
          </p:cNvSpPr>
          <p:nvPr>
            <p:ph type="ctrTitle"/>
          </p:nvPr>
        </p:nvSpPr>
        <p:spPr/>
        <p:txBody>
          <a:bodyPr/>
          <a:lstStyle/>
          <a:p>
            <a:r>
              <a:rPr lang="en-US" dirty="0"/>
              <a:t>Slack Huddles</a:t>
            </a:r>
          </a:p>
        </p:txBody>
      </p:sp>
    </p:spTree>
    <p:extLst>
      <p:ext uri="{BB962C8B-B14F-4D97-AF65-F5344CB8AC3E}">
        <p14:creationId xmlns:p14="http://schemas.microsoft.com/office/powerpoint/2010/main" val="13538176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99C33A6-880B-3DF5-AA08-871BA42EB1B4}"/>
              </a:ext>
            </a:extLst>
          </p:cNvPr>
          <p:cNvSpPr>
            <a:spLocks noGrp="1"/>
          </p:cNvSpPr>
          <p:nvPr>
            <p:ph idx="1"/>
          </p:nvPr>
        </p:nvSpPr>
        <p:spPr>
          <a:ln>
            <a:solidFill>
              <a:schemeClr val="bg1">
                <a:lumMod val="85000"/>
              </a:schemeClr>
            </a:solidFill>
          </a:ln>
        </p:spPr>
        <p:txBody>
          <a:bodyPr/>
          <a:lstStyle/>
          <a:p>
            <a:pPr marL="0" indent="0">
              <a:buNone/>
            </a:pPr>
            <a:r>
              <a:rPr lang="en-US" sz="2400" dirty="0"/>
              <a:t>Click the shortcuts command and fill in </a:t>
            </a:r>
            <a:r>
              <a:rPr lang="en-US" sz="2400" b="1" dirty="0"/>
              <a:t>/huddle</a:t>
            </a:r>
            <a:r>
              <a:rPr lang="en-US" sz="2400" dirty="0"/>
              <a:t>.</a:t>
            </a:r>
          </a:p>
          <a:p>
            <a:pPr marL="0" indent="0">
              <a:buNone/>
            </a:pPr>
            <a:endParaRPr lang="en-US" sz="2400" dirty="0"/>
          </a:p>
          <a:p>
            <a:pPr marL="0" indent="0">
              <a:buNone/>
            </a:pPr>
            <a:endParaRPr lang="en-US" sz="2400" dirty="0"/>
          </a:p>
          <a:p>
            <a:pPr marL="0" indent="0">
              <a:buNone/>
            </a:pPr>
            <a:endParaRPr lang="en-US" sz="2400" dirty="0"/>
          </a:p>
          <a:p>
            <a:pPr marL="0" indent="0">
              <a:buNone/>
            </a:pPr>
            <a:endParaRPr lang="en-US" sz="2400" dirty="0"/>
          </a:p>
          <a:p>
            <a:pPr marL="0" indent="0">
              <a:buNone/>
            </a:pPr>
            <a:r>
              <a:rPr lang="en-US" sz="2400" dirty="0"/>
              <a:t>Click the Huddles icon at the top right of a channel to hold a channel huddle.</a:t>
            </a:r>
          </a:p>
          <a:p>
            <a:pPr marL="0" indent="0">
              <a:buNone/>
            </a:pPr>
            <a:endParaRPr lang="en-US" sz="2400" dirty="0"/>
          </a:p>
          <a:p>
            <a:endParaRPr lang="en-US" dirty="0"/>
          </a:p>
        </p:txBody>
      </p:sp>
      <p:sp>
        <p:nvSpPr>
          <p:cNvPr id="3" name="Title 2">
            <a:extLst>
              <a:ext uri="{FF2B5EF4-FFF2-40B4-BE49-F238E27FC236}">
                <a16:creationId xmlns:a16="http://schemas.microsoft.com/office/drawing/2014/main" id="{34960733-76BE-0ED1-66B5-EF47EE1CC96B}"/>
              </a:ext>
            </a:extLst>
          </p:cNvPr>
          <p:cNvSpPr>
            <a:spLocks noGrp="1"/>
          </p:cNvSpPr>
          <p:nvPr>
            <p:ph type="title"/>
          </p:nvPr>
        </p:nvSpPr>
        <p:spPr/>
        <p:txBody>
          <a:bodyPr/>
          <a:lstStyle/>
          <a:p>
            <a:r>
              <a:rPr lang="en-US" dirty="0"/>
              <a:t>Huddle Start Alternatives</a:t>
            </a:r>
          </a:p>
        </p:txBody>
      </p:sp>
      <p:sp>
        <p:nvSpPr>
          <p:cNvPr id="4" name="Slide Number Placeholder 3">
            <a:extLst>
              <a:ext uri="{FF2B5EF4-FFF2-40B4-BE49-F238E27FC236}">
                <a16:creationId xmlns:a16="http://schemas.microsoft.com/office/drawing/2014/main" id="{742D6930-3716-3897-D647-A01863179D3B}"/>
              </a:ext>
            </a:extLst>
          </p:cNvPr>
          <p:cNvSpPr>
            <a:spLocks noGrp="1"/>
          </p:cNvSpPr>
          <p:nvPr>
            <p:ph type="sldNum" sz="quarter" idx="12"/>
          </p:nvPr>
        </p:nvSpPr>
        <p:spPr/>
        <p:txBody>
          <a:bodyPr/>
          <a:lstStyle/>
          <a:p>
            <a:fld id="{4EADB2B1-18EC-453C-8031-D4880FBCDB79}" type="slidenum">
              <a:rPr lang="en-US" smtClean="0"/>
              <a:pPr/>
              <a:t>10</a:t>
            </a:fld>
            <a:endParaRPr lang="en-US"/>
          </a:p>
        </p:txBody>
      </p:sp>
      <p:grpSp>
        <p:nvGrpSpPr>
          <p:cNvPr id="10" name="Group 9" descr="Shortcut command pop-up for starting a huddle">
            <a:extLst>
              <a:ext uri="{FF2B5EF4-FFF2-40B4-BE49-F238E27FC236}">
                <a16:creationId xmlns:a16="http://schemas.microsoft.com/office/drawing/2014/main" id="{D49EB2C0-163D-D191-A21B-65781D7F7494}"/>
              </a:ext>
            </a:extLst>
          </p:cNvPr>
          <p:cNvGrpSpPr/>
          <p:nvPr/>
        </p:nvGrpSpPr>
        <p:grpSpPr>
          <a:xfrm>
            <a:off x="1112976" y="2274147"/>
            <a:ext cx="4786685" cy="1771080"/>
            <a:chOff x="1097280" y="2274146"/>
            <a:chExt cx="5143946" cy="2110923"/>
          </a:xfrm>
        </p:grpSpPr>
        <p:pic>
          <p:nvPicPr>
            <p:cNvPr id="7" name="Picture 6" descr="Shortcut command pop-up for starting a huddle">
              <a:extLst>
                <a:ext uri="{FF2B5EF4-FFF2-40B4-BE49-F238E27FC236}">
                  <a16:creationId xmlns:a16="http://schemas.microsoft.com/office/drawing/2014/main" id="{EC837E74-EF88-B561-8D7C-D93E07D623C3}"/>
                </a:ext>
              </a:extLst>
            </p:cNvPr>
            <p:cNvPicPr>
              <a:picLocks noChangeAspect="1"/>
            </p:cNvPicPr>
            <p:nvPr/>
          </p:nvPicPr>
          <p:blipFill>
            <a:blip r:embed="rId2"/>
            <a:stretch>
              <a:fillRect/>
            </a:stretch>
          </p:blipFill>
          <p:spPr>
            <a:xfrm>
              <a:off x="1097280" y="2274146"/>
              <a:ext cx="5143946" cy="2110923"/>
            </a:xfrm>
            <a:prstGeom prst="rect">
              <a:avLst/>
            </a:prstGeom>
            <a:ln>
              <a:solidFill>
                <a:schemeClr val="bg1">
                  <a:lumMod val="85000"/>
                </a:schemeClr>
              </a:solidFill>
            </a:ln>
          </p:spPr>
        </p:pic>
        <p:sp>
          <p:nvSpPr>
            <p:cNvPr id="8" name="Rectangle: Rounded Corners 7">
              <a:extLst>
                <a:ext uri="{FF2B5EF4-FFF2-40B4-BE49-F238E27FC236}">
                  <a16:creationId xmlns:a16="http://schemas.microsoft.com/office/drawing/2014/main" id="{BB534128-7E79-8A95-980D-28455B621F8B}"/>
                </a:ext>
              </a:extLst>
            </p:cNvPr>
            <p:cNvSpPr/>
            <p:nvPr/>
          </p:nvSpPr>
          <p:spPr>
            <a:xfrm>
              <a:off x="3582373" y="3859765"/>
              <a:ext cx="321013" cy="389107"/>
            </a:xfrm>
            <a:prstGeom prst="roundRect">
              <a:avLst/>
            </a:prstGeom>
            <a:noFill/>
            <a:ln w="28575">
              <a:solidFill>
                <a:srgbClr val="D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Rounded Corners 8">
              <a:extLst>
                <a:ext uri="{FF2B5EF4-FFF2-40B4-BE49-F238E27FC236}">
                  <a16:creationId xmlns:a16="http://schemas.microsoft.com/office/drawing/2014/main" id="{0F793CE0-2825-E184-7047-7E8686B0BCA3}"/>
                </a:ext>
              </a:extLst>
            </p:cNvPr>
            <p:cNvSpPr/>
            <p:nvPr/>
          </p:nvSpPr>
          <p:spPr>
            <a:xfrm>
              <a:off x="1354739" y="3519297"/>
              <a:ext cx="719847" cy="340468"/>
            </a:xfrm>
            <a:prstGeom prst="roundRect">
              <a:avLst/>
            </a:prstGeom>
            <a:noFill/>
            <a:ln w="28575">
              <a:solidFill>
                <a:srgbClr val="D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4" name="Group 13">
            <a:extLst>
              <a:ext uri="{FF2B5EF4-FFF2-40B4-BE49-F238E27FC236}">
                <a16:creationId xmlns:a16="http://schemas.microsoft.com/office/drawing/2014/main" id="{3A78A2CE-13EE-3503-A8F1-C56795308DCE}"/>
              </a:ext>
            </a:extLst>
          </p:cNvPr>
          <p:cNvGrpSpPr/>
          <p:nvPr/>
        </p:nvGrpSpPr>
        <p:grpSpPr>
          <a:xfrm>
            <a:off x="1197186" y="4640179"/>
            <a:ext cx="2377646" cy="1470787"/>
            <a:chOff x="1197186" y="4640179"/>
            <a:chExt cx="2377646" cy="1470787"/>
          </a:xfrm>
        </p:grpSpPr>
        <p:pic>
          <p:nvPicPr>
            <p:cNvPr id="12" name="Picture 11" descr="Start huddle icon in top right of channel">
              <a:extLst>
                <a:ext uri="{FF2B5EF4-FFF2-40B4-BE49-F238E27FC236}">
                  <a16:creationId xmlns:a16="http://schemas.microsoft.com/office/drawing/2014/main" id="{B88A53AB-7D85-4C16-785F-49F264B41A1F}"/>
                </a:ext>
              </a:extLst>
            </p:cNvPr>
            <p:cNvPicPr>
              <a:picLocks noChangeAspect="1"/>
            </p:cNvPicPr>
            <p:nvPr/>
          </p:nvPicPr>
          <p:blipFill>
            <a:blip r:embed="rId3"/>
            <a:stretch>
              <a:fillRect/>
            </a:stretch>
          </p:blipFill>
          <p:spPr>
            <a:xfrm>
              <a:off x="1197186" y="4640179"/>
              <a:ext cx="2377646" cy="1470787"/>
            </a:xfrm>
            <a:prstGeom prst="rect">
              <a:avLst/>
            </a:prstGeom>
            <a:ln>
              <a:solidFill>
                <a:schemeClr val="bg1">
                  <a:lumMod val="85000"/>
                </a:schemeClr>
              </a:solidFill>
            </a:ln>
          </p:spPr>
        </p:pic>
        <p:sp>
          <p:nvSpPr>
            <p:cNvPr id="13" name="Rectangle: Rounded Corners 12">
              <a:extLst>
                <a:ext uri="{FF2B5EF4-FFF2-40B4-BE49-F238E27FC236}">
                  <a16:creationId xmlns:a16="http://schemas.microsoft.com/office/drawing/2014/main" id="{9B5B74C6-E4A3-A782-CBB5-FCAAE266811C}"/>
                </a:ext>
              </a:extLst>
            </p:cNvPr>
            <p:cNvSpPr/>
            <p:nvPr/>
          </p:nvSpPr>
          <p:spPr>
            <a:xfrm>
              <a:off x="2504661" y="4737713"/>
              <a:ext cx="367748" cy="407505"/>
            </a:xfrm>
            <a:prstGeom prst="roundRect">
              <a:avLst/>
            </a:prstGeom>
            <a:noFill/>
            <a:ln w="28575">
              <a:solidFill>
                <a:srgbClr val="D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5207013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27426A9-AE15-4756-B6C5-787B3D72FA3B}"/>
              </a:ext>
            </a:extLst>
          </p:cNvPr>
          <p:cNvSpPr>
            <a:spLocks noGrp="1"/>
          </p:cNvSpPr>
          <p:nvPr>
            <p:ph type="title"/>
          </p:nvPr>
        </p:nvSpPr>
        <p:spPr/>
        <p:txBody>
          <a:bodyPr/>
          <a:lstStyle/>
          <a:p>
            <a:r>
              <a:rPr lang="en-US" dirty="0"/>
              <a:t>Huddle Windows 3 different views</a:t>
            </a:r>
          </a:p>
        </p:txBody>
      </p:sp>
      <p:sp>
        <p:nvSpPr>
          <p:cNvPr id="5" name="Slide Number Placeholder 4">
            <a:extLst>
              <a:ext uri="{FF2B5EF4-FFF2-40B4-BE49-F238E27FC236}">
                <a16:creationId xmlns:a16="http://schemas.microsoft.com/office/drawing/2014/main" id="{E849070E-3C89-4814-8ED5-FCB1074C65A4}"/>
              </a:ext>
            </a:extLst>
          </p:cNvPr>
          <p:cNvSpPr>
            <a:spLocks noGrp="1"/>
          </p:cNvSpPr>
          <p:nvPr>
            <p:ph type="sldNum" sz="quarter" idx="12"/>
          </p:nvPr>
        </p:nvSpPr>
        <p:spPr/>
        <p:txBody>
          <a:bodyPr/>
          <a:lstStyle/>
          <a:p>
            <a:fld id="{4EADB2B1-18EC-453C-8031-D4880FBCDB79}" type="slidenum">
              <a:rPr lang="en-US" smtClean="0"/>
              <a:pPr/>
              <a:t>11</a:t>
            </a:fld>
            <a:endParaRPr lang="en-US"/>
          </a:p>
        </p:txBody>
      </p:sp>
      <p:grpSp>
        <p:nvGrpSpPr>
          <p:cNvPr id="30" name="Group 29">
            <a:extLst>
              <a:ext uri="{FF2B5EF4-FFF2-40B4-BE49-F238E27FC236}">
                <a16:creationId xmlns:a16="http://schemas.microsoft.com/office/drawing/2014/main" id="{C1AEB75C-BCFA-630A-5C56-948CB1CAFD73}"/>
              </a:ext>
            </a:extLst>
          </p:cNvPr>
          <p:cNvGrpSpPr/>
          <p:nvPr/>
        </p:nvGrpSpPr>
        <p:grpSpPr>
          <a:xfrm>
            <a:off x="8551589" y="1825823"/>
            <a:ext cx="3504641" cy="2537479"/>
            <a:chOff x="8970523" y="994448"/>
            <a:chExt cx="3504641" cy="2537479"/>
          </a:xfrm>
        </p:grpSpPr>
        <p:pic>
          <p:nvPicPr>
            <p:cNvPr id="15" name="Picture 14" descr="Mini-window opened">
              <a:extLst>
                <a:ext uri="{FF2B5EF4-FFF2-40B4-BE49-F238E27FC236}">
                  <a16:creationId xmlns:a16="http://schemas.microsoft.com/office/drawing/2014/main" id="{BBD426FB-6ED7-9142-D142-3FBAA4DC9BF1}"/>
                </a:ext>
              </a:extLst>
            </p:cNvPr>
            <p:cNvPicPr>
              <a:picLocks noChangeAspect="1"/>
            </p:cNvPicPr>
            <p:nvPr/>
          </p:nvPicPr>
          <p:blipFill rotWithShape="1">
            <a:blip r:embed="rId3"/>
            <a:srcRect l="1705" r="4372"/>
            <a:stretch/>
          </p:blipFill>
          <p:spPr>
            <a:xfrm>
              <a:off x="9486453" y="1344486"/>
              <a:ext cx="2705547" cy="2187441"/>
            </a:xfrm>
            <a:prstGeom prst="rect">
              <a:avLst/>
            </a:prstGeom>
          </p:spPr>
        </p:pic>
        <p:sp>
          <p:nvSpPr>
            <p:cNvPr id="29" name="TextBox 28" descr="Mini-window pop-out in upper right corner&#10;">
              <a:extLst>
                <a:ext uri="{FF2B5EF4-FFF2-40B4-BE49-F238E27FC236}">
                  <a16:creationId xmlns:a16="http://schemas.microsoft.com/office/drawing/2014/main" id="{58736914-97B1-274B-D982-4E0CDACEEB4F}"/>
                </a:ext>
              </a:extLst>
            </p:cNvPr>
            <p:cNvSpPr txBox="1"/>
            <p:nvPr/>
          </p:nvSpPr>
          <p:spPr>
            <a:xfrm>
              <a:off x="8970523" y="994448"/>
              <a:ext cx="3504641" cy="307777"/>
            </a:xfrm>
            <a:prstGeom prst="rect">
              <a:avLst/>
            </a:prstGeom>
            <a:noFill/>
          </p:spPr>
          <p:txBody>
            <a:bodyPr wrap="square" rtlCol="0">
              <a:spAutoFit/>
            </a:bodyPr>
            <a:lstStyle/>
            <a:p>
              <a:r>
                <a:rPr lang="en-US" sz="1400" b="1" dirty="0">
                  <a:solidFill>
                    <a:srgbClr val="DB3568"/>
                  </a:solidFill>
                </a:rPr>
                <a:t>Mini-window pop-out in upper right corner</a:t>
              </a:r>
            </a:p>
          </p:txBody>
        </p:sp>
      </p:grpSp>
      <p:grpSp>
        <p:nvGrpSpPr>
          <p:cNvPr id="64" name="Group 63">
            <a:extLst>
              <a:ext uri="{FF2B5EF4-FFF2-40B4-BE49-F238E27FC236}">
                <a16:creationId xmlns:a16="http://schemas.microsoft.com/office/drawing/2014/main" id="{4429141E-BEBB-53C4-E00F-C94A57BF8CC6}"/>
              </a:ext>
            </a:extLst>
          </p:cNvPr>
          <p:cNvGrpSpPr/>
          <p:nvPr/>
        </p:nvGrpSpPr>
        <p:grpSpPr>
          <a:xfrm>
            <a:off x="4804822" y="1718514"/>
            <a:ext cx="2493139" cy="3402127"/>
            <a:chOff x="5095182" y="1718515"/>
            <a:chExt cx="2221680" cy="3162978"/>
          </a:xfrm>
        </p:grpSpPr>
        <p:pic>
          <p:nvPicPr>
            <p:cNvPr id="13" name="Picture 12" descr="Click 3 ellipses for more options showing pop-up ">
              <a:extLst>
                <a:ext uri="{FF2B5EF4-FFF2-40B4-BE49-F238E27FC236}">
                  <a16:creationId xmlns:a16="http://schemas.microsoft.com/office/drawing/2014/main" id="{B43A42FA-A246-EECD-5FED-C80B83095C9F}"/>
                </a:ext>
              </a:extLst>
            </p:cNvPr>
            <p:cNvPicPr>
              <a:picLocks noChangeAspect="1"/>
            </p:cNvPicPr>
            <p:nvPr/>
          </p:nvPicPr>
          <p:blipFill>
            <a:blip r:embed="rId4"/>
            <a:stretch>
              <a:fillRect/>
            </a:stretch>
          </p:blipFill>
          <p:spPr>
            <a:xfrm>
              <a:off x="5095182" y="1969266"/>
              <a:ext cx="2221680" cy="2912227"/>
            </a:xfrm>
            <a:prstGeom prst="rect">
              <a:avLst/>
            </a:prstGeom>
          </p:spPr>
        </p:pic>
        <p:sp>
          <p:nvSpPr>
            <p:cNvPr id="28" name="TextBox 27">
              <a:extLst>
                <a:ext uri="{FF2B5EF4-FFF2-40B4-BE49-F238E27FC236}">
                  <a16:creationId xmlns:a16="http://schemas.microsoft.com/office/drawing/2014/main" id="{F2386CC9-29B5-A846-AD11-B8E239532FF7}"/>
                </a:ext>
              </a:extLst>
            </p:cNvPr>
            <p:cNvSpPr txBox="1"/>
            <p:nvPr/>
          </p:nvSpPr>
          <p:spPr>
            <a:xfrm>
              <a:off x="5302849" y="1718515"/>
              <a:ext cx="2008391" cy="307777"/>
            </a:xfrm>
            <a:prstGeom prst="rect">
              <a:avLst/>
            </a:prstGeom>
            <a:noFill/>
          </p:spPr>
          <p:txBody>
            <a:bodyPr wrap="square" rtlCol="0">
              <a:spAutoFit/>
            </a:bodyPr>
            <a:lstStyle/>
            <a:p>
              <a:r>
                <a:rPr lang="en-US" sz="1400" b="1" dirty="0">
                  <a:solidFill>
                    <a:srgbClr val="DB3568"/>
                  </a:solidFill>
                </a:rPr>
                <a:t>More options pop-up</a:t>
              </a:r>
            </a:p>
          </p:txBody>
        </p:sp>
      </p:grpSp>
      <p:grpSp>
        <p:nvGrpSpPr>
          <p:cNvPr id="63" name="Group 62">
            <a:extLst>
              <a:ext uri="{FF2B5EF4-FFF2-40B4-BE49-F238E27FC236}">
                <a16:creationId xmlns:a16="http://schemas.microsoft.com/office/drawing/2014/main" id="{D7ADB92C-7006-3FE1-9496-947981D66F2A}"/>
              </a:ext>
            </a:extLst>
          </p:cNvPr>
          <p:cNvGrpSpPr/>
          <p:nvPr/>
        </p:nvGrpSpPr>
        <p:grpSpPr>
          <a:xfrm>
            <a:off x="-12830" y="2104977"/>
            <a:ext cx="4701131" cy="2898910"/>
            <a:chOff x="21105" y="1785598"/>
            <a:chExt cx="4701131" cy="2898910"/>
          </a:xfrm>
        </p:grpSpPr>
        <p:pic>
          <p:nvPicPr>
            <p:cNvPr id="7" name="Picture 6" descr="Opening Huddles window showing mini-window icon, mute, video, screenshare, emojis &amp; reactions, and more options buttons">
              <a:extLst>
                <a:ext uri="{FF2B5EF4-FFF2-40B4-BE49-F238E27FC236}">
                  <a16:creationId xmlns:a16="http://schemas.microsoft.com/office/drawing/2014/main" id="{F351C154-76EE-E943-EFF9-975D8DE7FF54}"/>
                </a:ext>
              </a:extLst>
            </p:cNvPr>
            <p:cNvPicPr>
              <a:picLocks noChangeAspect="1"/>
            </p:cNvPicPr>
            <p:nvPr/>
          </p:nvPicPr>
          <p:blipFill rotWithShape="1">
            <a:blip r:embed="rId5"/>
            <a:srcRect l="19774"/>
            <a:stretch/>
          </p:blipFill>
          <p:spPr>
            <a:xfrm>
              <a:off x="560382" y="1918915"/>
              <a:ext cx="3246401" cy="2149026"/>
            </a:xfrm>
            <a:prstGeom prst="rect">
              <a:avLst/>
            </a:prstGeom>
          </p:spPr>
        </p:pic>
        <p:sp>
          <p:nvSpPr>
            <p:cNvPr id="16" name="TextBox 15">
              <a:extLst>
                <a:ext uri="{FF2B5EF4-FFF2-40B4-BE49-F238E27FC236}">
                  <a16:creationId xmlns:a16="http://schemas.microsoft.com/office/drawing/2014/main" id="{5DE06F7C-0725-60DA-78C4-FCB5FA68B3DA}"/>
                </a:ext>
              </a:extLst>
            </p:cNvPr>
            <p:cNvSpPr txBox="1"/>
            <p:nvPr/>
          </p:nvSpPr>
          <p:spPr>
            <a:xfrm>
              <a:off x="3090855" y="1785598"/>
              <a:ext cx="1631381" cy="307777"/>
            </a:xfrm>
            <a:prstGeom prst="rect">
              <a:avLst/>
            </a:prstGeom>
            <a:noFill/>
          </p:spPr>
          <p:txBody>
            <a:bodyPr wrap="square" rtlCol="0">
              <a:spAutoFit/>
            </a:bodyPr>
            <a:lstStyle/>
            <a:p>
              <a:r>
                <a:rPr lang="en-US" sz="1400" b="1" dirty="0">
                  <a:solidFill>
                    <a:srgbClr val="DB3568"/>
                  </a:solidFill>
                </a:rPr>
                <a:t>Open mini-window</a:t>
              </a:r>
            </a:p>
          </p:txBody>
        </p:sp>
        <p:cxnSp>
          <p:nvCxnSpPr>
            <p:cNvPr id="18" name="Straight Arrow Connector 17">
              <a:extLst>
                <a:ext uri="{FF2B5EF4-FFF2-40B4-BE49-F238E27FC236}">
                  <a16:creationId xmlns:a16="http://schemas.microsoft.com/office/drawing/2014/main" id="{69758484-9D83-87F7-1FC9-5C76B1A4E6C3}"/>
                </a:ext>
              </a:extLst>
            </p:cNvPr>
            <p:cNvCxnSpPr>
              <a:cxnSpLocks/>
            </p:cNvCxnSpPr>
            <p:nvPr/>
          </p:nvCxnSpPr>
          <p:spPr>
            <a:xfrm flipH="1">
              <a:off x="3623301" y="2093375"/>
              <a:ext cx="195364" cy="161232"/>
            </a:xfrm>
            <a:prstGeom prst="straightConnector1">
              <a:avLst/>
            </a:prstGeom>
            <a:ln w="28575">
              <a:solidFill>
                <a:srgbClr val="DB3568"/>
              </a:solidFill>
              <a:tailEnd type="triangle"/>
            </a:ln>
          </p:spPr>
          <p:style>
            <a:lnRef idx="1">
              <a:schemeClr val="accent1"/>
            </a:lnRef>
            <a:fillRef idx="0">
              <a:schemeClr val="accent1"/>
            </a:fillRef>
            <a:effectRef idx="0">
              <a:schemeClr val="accent1"/>
            </a:effectRef>
            <a:fontRef idx="minor">
              <a:schemeClr val="tx1"/>
            </a:fontRef>
          </p:style>
        </p:cxnSp>
        <p:sp>
          <p:nvSpPr>
            <p:cNvPr id="27" name="Rectangle: Rounded Corners 26">
              <a:extLst>
                <a:ext uri="{FF2B5EF4-FFF2-40B4-BE49-F238E27FC236}">
                  <a16:creationId xmlns:a16="http://schemas.microsoft.com/office/drawing/2014/main" id="{ABCD1598-FBA7-F984-A202-D47179624AAD}"/>
                </a:ext>
              </a:extLst>
            </p:cNvPr>
            <p:cNvSpPr/>
            <p:nvPr/>
          </p:nvSpPr>
          <p:spPr>
            <a:xfrm>
              <a:off x="3317691" y="2173991"/>
              <a:ext cx="305610" cy="322100"/>
            </a:xfrm>
            <a:prstGeom prst="roundRect">
              <a:avLst/>
            </a:prstGeom>
            <a:noFill/>
            <a:ln w="28575">
              <a:solidFill>
                <a:srgbClr val="D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a:extLst>
                <a:ext uri="{FF2B5EF4-FFF2-40B4-BE49-F238E27FC236}">
                  <a16:creationId xmlns:a16="http://schemas.microsoft.com/office/drawing/2014/main" id="{A1155F4E-445E-6C07-1CA0-4A9CE695092A}"/>
                </a:ext>
              </a:extLst>
            </p:cNvPr>
            <p:cNvSpPr txBox="1"/>
            <p:nvPr/>
          </p:nvSpPr>
          <p:spPr>
            <a:xfrm>
              <a:off x="21105" y="3705463"/>
              <a:ext cx="701765" cy="307777"/>
            </a:xfrm>
            <a:prstGeom prst="rect">
              <a:avLst/>
            </a:prstGeom>
            <a:noFill/>
          </p:spPr>
          <p:txBody>
            <a:bodyPr wrap="square" rtlCol="0">
              <a:spAutoFit/>
            </a:bodyPr>
            <a:lstStyle/>
            <a:p>
              <a:r>
                <a:rPr lang="en-US" sz="1400" b="1" dirty="0">
                  <a:solidFill>
                    <a:srgbClr val="DB3568"/>
                  </a:solidFill>
                </a:rPr>
                <a:t>Mute</a:t>
              </a:r>
            </a:p>
          </p:txBody>
        </p:sp>
        <p:sp>
          <p:nvSpPr>
            <p:cNvPr id="36" name="TextBox 35">
              <a:extLst>
                <a:ext uri="{FF2B5EF4-FFF2-40B4-BE49-F238E27FC236}">
                  <a16:creationId xmlns:a16="http://schemas.microsoft.com/office/drawing/2014/main" id="{C939872E-39EE-ECD7-A386-62207BA1A39C}"/>
                </a:ext>
              </a:extLst>
            </p:cNvPr>
            <p:cNvSpPr txBox="1"/>
            <p:nvPr/>
          </p:nvSpPr>
          <p:spPr>
            <a:xfrm>
              <a:off x="348668" y="4018743"/>
              <a:ext cx="626801" cy="307777"/>
            </a:xfrm>
            <a:prstGeom prst="rect">
              <a:avLst/>
            </a:prstGeom>
            <a:noFill/>
          </p:spPr>
          <p:txBody>
            <a:bodyPr wrap="square" rtlCol="0">
              <a:spAutoFit/>
            </a:bodyPr>
            <a:lstStyle/>
            <a:p>
              <a:r>
                <a:rPr lang="en-US" sz="1400" b="1" dirty="0">
                  <a:solidFill>
                    <a:srgbClr val="DB3568"/>
                  </a:solidFill>
                </a:rPr>
                <a:t>Video</a:t>
              </a:r>
            </a:p>
          </p:txBody>
        </p:sp>
        <p:sp>
          <p:nvSpPr>
            <p:cNvPr id="37" name="TextBox 36">
              <a:extLst>
                <a:ext uri="{FF2B5EF4-FFF2-40B4-BE49-F238E27FC236}">
                  <a16:creationId xmlns:a16="http://schemas.microsoft.com/office/drawing/2014/main" id="{6C34F42D-F0E7-0A94-DD34-002ABFE2DA6F}"/>
                </a:ext>
              </a:extLst>
            </p:cNvPr>
            <p:cNvSpPr txBox="1"/>
            <p:nvPr/>
          </p:nvSpPr>
          <p:spPr>
            <a:xfrm>
              <a:off x="1141804" y="4067941"/>
              <a:ext cx="1162845" cy="307777"/>
            </a:xfrm>
            <a:prstGeom prst="rect">
              <a:avLst/>
            </a:prstGeom>
            <a:noFill/>
          </p:spPr>
          <p:txBody>
            <a:bodyPr wrap="square" rtlCol="0">
              <a:spAutoFit/>
            </a:bodyPr>
            <a:lstStyle/>
            <a:p>
              <a:r>
                <a:rPr lang="en-US" sz="1400" b="1" dirty="0">
                  <a:solidFill>
                    <a:srgbClr val="DB3568"/>
                  </a:solidFill>
                </a:rPr>
                <a:t>Screenshare</a:t>
              </a:r>
            </a:p>
          </p:txBody>
        </p:sp>
        <p:sp>
          <p:nvSpPr>
            <p:cNvPr id="38" name="TextBox 37">
              <a:extLst>
                <a:ext uri="{FF2B5EF4-FFF2-40B4-BE49-F238E27FC236}">
                  <a16:creationId xmlns:a16="http://schemas.microsoft.com/office/drawing/2014/main" id="{0A70219B-9708-81FD-866B-131D3695877F}"/>
                </a:ext>
              </a:extLst>
            </p:cNvPr>
            <p:cNvSpPr txBox="1"/>
            <p:nvPr/>
          </p:nvSpPr>
          <p:spPr>
            <a:xfrm>
              <a:off x="2105828" y="4161288"/>
              <a:ext cx="1162845" cy="523220"/>
            </a:xfrm>
            <a:prstGeom prst="rect">
              <a:avLst/>
            </a:prstGeom>
            <a:noFill/>
          </p:spPr>
          <p:txBody>
            <a:bodyPr wrap="square" rtlCol="0">
              <a:spAutoFit/>
            </a:bodyPr>
            <a:lstStyle/>
            <a:p>
              <a:r>
                <a:rPr lang="en-US" sz="1400" b="1" dirty="0">
                  <a:solidFill>
                    <a:srgbClr val="DB3568"/>
                  </a:solidFill>
                </a:rPr>
                <a:t>Emojis &amp; reactions</a:t>
              </a:r>
            </a:p>
          </p:txBody>
        </p:sp>
        <p:sp>
          <p:nvSpPr>
            <p:cNvPr id="39" name="TextBox 38">
              <a:extLst>
                <a:ext uri="{FF2B5EF4-FFF2-40B4-BE49-F238E27FC236}">
                  <a16:creationId xmlns:a16="http://schemas.microsoft.com/office/drawing/2014/main" id="{29DC68DB-A5B9-B782-35D7-C27ADE884103}"/>
                </a:ext>
              </a:extLst>
            </p:cNvPr>
            <p:cNvSpPr txBox="1"/>
            <p:nvPr/>
          </p:nvSpPr>
          <p:spPr>
            <a:xfrm>
              <a:off x="3041878" y="4092486"/>
              <a:ext cx="1162845" cy="523220"/>
            </a:xfrm>
            <a:prstGeom prst="rect">
              <a:avLst/>
            </a:prstGeom>
            <a:noFill/>
          </p:spPr>
          <p:txBody>
            <a:bodyPr wrap="square" rtlCol="0">
              <a:spAutoFit/>
            </a:bodyPr>
            <a:lstStyle/>
            <a:p>
              <a:r>
                <a:rPr lang="en-US" sz="1400" b="1" dirty="0">
                  <a:solidFill>
                    <a:srgbClr val="DB3568"/>
                  </a:solidFill>
                </a:rPr>
                <a:t>More options</a:t>
              </a:r>
            </a:p>
          </p:txBody>
        </p:sp>
        <p:cxnSp>
          <p:nvCxnSpPr>
            <p:cNvPr id="41" name="Straight Arrow Connector 40">
              <a:extLst>
                <a:ext uri="{FF2B5EF4-FFF2-40B4-BE49-F238E27FC236}">
                  <a16:creationId xmlns:a16="http://schemas.microsoft.com/office/drawing/2014/main" id="{028C376F-F658-7A2A-6DDE-0AAC3EF7E746}"/>
                </a:ext>
              </a:extLst>
            </p:cNvPr>
            <p:cNvCxnSpPr>
              <a:cxnSpLocks/>
            </p:cNvCxnSpPr>
            <p:nvPr/>
          </p:nvCxnSpPr>
          <p:spPr>
            <a:xfrm flipV="1">
              <a:off x="467755" y="3659250"/>
              <a:ext cx="382344" cy="150829"/>
            </a:xfrm>
            <a:prstGeom prst="straightConnector1">
              <a:avLst/>
            </a:prstGeom>
            <a:ln w="28575">
              <a:solidFill>
                <a:srgbClr val="DB3568"/>
              </a:solidFill>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a:extLst>
                <a:ext uri="{FF2B5EF4-FFF2-40B4-BE49-F238E27FC236}">
                  <a16:creationId xmlns:a16="http://schemas.microsoft.com/office/drawing/2014/main" id="{610D16B2-5326-8D0F-10C6-0C1F8AD1ED90}"/>
                </a:ext>
              </a:extLst>
            </p:cNvPr>
            <p:cNvCxnSpPr>
              <a:cxnSpLocks/>
            </p:cNvCxnSpPr>
            <p:nvPr/>
          </p:nvCxnSpPr>
          <p:spPr>
            <a:xfrm flipV="1">
              <a:off x="812981" y="3853970"/>
              <a:ext cx="449166" cy="238516"/>
            </a:xfrm>
            <a:prstGeom prst="straightConnector1">
              <a:avLst/>
            </a:prstGeom>
            <a:ln w="28575">
              <a:solidFill>
                <a:srgbClr val="DB3568"/>
              </a:solidFill>
              <a:tailEnd type="triangle"/>
            </a:ln>
          </p:spPr>
          <p:style>
            <a:lnRef idx="1">
              <a:schemeClr val="accent1"/>
            </a:lnRef>
            <a:fillRef idx="0">
              <a:schemeClr val="accent1"/>
            </a:fillRef>
            <a:effectRef idx="0">
              <a:schemeClr val="accent1"/>
            </a:effectRef>
            <a:fontRef idx="minor">
              <a:schemeClr val="tx1"/>
            </a:fontRef>
          </p:style>
        </p:cxnSp>
        <p:cxnSp>
          <p:nvCxnSpPr>
            <p:cNvPr id="45" name="Straight Arrow Connector 44">
              <a:extLst>
                <a:ext uri="{FF2B5EF4-FFF2-40B4-BE49-F238E27FC236}">
                  <a16:creationId xmlns:a16="http://schemas.microsoft.com/office/drawing/2014/main" id="{2D02FBF7-EADD-5DBB-D019-C17D8F501F25}"/>
                </a:ext>
              </a:extLst>
            </p:cNvPr>
            <p:cNvCxnSpPr>
              <a:cxnSpLocks/>
            </p:cNvCxnSpPr>
            <p:nvPr/>
          </p:nvCxnSpPr>
          <p:spPr>
            <a:xfrm flipV="1">
              <a:off x="1733078" y="3819651"/>
              <a:ext cx="33526" cy="352980"/>
            </a:xfrm>
            <a:prstGeom prst="straightConnector1">
              <a:avLst/>
            </a:prstGeom>
            <a:ln w="28575">
              <a:solidFill>
                <a:srgbClr val="DB3568"/>
              </a:solidFill>
              <a:tailEnd type="triangle"/>
            </a:ln>
          </p:spPr>
          <p:style>
            <a:lnRef idx="1">
              <a:schemeClr val="accent1"/>
            </a:lnRef>
            <a:fillRef idx="0">
              <a:schemeClr val="accent1"/>
            </a:fillRef>
            <a:effectRef idx="0">
              <a:schemeClr val="accent1"/>
            </a:effectRef>
            <a:fontRef idx="minor">
              <a:schemeClr val="tx1"/>
            </a:fontRef>
          </p:style>
        </p:cxnSp>
        <p:cxnSp>
          <p:nvCxnSpPr>
            <p:cNvPr id="51" name="Straight Arrow Connector 50">
              <a:extLst>
                <a:ext uri="{FF2B5EF4-FFF2-40B4-BE49-F238E27FC236}">
                  <a16:creationId xmlns:a16="http://schemas.microsoft.com/office/drawing/2014/main" id="{AFFD172E-F03B-FA72-C07C-E4B85E6E5C4F}"/>
                </a:ext>
              </a:extLst>
            </p:cNvPr>
            <p:cNvCxnSpPr>
              <a:cxnSpLocks/>
            </p:cNvCxnSpPr>
            <p:nvPr/>
          </p:nvCxnSpPr>
          <p:spPr>
            <a:xfrm flipH="1" flipV="1">
              <a:off x="2281465" y="3853970"/>
              <a:ext cx="153700" cy="395526"/>
            </a:xfrm>
            <a:prstGeom prst="straightConnector1">
              <a:avLst/>
            </a:prstGeom>
            <a:ln w="28575">
              <a:solidFill>
                <a:srgbClr val="DB3568"/>
              </a:solidFill>
              <a:tailEnd type="triangle"/>
            </a:ln>
          </p:spPr>
          <p:style>
            <a:lnRef idx="1">
              <a:schemeClr val="accent1"/>
            </a:lnRef>
            <a:fillRef idx="0">
              <a:schemeClr val="accent1"/>
            </a:fillRef>
            <a:effectRef idx="0">
              <a:schemeClr val="accent1"/>
            </a:effectRef>
            <a:fontRef idx="minor">
              <a:schemeClr val="tx1"/>
            </a:fontRef>
          </p:style>
        </p:cxnSp>
        <p:cxnSp>
          <p:nvCxnSpPr>
            <p:cNvPr id="55" name="Straight Arrow Connector 54">
              <a:extLst>
                <a:ext uri="{FF2B5EF4-FFF2-40B4-BE49-F238E27FC236}">
                  <a16:creationId xmlns:a16="http://schemas.microsoft.com/office/drawing/2014/main" id="{615C9D2F-66FA-2F6E-9231-D28FB9562981}"/>
                </a:ext>
              </a:extLst>
            </p:cNvPr>
            <p:cNvCxnSpPr>
              <a:cxnSpLocks/>
            </p:cNvCxnSpPr>
            <p:nvPr/>
          </p:nvCxnSpPr>
          <p:spPr>
            <a:xfrm flipH="1" flipV="1">
              <a:off x="2675126" y="3819651"/>
              <a:ext cx="511134" cy="341637"/>
            </a:xfrm>
            <a:prstGeom prst="straightConnector1">
              <a:avLst/>
            </a:prstGeom>
            <a:ln w="28575">
              <a:solidFill>
                <a:srgbClr val="DB3568"/>
              </a:solidFill>
              <a:tailEnd type="triangle"/>
            </a:ln>
          </p:spPr>
          <p:style>
            <a:lnRef idx="1">
              <a:schemeClr val="accent1"/>
            </a:lnRef>
            <a:fillRef idx="0">
              <a:schemeClr val="accent1"/>
            </a:fillRef>
            <a:effectRef idx="0">
              <a:schemeClr val="accent1"/>
            </a:effectRef>
            <a:fontRef idx="minor">
              <a:schemeClr val="tx1"/>
            </a:fontRef>
          </p:style>
        </p:cxnSp>
      </p:grpSp>
      <p:grpSp>
        <p:nvGrpSpPr>
          <p:cNvPr id="70" name="Group 69" descr="Large window view with Thread">
            <a:extLst>
              <a:ext uri="{FF2B5EF4-FFF2-40B4-BE49-F238E27FC236}">
                <a16:creationId xmlns:a16="http://schemas.microsoft.com/office/drawing/2014/main" id="{BB93A20A-2534-908F-8B33-ADBEA6AC4C7F}"/>
              </a:ext>
            </a:extLst>
          </p:cNvPr>
          <p:cNvGrpSpPr/>
          <p:nvPr/>
        </p:nvGrpSpPr>
        <p:grpSpPr>
          <a:xfrm>
            <a:off x="6277634" y="4559600"/>
            <a:ext cx="6235864" cy="2082747"/>
            <a:chOff x="6277634" y="4559600"/>
            <a:chExt cx="6235864" cy="2082747"/>
          </a:xfrm>
        </p:grpSpPr>
        <p:pic>
          <p:nvPicPr>
            <p:cNvPr id="66" name="Picture 65" descr="A screenshot of a computer&#10;&#10;Description automatically generated">
              <a:extLst>
                <a:ext uri="{FF2B5EF4-FFF2-40B4-BE49-F238E27FC236}">
                  <a16:creationId xmlns:a16="http://schemas.microsoft.com/office/drawing/2014/main" id="{9050EA3C-6819-1670-31DC-CB2C058ED54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782806" y="4559600"/>
              <a:ext cx="3860455" cy="2082747"/>
            </a:xfrm>
            <a:prstGeom prst="rect">
              <a:avLst/>
            </a:prstGeom>
          </p:spPr>
        </p:pic>
        <p:sp>
          <p:nvSpPr>
            <p:cNvPr id="67" name="TextBox 66">
              <a:extLst>
                <a:ext uri="{FF2B5EF4-FFF2-40B4-BE49-F238E27FC236}">
                  <a16:creationId xmlns:a16="http://schemas.microsoft.com/office/drawing/2014/main" id="{79D98A05-20E0-CCCA-072F-17E6C63F224B}"/>
                </a:ext>
              </a:extLst>
            </p:cNvPr>
            <p:cNvSpPr txBox="1"/>
            <p:nvPr/>
          </p:nvSpPr>
          <p:spPr>
            <a:xfrm>
              <a:off x="6277634" y="5615244"/>
              <a:ext cx="1740475" cy="584775"/>
            </a:xfrm>
            <a:prstGeom prst="rect">
              <a:avLst/>
            </a:prstGeom>
            <a:noFill/>
          </p:spPr>
          <p:txBody>
            <a:bodyPr wrap="square" rtlCol="0">
              <a:spAutoFit/>
            </a:bodyPr>
            <a:lstStyle/>
            <a:p>
              <a:r>
                <a:rPr lang="en-US" sz="1400" b="1" dirty="0">
                  <a:solidFill>
                    <a:srgbClr val="DB3568"/>
                  </a:solidFill>
                </a:rPr>
                <a:t>Large window view</a:t>
              </a:r>
            </a:p>
            <a:p>
              <a:endParaRPr lang="en-US" dirty="0"/>
            </a:p>
          </p:txBody>
        </p:sp>
        <p:sp>
          <p:nvSpPr>
            <p:cNvPr id="68" name="TextBox 67">
              <a:extLst>
                <a:ext uri="{FF2B5EF4-FFF2-40B4-BE49-F238E27FC236}">
                  <a16:creationId xmlns:a16="http://schemas.microsoft.com/office/drawing/2014/main" id="{0C103FE4-18DA-D228-A630-F0EC9566E884}"/>
                </a:ext>
              </a:extLst>
            </p:cNvPr>
            <p:cNvSpPr txBox="1"/>
            <p:nvPr/>
          </p:nvSpPr>
          <p:spPr>
            <a:xfrm>
              <a:off x="10773023" y="5699221"/>
              <a:ext cx="1740475" cy="584775"/>
            </a:xfrm>
            <a:prstGeom prst="rect">
              <a:avLst/>
            </a:prstGeom>
            <a:noFill/>
          </p:spPr>
          <p:txBody>
            <a:bodyPr wrap="square" rtlCol="0">
              <a:spAutoFit/>
            </a:bodyPr>
            <a:lstStyle/>
            <a:p>
              <a:r>
                <a:rPr lang="en-US" sz="1400" b="1" dirty="0">
                  <a:solidFill>
                    <a:srgbClr val="DB3568"/>
                  </a:solidFill>
                </a:rPr>
                <a:t>Thread</a:t>
              </a:r>
            </a:p>
            <a:p>
              <a:endParaRPr lang="en-US" dirty="0"/>
            </a:p>
          </p:txBody>
        </p:sp>
        <p:sp>
          <p:nvSpPr>
            <p:cNvPr id="69" name="Rectangle: Rounded Corners 68">
              <a:extLst>
                <a:ext uri="{FF2B5EF4-FFF2-40B4-BE49-F238E27FC236}">
                  <a16:creationId xmlns:a16="http://schemas.microsoft.com/office/drawing/2014/main" id="{8427572A-A70B-A917-E8D1-1EF6BBF85C4F}"/>
                </a:ext>
              </a:extLst>
            </p:cNvPr>
            <p:cNvSpPr/>
            <p:nvPr/>
          </p:nvSpPr>
          <p:spPr>
            <a:xfrm>
              <a:off x="10585864" y="4615706"/>
              <a:ext cx="1139631" cy="1955691"/>
            </a:xfrm>
            <a:prstGeom prst="roundRect">
              <a:avLst/>
            </a:prstGeom>
            <a:noFill/>
            <a:ln w="28575">
              <a:solidFill>
                <a:srgbClr val="D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extBox 1">
            <a:extLst>
              <a:ext uri="{FF2B5EF4-FFF2-40B4-BE49-F238E27FC236}">
                <a16:creationId xmlns:a16="http://schemas.microsoft.com/office/drawing/2014/main" id="{35DC9ABE-BEBF-1E8E-1DCC-EBA254FD4BD5}"/>
              </a:ext>
            </a:extLst>
          </p:cNvPr>
          <p:cNvSpPr txBox="1"/>
          <p:nvPr/>
        </p:nvSpPr>
        <p:spPr>
          <a:xfrm>
            <a:off x="1475517" y="1804447"/>
            <a:ext cx="2211531" cy="307777"/>
          </a:xfrm>
          <a:prstGeom prst="rect">
            <a:avLst/>
          </a:prstGeom>
          <a:noFill/>
        </p:spPr>
        <p:txBody>
          <a:bodyPr wrap="square" rtlCol="0">
            <a:spAutoFit/>
          </a:bodyPr>
          <a:lstStyle/>
          <a:p>
            <a:r>
              <a:rPr lang="en-US" sz="1400" b="1" dirty="0">
                <a:solidFill>
                  <a:srgbClr val="DB3568"/>
                </a:solidFill>
              </a:rPr>
              <a:t>Sidebar view</a:t>
            </a:r>
          </a:p>
        </p:txBody>
      </p:sp>
    </p:spTree>
    <p:extLst>
      <p:ext uri="{BB962C8B-B14F-4D97-AF65-F5344CB8AC3E}">
        <p14:creationId xmlns:p14="http://schemas.microsoft.com/office/powerpoint/2010/main" val="19195265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10">
            <a:extLst>
              <a:ext uri="{FF2B5EF4-FFF2-40B4-BE49-F238E27FC236}">
                <a16:creationId xmlns:a16="http://schemas.microsoft.com/office/drawing/2014/main" id="{2B97F24A-32CE-4C1C-A50D-3016B394DC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2">
            <a:extLst>
              <a:ext uri="{FF2B5EF4-FFF2-40B4-BE49-F238E27FC236}">
                <a16:creationId xmlns:a16="http://schemas.microsoft.com/office/drawing/2014/main" id="{6F69C7EF-6E07-A375-DAA0-FC7A8870B48D}"/>
              </a:ext>
            </a:extLst>
          </p:cNvPr>
          <p:cNvSpPr>
            <a:spLocks noGrp="1"/>
          </p:cNvSpPr>
          <p:nvPr>
            <p:ph type="title"/>
          </p:nvPr>
        </p:nvSpPr>
        <p:spPr>
          <a:xfrm>
            <a:off x="630936" y="639520"/>
            <a:ext cx="3429000" cy="1719072"/>
          </a:xfrm>
        </p:spPr>
        <p:txBody>
          <a:bodyPr vert="horz" lIns="91440" tIns="45720" rIns="91440" bIns="45720" rtlCol="0" anchor="b">
            <a:normAutofit/>
          </a:bodyPr>
          <a:lstStyle/>
          <a:p>
            <a:r>
              <a:rPr lang="en-US" sz="3800" kern="1200" dirty="0">
                <a:solidFill>
                  <a:schemeClr val="tx1"/>
                </a:solidFill>
                <a:latin typeface="+mj-lt"/>
                <a:ea typeface="+mj-ea"/>
                <a:cs typeface="+mj-cs"/>
              </a:rPr>
              <a:t>3 Different Views Available</a:t>
            </a:r>
          </a:p>
        </p:txBody>
      </p:sp>
      <p:sp>
        <p:nvSpPr>
          <p:cNvPr id="24" name="sketch line">
            <a:extLst>
              <a:ext uri="{FF2B5EF4-FFF2-40B4-BE49-F238E27FC236}">
                <a16:creationId xmlns:a16="http://schemas.microsoft.com/office/drawing/2014/main" id="{CD8B4F24-440B-49E9-B85D-733523DC06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573756"/>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Content Placeholder 1">
            <a:extLst>
              <a:ext uri="{FF2B5EF4-FFF2-40B4-BE49-F238E27FC236}">
                <a16:creationId xmlns:a16="http://schemas.microsoft.com/office/drawing/2014/main" id="{2F88704B-EBB4-F48C-59F7-2488D5EFF42C}"/>
              </a:ext>
            </a:extLst>
          </p:cNvPr>
          <p:cNvSpPr>
            <a:spLocks noGrp="1"/>
          </p:cNvSpPr>
          <p:nvPr>
            <p:ph idx="1"/>
          </p:nvPr>
        </p:nvSpPr>
        <p:spPr>
          <a:xfrm>
            <a:off x="630935" y="2807207"/>
            <a:ext cx="3810436" cy="3914267"/>
          </a:xfrm>
        </p:spPr>
        <p:txBody>
          <a:bodyPr vert="horz" lIns="91440" tIns="45720" rIns="91440" bIns="45720" rtlCol="0" anchor="t">
            <a:normAutofit/>
          </a:bodyPr>
          <a:lstStyle/>
          <a:p>
            <a:pPr marL="457200"/>
            <a:r>
              <a:rPr lang="en-US" sz="2400" b="1" dirty="0">
                <a:solidFill>
                  <a:schemeClr val="tx1"/>
                </a:solidFill>
              </a:rPr>
              <a:t>Slack sidebar</a:t>
            </a:r>
            <a:r>
              <a:rPr lang="en-US" sz="2400" dirty="0">
                <a:solidFill>
                  <a:schemeClr val="tx1"/>
                </a:solidFill>
              </a:rPr>
              <a:t>:              where the huddle starts</a:t>
            </a:r>
          </a:p>
          <a:p>
            <a:pPr marL="457200"/>
            <a:r>
              <a:rPr lang="en-US" sz="2400" b="1" dirty="0">
                <a:solidFill>
                  <a:schemeClr val="tx1"/>
                </a:solidFill>
              </a:rPr>
              <a:t>Mini window</a:t>
            </a:r>
            <a:r>
              <a:rPr lang="en-US" sz="2400" dirty="0">
                <a:solidFill>
                  <a:schemeClr val="tx1"/>
                </a:solidFill>
              </a:rPr>
              <a:t>:                  pop out for a small view</a:t>
            </a:r>
          </a:p>
          <a:p>
            <a:pPr marL="457200"/>
            <a:r>
              <a:rPr lang="en-US" sz="2400" b="1" dirty="0">
                <a:solidFill>
                  <a:schemeClr val="tx1"/>
                </a:solidFill>
              </a:rPr>
              <a:t>Large window</a:t>
            </a:r>
            <a:r>
              <a:rPr lang="en-US" sz="2400" dirty="0">
                <a:solidFill>
                  <a:schemeClr val="tx1"/>
                </a:solidFill>
              </a:rPr>
              <a:t>:                  for screen shares and seeing bigger sized video</a:t>
            </a:r>
          </a:p>
        </p:txBody>
      </p:sp>
      <p:sp>
        <p:nvSpPr>
          <p:cNvPr id="4" name="Slide Number Placeholder 3">
            <a:extLst>
              <a:ext uri="{FF2B5EF4-FFF2-40B4-BE49-F238E27FC236}">
                <a16:creationId xmlns:a16="http://schemas.microsoft.com/office/drawing/2014/main" id="{58BCDA84-5B5C-5992-DB91-3AE574620E1E}"/>
              </a:ext>
            </a:extLst>
          </p:cNvPr>
          <p:cNvSpPr>
            <a:spLocks noGrp="1"/>
          </p:cNvSpPr>
          <p:nvPr>
            <p:ph type="sldNum" sz="quarter" idx="12"/>
          </p:nvPr>
        </p:nvSpPr>
        <p:spPr>
          <a:xfrm>
            <a:off x="8610600" y="6356350"/>
            <a:ext cx="2743200" cy="365125"/>
          </a:xfrm>
        </p:spPr>
        <p:txBody>
          <a:bodyPr vert="horz" lIns="91440" tIns="45720" rIns="91440" bIns="45720" rtlCol="0" anchor="ctr">
            <a:normAutofit/>
          </a:bodyPr>
          <a:lstStyle/>
          <a:p>
            <a:pPr>
              <a:spcAft>
                <a:spcPts val="600"/>
              </a:spcAft>
            </a:pPr>
            <a:fld id="{4EADB2B1-18EC-453C-8031-D4880FBCDB79}" type="slidenum">
              <a:rPr lang="en-US" sz="1200" smtClean="0">
                <a:solidFill>
                  <a:schemeClr val="tx1">
                    <a:tint val="75000"/>
                  </a:schemeClr>
                </a:solidFill>
              </a:rPr>
              <a:pPr>
                <a:spcAft>
                  <a:spcPts val="600"/>
                </a:spcAft>
              </a:pPr>
              <a:t>12</a:t>
            </a:fld>
            <a:endParaRPr lang="en-US" sz="1200">
              <a:solidFill>
                <a:schemeClr val="tx1">
                  <a:tint val="75000"/>
                </a:schemeClr>
              </a:solidFill>
            </a:endParaRPr>
          </a:p>
        </p:txBody>
      </p:sp>
      <p:grpSp>
        <p:nvGrpSpPr>
          <p:cNvPr id="15" name="Group 14">
            <a:extLst>
              <a:ext uri="{FF2B5EF4-FFF2-40B4-BE49-F238E27FC236}">
                <a16:creationId xmlns:a16="http://schemas.microsoft.com/office/drawing/2014/main" id="{26F189D6-8233-7C97-13CE-BEF37C3A62F1}"/>
              </a:ext>
            </a:extLst>
          </p:cNvPr>
          <p:cNvGrpSpPr/>
          <p:nvPr/>
        </p:nvGrpSpPr>
        <p:grpSpPr>
          <a:xfrm>
            <a:off x="4527830" y="598047"/>
            <a:ext cx="6985719" cy="5582425"/>
            <a:chOff x="4527830" y="598047"/>
            <a:chExt cx="6985719" cy="5582425"/>
          </a:xfrm>
        </p:grpSpPr>
        <p:pic>
          <p:nvPicPr>
            <p:cNvPr id="6" name="Picture 5" descr="3 different views screenshot">
              <a:extLst>
                <a:ext uri="{FF2B5EF4-FFF2-40B4-BE49-F238E27FC236}">
                  <a16:creationId xmlns:a16="http://schemas.microsoft.com/office/drawing/2014/main" id="{2032894F-9FEA-07E3-734F-2CC2882752C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41305" y="602632"/>
              <a:ext cx="6672244" cy="5577840"/>
            </a:xfrm>
            <a:prstGeom prst="rect">
              <a:avLst/>
            </a:prstGeom>
          </p:spPr>
        </p:pic>
        <p:grpSp>
          <p:nvGrpSpPr>
            <p:cNvPr id="11" name="Group 10">
              <a:extLst>
                <a:ext uri="{FF2B5EF4-FFF2-40B4-BE49-F238E27FC236}">
                  <a16:creationId xmlns:a16="http://schemas.microsoft.com/office/drawing/2014/main" id="{E2689570-F6B4-55AA-D570-46F9DF04DA5F}"/>
                </a:ext>
              </a:extLst>
            </p:cNvPr>
            <p:cNvGrpSpPr/>
            <p:nvPr/>
          </p:nvGrpSpPr>
          <p:grpSpPr>
            <a:xfrm>
              <a:off x="4527830" y="598047"/>
              <a:ext cx="2275741" cy="5312896"/>
              <a:chOff x="4527831" y="598047"/>
              <a:chExt cx="2298486" cy="5312896"/>
            </a:xfrm>
          </p:grpSpPr>
          <p:pic>
            <p:nvPicPr>
              <p:cNvPr id="9" name="Picture 8" descr="A screenshot of a computer&#10;&#10;Description automatically generated">
                <a:extLst>
                  <a:ext uri="{FF2B5EF4-FFF2-40B4-BE49-F238E27FC236}">
                    <a16:creationId xmlns:a16="http://schemas.microsoft.com/office/drawing/2014/main" id="{588E118E-3ABF-32F2-A9CA-8E0A600FCFD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27831" y="1385737"/>
                <a:ext cx="2298486" cy="4525206"/>
              </a:xfrm>
              <a:prstGeom prst="rect">
                <a:avLst/>
              </a:prstGeom>
            </p:spPr>
          </p:pic>
          <p:sp>
            <p:nvSpPr>
              <p:cNvPr id="10" name="Rectangle 9">
                <a:extLst>
                  <a:ext uri="{FF2B5EF4-FFF2-40B4-BE49-F238E27FC236}">
                    <a16:creationId xmlns:a16="http://schemas.microsoft.com/office/drawing/2014/main" id="{6D9D044E-5A80-F330-5630-BAFF3CEC099A}"/>
                  </a:ext>
                </a:extLst>
              </p:cNvPr>
              <p:cNvSpPr/>
              <p:nvPr/>
            </p:nvSpPr>
            <p:spPr>
              <a:xfrm>
                <a:off x="4841305" y="598047"/>
                <a:ext cx="1902211" cy="78769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3" name="Picture 12" descr="A screenshot of a computer&#10;&#10;Description automatically generated">
              <a:extLst>
                <a:ext uri="{FF2B5EF4-FFF2-40B4-BE49-F238E27FC236}">
                  <a16:creationId xmlns:a16="http://schemas.microsoft.com/office/drawing/2014/main" id="{FAC0D75D-FDFB-D038-9F4A-42A0EBEE5403}"/>
                </a:ext>
              </a:extLst>
            </p:cNvPr>
            <p:cNvPicPr>
              <a:picLocks noChangeAspect="1"/>
            </p:cNvPicPr>
            <p:nvPr/>
          </p:nvPicPr>
          <p:blipFill rotWithShape="1">
            <a:blip r:embed="rId5">
              <a:extLst>
                <a:ext uri="{28A0092B-C50C-407E-A947-70E740481C1C}">
                  <a14:useLocalDpi xmlns:a14="http://schemas.microsoft.com/office/drawing/2010/main" val="0"/>
                </a:ext>
              </a:extLst>
            </a:blip>
            <a:srcRect l="66007" b="16263"/>
            <a:stretch/>
          </p:blipFill>
          <p:spPr>
            <a:xfrm>
              <a:off x="8610599" y="4107056"/>
              <a:ext cx="2185081" cy="1684143"/>
            </a:xfrm>
            <a:prstGeom prst="rect">
              <a:avLst/>
            </a:prstGeom>
          </p:spPr>
        </p:pic>
      </p:grpSp>
    </p:spTree>
    <p:extLst>
      <p:ext uri="{BB962C8B-B14F-4D97-AF65-F5344CB8AC3E}">
        <p14:creationId xmlns:p14="http://schemas.microsoft.com/office/powerpoint/2010/main" val="41040551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Picture 33" descr="mini window in upper right corner with message thread">
            <a:extLst>
              <a:ext uri="{FF2B5EF4-FFF2-40B4-BE49-F238E27FC236}">
                <a16:creationId xmlns:a16="http://schemas.microsoft.com/office/drawing/2014/main" id="{4964726D-3056-19C4-FF8F-108708C0D89C}"/>
              </a:ext>
            </a:extLst>
          </p:cNvPr>
          <p:cNvPicPr>
            <a:picLocks noChangeAspect="1"/>
          </p:cNvPicPr>
          <p:nvPr/>
        </p:nvPicPr>
        <p:blipFill>
          <a:blip r:embed="rId3"/>
          <a:stretch>
            <a:fillRect/>
          </a:stretch>
        </p:blipFill>
        <p:spPr>
          <a:xfrm>
            <a:off x="1997396" y="3952735"/>
            <a:ext cx="7222572" cy="2335811"/>
          </a:xfrm>
          <a:prstGeom prst="rect">
            <a:avLst/>
          </a:prstGeom>
        </p:spPr>
      </p:pic>
      <p:sp>
        <p:nvSpPr>
          <p:cNvPr id="2" name="Content Placeholder 1" descr="Click the mini window icon screenshot">
            <a:extLst>
              <a:ext uri="{FF2B5EF4-FFF2-40B4-BE49-F238E27FC236}">
                <a16:creationId xmlns:a16="http://schemas.microsoft.com/office/drawing/2014/main" id="{9D2C10A5-A9AE-CF1B-002E-DF24215B126D}"/>
              </a:ext>
            </a:extLst>
          </p:cNvPr>
          <p:cNvSpPr>
            <a:spLocks noGrp="1"/>
          </p:cNvSpPr>
          <p:nvPr>
            <p:ph idx="1"/>
          </p:nvPr>
        </p:nvSpPr>
        <p:spPr>
          <a:xfrm>
            <a:off x="1066799" y="1737360"/>
            <a:ext cx="10145683" cy="4000205"/>
          </a:xfrm>
        </p:spPr>
        <p:txBody>
          <a:bodyPr/>
          <a:lstStyle/>
          <a:p>
            <a:pPr marL="971550" lvl="1" indent="-514350">
              <a:buFont typeface="+mj-lt"/>
              <a:buAutoNum type="arabicPeriod"/>
            </a:pPr>
            <a:r>
              <a:rPr lang="en-US" sz="2800" dirty="0"/>
              <a:t>Click mini window icon.</a:t>
            </a:r>
          </a:p>
          <a:p>
            <a:pPr marL="971550" lvl="1" indent="-514350">
              <a:buFont typeface="+mj-lt"/>
              <a:buAutoNum type="arabicPeriod"/>
            </a:pPr>
            <a:endParaRPr lang="en-US" sz="2800" dirty="0"/>
          </a:p>
          <a:p>
            <a:pPr marL="971550" lvl="1" indent="-514350">
              <a:buFont typeface="+mj-lt"/>
              <a:buAutoNum type="arabicPeriod"/>
            </a:pPr>
            <a:endParaRPr lang="en-US" sz="2800" dirty="0"/>
          </a:p>
          <a:p>
            <a:pPr marL="971550" lvl="1" indent="-514350">
              <a:buFont typeface="+mj-lt"/>
              <a:buAutoNum type="arabicPeriod"/>
            </a:pPr>
            <a:endParaRPr lang="en-US" sz="2800" dirty="0"/>
          </a:p>
          <a:p>
            <a:pPr marL="971550" lvl="1" indent="-514350">
              <a:buFont typeface="+mj-lt"/>
              <a:buAutoNum type="arabicPeriod"/>
            </a:pPr>
            <a:r>
              <a:rPr lang="en-US" sz="2800" dirty="0"/>
              <a:t>See participants and message thread.</a:t>
            </a:r>
          </a:p>
          <a:p>
            <a:pPr marL="457200" lvl="1" indent="0">
              <a:buNone/>
            </a:pPr>
            <a:endParaRPr lang="en-US" sz="2800" dirty="0"/>
          </a:p>
        </p:txBody>
      </p:sp>
      <p:sp>
        <p:nvSpPr>
          <p:cNvPr id="3" name="Title 2">
            <a:extLst>
              <a:ext uri="{FF2B5EF4-FFF2-40B4-BE49-F238E27FC236}">
                <a16:creationId xmlns:a16="http://schemas.microsoft.com/office/drawing/2014/main" id="{EA287E73-4CD9-308A-991F-1FA10B6A9AF6}"/>
              </a:ext>
            </a:extLst>
          </p:cNvPr>
          <p:cNvSpPr>
            <a:spLocks noGrp="1"/>
          </p:cNvSpPr>
          <p:nvPr>
            <p:ph type="title"/>
          </p:nvPr>
        </p:nvSpPr>
        <p:spPr/>
        <p:txBody>
          <a:bodyPr/>
          <a:lstStyle/>
          <a:p>
            <a:r>
              <a:rPr lang="en-US" dirty="0"/>
              <a:t>Mini Window</a:t>
            </a:r>
          </a:p>
        </p:txBody>
      </p:sp>
      <p:sp>
        <p:nvSpPr>
          <p:cNvPr id="4" name="Slide Number Placeholder 3">
            <a:extLst>
              <a:ext uri="{FF2B5EF4-FFF2-40B4-BE49-F238E27FC236}">
                <a16:creationId xmlns:a16="http://schemas.microsoft.com/office/drawing/2014/main" id="{4BD92FD2-7DAD-4DF0-DE09-2D9BDDDF46A5}"/>
              </a:ext>
            </a:extLst>
          </p:cNvPr>
          <p:cNvSpPr>
            <a:spLocks noGrp="1"/>
          </p:cNvSpPr>
          <p:nvPr>
            <p:ph type="sldNum" sz="quarter" idx="12"/>
          </p:nvPr>
        </p:nvSpPr>
        <p:spPr/>
        <p:txBody>
          <a:bodyPr/>
          <a:lstStyle/>
          <a:p>
            <a:fld id="{4EADB2B1-18EC-453C-8031-D4880FBCDB79}" type="slidenum">
              <a:rPr lang="en-US" smtClean="0"/>
              <a:pPr/>
              <a:t>13</a:t>
            </a:fld>
            <a:endParaRPr lang="en-US" dirty="0"/>
          </a:p>
        </p:txBody>
      </p:sp>
      <p:sp>
        <p:nvSpPr>
          <p:cNvPr id="18" name="TextBox 17">
            <a:extLst>
              <a:ext uri="{FF2B5EF4-FFF2-40B4-BE49-F238E27FC236}">
                <a16:creationId xmlns:a16="http://schemas.microsoft.com/office/drawing/2014/main" id="{32663892-D42C-C6C3-6307-1086D3BEEB27}"/>
              </a:ext>
            </a:extLst>
          </p:cNvPr>
          <p:cNvSpPr txBox="1"/>
          <p:nvPr/>
        </p:nvSpPr>
        <p:spPr>
          <a:xfrm>
            <a:off x="10045506" y="3737462"/>
            <a:ext cx="1993309" cy="568816"/>
          </a:xfrm>
          <a:prstGeom prst="rect">
            <a:avLst/>
          </a:prstGeom>
          <a:noFill/>
        </p:spPr>
        <p:txBody>
          <a:bodyPr wrap="square" rtlCol="0">
            <a:spAutoFit/>
          </a:bodyPr>
          <a:lstStyle/>
          <a:p>
            <a:r>
              <a:rPr lang="en-US" dirty="0"/>
              <a:t>Mini window appears in upper right corner</a:t>
            </a:r>
          </a:p>
        </p:txBody>
      </p:sp>
      <p:cxnSp>
        <p:nvCxnSpPr>
          <p:cNvPr id="20" name="Straight Arrow Connector 19">
            <a:extLst>
              <a:ext uri="{FF2B5EF4-FFF2-40B4-BE49-F238E27FC236}">
                <a16:creationId xmlns:a16="http://schemas.microsoft.com/office/drawing/2014/main" id="{C08FCE02-85C2-74AB-82E5-8F890C37C8D4}"/>
              </a:ext>
            </a:extLst>
          </p:cNvPr>
          <p:cNvCxnSpPr>
            <a:cxnSpLocks/>
          </p:cNvCxnSpPr>
          <p:nvPr/>
        </p:nvCxnSpPr>
        <p:spPr>
          <a:xfrm flipH="1">
            <a:off x="9111343" y="4078952"/>
            <a:ext cx="1050982" cy="285453"/>
          </a:xfrm>
          <a:prstGeom prst="straightConnector1">
            <a:avLst/>
          </a:prstGeom>
          <a:ln w="28575">
            <a:solidFill>
              <a:srgbClr val="EE1E5E"/>
            </a:solidFill>
            <a:tailEnd type="triangle"/>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F1FCB15F-B8DB-97C8-5142-F6E7C818D6F8}"/>
              </a:ext>
            </a:extLst>
          </p:cNvPr>
          <p:cNvSpPr txBox="1"/>
          <p:nvPr/>
        </p:nvSpPr>
        <p:spPr>
          <a:xfrm>
            <a:off x="9536987" y="5338547"/>
            <a:ext cx="1536509" cy="325038"/>
          </a:xfrm>
          <a:prstGeom prst="rect">
            <a:avLst/>
          </a:prstGeom>
          <a:noFill/>
        </p:spPr>
        <p:txBody>
          <a:bodyPr wrap="square" rtlCol="0">
            <a:spAutoFit/>
          </a:bodyPr>
          <a:lstStyle/>
          <a:p>
            <a:r>
              <a:rPr lang="en-US" dirty="0"/>
              <a:t>Message thread</a:t>
            </a:r>
          </a:p>
        </p:txBody>
      </p:sp>
      <p:cxnSp>
        <p:nvCxnSpPr>
          <p:cNvPr id="26" name="Straight Arrow Connector 25">
            <a:extLst>
              <a:ext uri="{FF2B5EF4-FFF2-40B4-BE49-F238E27FC236}">
                <a16:creationId xmlns:a16="http://schemas.microsoft.com/office/drawing/2014/main" id="{FE85FB6C-FA52-0A54-F440-3CB8C8903AE4}"/>
              </a:ext>
            </a:extLst>
          </p:cNvPr>
          <p:cNvCxnSpPr>
            <a:cxnSpLocks/>
          </p:cNvCxnSpPr>
          <p:nvPr/>
        </p:nvCxnSpPr>
        <p:spPr>
          <a:xfrm flipH="1">
            <a:off x="8817429" y="5663585"/>
            <a:ext cx="719558" cy="73980"/>
          </a:xfrm>
          <a:prstGeom prst="straightConnector1">
            <a:avLst/>
          </a:prstGeom>
          <a:ln w="28575">
            <a:solidFill>
              <a:srgbClr val="EE1E5E"/>
            </a:solidFill>
            <a:tailEnd type="triangle"/>
          </a:ln>
        </p:spPr>
        <p:style>
          <a:lnRef idx="1">
            <a:schemeClr val="accent1"/>
          </a:lnRef>
          <a:fillRef idx="0">
            <a:schemeClr val="accent1"/>
          </a:fillRef>
          <a:effectRef idx="0">
            <a:schemeClr val="accent1"/>
          </a:effectRef>
          <a:fontRef idx="minor">
            <a:schemeClr val="tx1"/>
          </a:fontRef>
        </p:style>
      </p:cxnSp>
      <p:grpSp>
        <p:nvGrpSpPr>
          <p:cNvPr id="5" name="Group 4" descr="mini window icon">
            <a:extLst>
              <a:ext uri="{FF2B5EF4-FFF2-40B4-BE49-F238E27FC236}">
                <a16:creationId xmlns:a16="http://schemas.microsoft.com/office/drawing/2014/main" id="{7D1FF694-06A8-414C-7F71-EA7A0B521F69}"/>
              </a:ext>
            </a:extLst>
          </p:cNvPr>
          <p:cNvGrpSpPr/>
          <p:nvPr/>
        </p:nvGrpSpPr>
        <p:grpSpPr>
          <a:xfrm>
            <a:off x="6096000" y="1819615"/>
            <a:ext cx="2489420" cy="1549800"/>
            <a:chOff x="560382" y="1918915"/>
            <a:chExt cx="3258283" cy="2149026"/>
          </a:xfrm>
        </p:grpSpPr>
        <p:pic>
          <p:nvPicPr>
            <p:cNvPr id="6" name="Picture 5" descr="Opening Huddles window showing mini-window icon, mute, video, screenshare, emojis &amp; reactions, and more options buttons">
              <a:extLst>
                <a:ext uri="{FF2B5EF4-FFF2-40B4-BE49-F238E27FC236}">
                  <a16:creationId xmlns:a16="http://schemas.microsoft.com/office/drawing/2014/main" id="{CED7DF41-C975-9AC9-45A8-2A747C62E5AA}"/>
                </a:ext>
              </a:extLst>
            </p:cNvPr>
            <p:cNvPicPr>
              <a:picLocks noChangeAspect="1"/>
            </p:cNvPicPr>
            <p:nvPr/>
          </p:nvPicPr>
          <p:blipFill rotWithShape="1">
            <a:blip r:embed="rId4"/>
            <a:srcRect l="19774"/>
            <a:stretch/>
          </p:blipFill>
          <p:spPr>
            <a:xfrm>
              <a:off x="560382" y="1918915"/>
              <a:ext cx="3246401" cy="2149026"/>
            </a:xfrm>
            <a:prstGeom prst="rect">
              <a:avLst/>
            </a:prstGeom>
          </p:spPr>
        </p:pic>
        <p:cxnSp>
          <p:nvCxnSpPr>
            <p:cNvPr id="8" name="Straight Arrow Connector 7">
              <a:extLst>
                <a:ext uri="{FF2B5EF4-FFF2-40B4-BE49-F238E27FC236}">
                  <a16:creationId xmlns:a16="http://schemas.microsoft.com/office/drawing/2014/main" id="{E097C1F1-7DE9-6B6D-2B45-FBB47CC45D6F}"/>
                </a:ext>
              </a:extLst>
            </p:cNvPr>
            <p:cNvCxnSpPr>
              <a:cxnSpLocks/>
            </p:cNvCxnSpPr>
            <p:nvPr/>
          </p:nvCxnSpPr>
          <p:spPr>
            <a:xfrm flipH="1">
              <a:off x="3623301" y="2093375"/>
              <a:ext cx="195364" cy="161232"/>
            </a:xfrm>
            <a:prstGeom prst="straightConnector1">
              <a:avLst/>
            </a:prstGeom>
            <a:ln w="28575">
              <a:solidFill>
                <a:srgbClr val="DB3568"/>
              </a:solidFill>
              <a:tailEnd type="triangle"/>
            </a:ln>
          </p:spPr>
          <p:style>
            <a:lnRef idx="1">
              <a:schemeClr val="accent1"/>
            </a:lnRef>
            <a:fillRef idx="0">
              <a:schemeClr val="accent1"/>
            </a:fillRef>
            <a:effectRef idx="0">
              <a:schemeClr val="accent1"/>
            </a:effectRef>
            <a:fontRef idx="minor">
              <a:schemeClr val="tx1"/>
            </a:fontRef>
          </p:style>
        </p:cxnSp>
        <p:sp>
          <p:nvSpPr>
            <p:cNvPr id="9" name="Rectangle: Rounded Corners 8">
              <a:extLst>
                <a:ext uri="{FF2B5EF4-FFF2-40B4-BE49-F238E27FC236}">
                  <a16:creationId xmlns:a16="http://schemas.microsoft.com/office/drawing/2014/main" id="{7D39A706-3765-789F-1567-8E978583ADA8}"/>
                </a:ext>
              </a:extLst>
            </p:cNvPr>
            <p:cNvSpPr/>
            <p:nvPr/>
          </p:nvSpPr>
          <p:spPr>
            <a:xfrm>
              <a:off x="3317691" y="2173991"/>
              <a:ext cx="305610" cy="322100"/>
            </a:xfrm>
            <a:prstGeom prst="roundRect">
              <a:avLst/>
            </a:prstGeom>
            <a:noFill/>
            <a:ln w="28575">
              <a:solidFill>
                <a:srgbClr val="D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8047957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mini window in upper right corner with message thread and enlarge screen icon">
            <a:extLst>
              <a:ext uri="{FF2B5EF4-FFF2-40B4-BE49-F238E27FC236}">
                <a16:creationId xmlns:a16="http://schemas.microsoft.com/office/drawing/2014/main" id="{ABC38EF5-DD29-9C30-14F3-42573239C247}"/>
              </a:ext>
            </a:extLst>
          </p:cNvPr>
          <p:cNvPicPr>
            <a:picLocks noChangeAspect="1"/>
          </p:cNvPicPr>
          <p:nvPr/>
        </p:nvPicPr>
        <p:blipFill>
          <a:blip r:embed="rId3"/>
          <a:stretch>
            <a:fillRect/>
          </a:stretch>
        </p:blipFill>
        <p:spPr>
          <a:xfrm>
            <a:off x="1643510" y="2898002"/>
            <a:ext cx="10058399" cy="3252930"/>
          </a:xfrm>
          <a:prstGeom prst="rect">
            <a:avLst/>
          </a:prstGeom>
        </p:spPr>
      </p:pic>
      <p:sp>
        <p:nvSpPr>
          <p:cNvPr id="2" name="Content Placeholder 1">
            <a:extLst>
              <a:ext uri="{FF2B5EF4-FFF2-40B4-BE49-F238E27FC236}">
                <a16:creationId xmlns:a16="http://schemas.microsoft.com/office/drawing/2014/main" id="{9D2C10A5-A9AE-CF1B-002E-DF24215B126D}"/>
              </a:ext>
            </a:extLst>
          </p:cNvPr>
          <p:cNvSpPr>
            <a:spLocks noGrp="1"/>
          </p:cNvSpPr>
          <p:nvPr>
            <p:ph idx="1"/>
          </p:nvPr>
        </p:nvSpPr>
        <p:spPr/>
        <p:txBody>
          <a:bodyPr/>
          <a:lstStyle/>
          <a:p>
            <a:pPr marL="457200" lvl="1" indent="0">
              <a:buNone/>
            </a:pPr>
            <a:r>
              <a:rPr lang="en-US" sz="2800" dirty="0"/>
              <a:t>Click the </a:t>
            </a:r>
            <a:r>
              <a:rPr lang="en-US" sz="2800" b="1" dirty="0"/>
              <a:t>enlarge screen </a:t>
            </a:r>
            <a:r>
              <a:rPr lang="en-US" sz="2800" dirty="0"/>
              <a:t>icon</a:t>
            </a:r>
            <a:r>
              <a:rPr lang="en-US" sz="2800" b="1" dirty="0"/>
              <a:t> </a:t>
            </a:r>
            <a:r>
              <a:rPr lang="en-US" sz="2800" dirty="0"/>
              <a:t>above the mini window to open a large window.</a:t>
            </a:r>
          </a:p>
          <a:p>
            <a:pPr marL="457200" lvl="1" indent="0">
              <a:buNone/>
            </a:pPr>
            <a:endParaRPr lang="en-US" sz="2800" dirty="0"/>
          </a:p>
          <a:p>
            <a:pPr marL="457200" lvl="1" indent="0">
              <a:buNone/>
            </a:pPr>
            <a:endParaRPr lang="en-US" sz="2800" dirty="0"/>
          </a:p>
          <a:p>
            <a:pPr marL="457200" lvl="1" indent="0">
              <a:buNone/>
            </a:pPr>
            <a:endParaRPr lang="en-US" sz="2800" dirty="0"/>
          </a:p>
          <a:p>
            <a:pPr marL="457200" lvl="1" indent="0">
              <a:buNone/>
            </a:pPr>
            <a:endParaRPr lang="en-US" sz="2800" dirty="0"/>
          </a:p>
        </p:txBody>
      </p:sp>
      <p:sp>
        <p:nvSpPr>
          <p:cNvPr id="7" name="TextBox 6">
            <a:extLst>
              <a:ext uri="{FF2B5EF4-FFF2-40B4-BE49-F238E27FC236}">
                <a16:creationId xmlns:a16="http://schemas.microsoft.com/office/drawing/2014/main" id="{FB427DF3-30B9-D150-78E7-4F68A929B392}"/>
              </a:ext>
            </a:extLst>
          </p:cNvPr>
          <p:cNvSpPr txBox="1"/>
          <p:nvPr/>
        </p:nvSpPr>
        <p:spPr>
          <a:xfrm>
            <a:off x="9403739" y="2520367"/>
            <a:ext cx="3259696" cy="369332"/>
          </a:xfrm>
          <a:prstGeom prst="rect">
            <a:avLst/>
          </a:prstGeom>
          <a:noFill/>
        </p:spPr>
        <p:txBody>
          <a:bodyPr wrap="square" rtlCol="0">
            <a:spAutoFit/>
          </a:bodyPr>
          <a:lstStyle/>
          <a:p>
            <a:r>
              <a:rPr lang="en-US" dirty="0">
                <a:solidFill>
                  <a:srgbClr val="E01E5A"/>
                </a:solidFill>
              </a:rPr>
              <a:t>Click enlarge screen icon </a:t>
            </a:r>
          </a:p>
        </p:txBody>
      </p:sp>
      <p:cxnSp>
        <p:nvCxnSpPr>
          <p:cNvPr id="9" name="Straight Arrow Connector 8">
            <a:extLst>
              <a:ext uri="{FF2B5EF4-FFF2-40B4-BE49-F238E27FC236}">
                <a16:creationId xmlns:a16="http://schemas.microsoft.com/office/drawing/2014/main" id="{8AAC0BB9-6C09-F0FD-56EF-76C27ACFD220}"/>
              </a:ext>
            </a:extLst>
          </p:cNvPr>
          <p:cNvCxnSpPr>
            <a:cxnSpLocks/>
          </p:cNvCxnSpPr>
          <p:nvPr/>
        </p:nvCxnSpPr>
        <p:spPr>
          <a:xfrm flipH="1">
            <a:off x="11271867" y="2793569"/>
            <a:ext cx="256104" cy="196411"/>
          </a:xfrm>
          <a:prstGeom prst="straightConnector1">
            <a:avLst/>
          </a:prstGeom>
          <a:ln w="28575">
            <a:solidFill>
              <a:srgbClr val="EE1E5E"/>
            </a:solidFill>
            <a:tailEnd type="triangle"/>
          </a:ln>
        </p:spPr>
        <p:style>
          <a:lnRef idx="1">
            <a:schemeClr val="accent1"/>
          </a:lnRef>
          <a:fillRef idx="0">
            <a:schemeClr val="accent1"/>
          </a:fillRef>
          <a:effectRef idx="0">
            <a:schemeClr val="accent1"/>
          </a:effectRef>
          <a:fontRef idx="minor">
            <a:schemeClr val="tx1"/>
          </a:fontRef>
        </p:style>
      </p:cxnSp>
      <p:sp>
        <p:nvSpPr>
          <p:cNvPr id="10" name="Rectangle: Rounded Corners 9">
            <a:extLst>
              <a:ext uri="{FF2B5EF4-FFF2-40B4-BE49-F238E27FC236}">
                <a16:creationId xmlns:a16="http://schemas.microsoft.com/office/drawing/2014/main" id="{6EFAFA10-FB88-42B2-17B3-2165D0551B63}"/>
              </a:ext>
            </a:extLst>
          </p:cNvPr>
          <p:cNvSpPr/>
          <p:nvPr/>
        </p:nvSpPr>
        <p:spPr>
          <a:xfrm>
            <a:off x="10973939" y="2934996"/>
            <a:ext cx="238544" cy="274194"/>
          </a:xfrm>
          <a:prstGeom prst="roundRect">
            <a:avLst/>
          </a:prstGeom>
          <a:noFill/>
          <a:ln w="28575">
            <a:solidFill>
              <a:srgbClr val="EE1E5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2">
            <a:extLst>
              <a:ext uri="{FF2B5EF4-FFF2-40B4-BE49-F238E27FC236}">
                <a16:creationId xmlns:a16="http://schemas.microsoft.com/office/drawing/2014/main" id="{EA287E73-4CD9-308A-991F-1FA10B6A9AF6}"/>
              </a:ext>
            </a:extLst>
          </p:cNvPr>
          <p:cNvSpPr>
            <a:spLocks noGrp="1"/>
          </p:cNvSpPr>
          <p:nvPr>
            <p:ph type="title"/>
          </p:nvPr>
        </p:nvSpPr>
        <p:spPr>
          <a:xfrm>
            <a:off x="1097280" y="286603"/>
            <a:ext cx="11006736" cy="1450757"/>
          </a:xfrm>
        </p:spPr>
        <p:txBody>
          <a:bodyPr/>
          <a:lstStyle/>
          <a:p>
            <a:r>
              <a:rPr lang="en-US" dirty="0"/>
              <a:t>Open Large Window from the Mini Window</a:t>
            </a:r>
          </a:p>
        </p:txBody>
      </p:sp>
      <p:sp>
        <p:nvSpPr>
          <p:cNvPr id="4" name="Slide Number Placeholder 3">
            <a:extLst>
              <a:ext uri="{FF2B5EF4-FFF2-40B4-BE49-F238E27FC236}">
                <a16:creationId xmlns:a16="http://schemas.microsoft.com/office/drawing/2014/main" id="{4BD92FD2-7DAD-4DF0-DE09-2D9BDDDF46A5}"/>
              </a:ext>
            </a:extLst>
          </p:cNvPr>
          <p:cNvSpPr>
            <a:spLocks noGrp="1"/>
          </p:cNvSpPr>
          <p:nvPr>
            <p:ph type="sldNum" sz="quarter" idx="12"/>
          </p:nvPr>
        </p:nvSpPr>
        <p:spPr/>
        <p:txBody>
          <a:bodyPr/>
          <a:lstStyle/>
          <a:p>
            <a:fld id="{4EADB2B1-18EC-453C-8031-D4880FBCDB79}" type="slidenum">
              <a:rPr lang="en-US" smtClean="0"/>
              <a:pPr/>
              <a:t>14</a:t>
            </a:fld>
            <a:endParaRPr lang="en-US" dirty="0"/>
          </a:p>
        </p:txBody>
      </p:sp>
    </p:spTree>
    <p:extLst>
      <p:ext uri="{BB962C8B-B14F-4D97-AF65-F5344CB8AC3E}">
        <p14:creationId xmlns:p14="http://schemas.microsoft.com/office/powerpoint/2010/main" val="25724142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descr="miniwindow with avatars, video, screen share, and enlarge screen icons">
            <a:extLst>
              <a:ext uri="{FF2B5EF4-FFF2-40B4-BE49-F238E27FC236}">
                <a16:creationId xmlns:a16="http://schemas.microsoft.com/office/drawing/2014/main" id="{8003593F-8D89-8C3E-AEB6-06385FCEEA33}"/>
              </a:ext>
            </a:extLst>
          </p:cNvPr>
          <p:cNvPicPr>
            <a:picLocks noChangeAspect="1"/>
          </p:cNvPicPr>
          <p:nvPr/>
        </p:nvPicPr>
        <p:blipFill rotWithShape="1">
          <a:blip r:embed="rId3"/>
          <a:srcRect l="18763" b="2283"/>
          <a:stretch/>
        </p:blipFill>
        <p:spPr>
          <a:xfrm>
            <a:off x="4144366" y="919778"/>
            <a:ext cx="2716025" cy="5586672"/>
          </a:xfrm>
          <a:prstGeom prst="rect">
            <a:avLst/>
          </a:prstGeom>
        </p:spPr>
      </p:pic>
      <p:sp>
        <p:nvSpPr>
          <p:cNvPr id="5" name="Title 4">
            <a:extLst>
              <a:ext uri="{FF2B5EF4-FFF2-40B4-BE49-F238E27FC236}">
                <a16:creationId xmlns:a16="http://schemas.microsoft.com/office/drawing/2014/main" id="{0B6C93FD-C559-034A-4E08-75F2AC11DC52}"/>
              </a:ext>
            </a:extLst>
          </p:cNvPr>
          <p:cNvSpPr>
            <a:spLocks noGrp="1"/>
          </p:cNvSpPr>
          <p:nvPr>
            <p:ph type="title"/>
          </p:nvPr>
        </p:nvSpPr>
        <p:spPr>
          <a:xfrm>
            <a:off x="520272" y="1349372"/>
            <a:ext cx="3200400" cy="1337192"/>
          </a:xfrm>
        </p:spPr>
        <p:txBody>
          <a:bodyPr>
            <a:normAutofit fontScale="90000"/>
          </a:bodyPr>
          <a:lstStyle/>
          <a:p>
            <a:r>
              <a:rPr lang="en-US" dirty="0"/>
              <a:t>3 Alternatives for Opening a </a:t>
            </a:r>
            <a:br>
              <a:rPr lang="en-US" dirty="0"/>
            </a:br>
            <a:r>
              <a:rPr lang="en-US" dirty="0"/>
              <a:t>Large Window</a:t>
            </a:r>
          </a:p>
        </p:txBody>
      </p:sp>
      <p:sp>
        <p:nvSpPr>
          <p:cNvPr id="6" name="Content Placeholder 5">
            <a:extLst>
              <a:ext uri="{FF2B5EF4-FFF2-40B4-BE49-F238E27FC236}">
                <a16:creationId xmlns:a16="http://schemas.microsoft.com/office/drawing/2014/main" id="{26BDE100-E508-7988-76CE-9ECCA8AC4AD1}"/>
              </a:ext>
            </a:extLst>
          </p:cNvPr>
          <p:cNvSpPr>
            <a:spLocks noGrp="1"/>
          </p:cNvSpPr>
          <p:nvPr>
            <p:ph idx="1"/>
          </p:nvPr>
        </p:nvSpPr>
        <p:spPr>
          <a:xfrm>
            <a:off x="394599" y="2836048"/>
            <a:ext cx="3575528" cy="4731898"/>
          </a:xfrm>
        </p:spPr>
        <p:txBody>
          <a:bodyPr/>
          <a:lstStyle/>
          <a:p>
            <a:pPr marL="457200" indent="-457200">
              <a:buFont typeface="+mj-lt"/>
              <a:buAutoNum type="arabicPeriod"/>
            </a:pPr>
            <a:r>
              <a:rPr lang="en-US" sz="2000" dirty="0"/>
              <a:t>Click a participant’s </a:t>
            </a:r>
            <a:r>
              <a:rPr lang="en-US" sz="2000" b="1" dirty="0"/>
              <a:t>avatar</a:t>
            </a:r>
            <a:r>
              <a:rPr lang="en-US" sz="2000" dirty="0"/>
              <a:t>.</a:t>
            </a:r>
          </a:p>
          <a:p>
            <a:pPr marL="457200" indent="-457200">
              <a:buFont typeface="+mj-lt"/>
              <a:buAutoNum type="arabicPeriod"/>
            </a:pPr>
            <a:r>
              <a:rPr lang="en-US" dirty="0"/>
              <a:t>Click the </a:t>
            </a:r>
            <a:r>
              <a:rPr lang="en-US" sz="2000" b="1" dirty="0"/>
              <a:t>screen share </a:t>
            </a:r>
            <a:r>
              <a:rPr lang="en-US" sz="2000" dirty="0"/>
              <a:t>icon.</a:t>
            </a:r>
          </a:p>
          <a:p>
            <a:pPr marL="457200" indent="-457200">
              <a:buFont typeface="+mj-lt"/>
              <a:buAutoNum type="arabicPeriod"/>
            </a:pPr>
            <a:r>
              <a:rPr lang="en-US" sz="2000" dirty="0"/>
              <a:t>Click the </a:t>
            </a:r>
            <a:r>
              <a:rPr lang="en-US" sz="2000" b="1" dirty="0"/>
              <a:t>enlarge screen icon </a:t>
            </a:r>
            <a:r>
              <a:rPr lang="en-US" sz="2000" dirty="0"/>
              <a:t>above the mini window.</a:t>
            </a:r>
          </a:p>
          <a:p>
            <a:endParaRPr lang="en-US" dirty="0"/>
          </a:p>
        </p:txBody>
      </p:sp>
      <p:sp>
        <p:nvSpPr>
          <p:cNvPr id="4" name="Slide Number Placeholder 3">
            <a:extLst>
              <a:ext uri="{FF2B5EF4-FFF2-40B4-BE49-F238E27FC236}">
                <a16:creationId xmlns:a16="http://schemas.microsoft.com/office/drawing/2014/main" id="{384D94D3-73E7-A7E4-32D7-63031CB5E85D}"/>
              </a:ext>
            </a:extLst>
          </p:cNvPr>
          <p:cNvSpPr>
            <a:spLocks noGrp="1"/>
          </p:cNvSpPr>
          <p:nvPr>
            <p:ph type="sldNum" sz="quarter" idx="14"/>
          </p:nvPr>
        </p:nvSpPr>
        <p:spPr/>
        <p:txBody>
          <a:bodyPr/>
          <a:lstStyle/>
          <a:p>
            <a:fld id="{4EADB2B1-18EC-453C-8031-D4880FBCDB79}" type="slidenum">
              <a:rPr lang="en-US" smtClean="0"/>
              <a:pPr/>
              <a:t>15</a:t>
            </a:fld>
            <a:endParaRPr lang="en-US" dirty="0"/>
          </a:p>
        </p:txBody>
      </p:sp>
      <p:sp>
        <p:nvSpPr>
          <p:cNvPr id="9" name="Slide Number Placeholder 3">
            <a:extLst>
              <a:ext uri="{FF2B5EF4-FFF2-40B4-BE49-F238E27FC236}">
                <a16:creationId xmlns:a16="http://schemas.microsoft.com/office/drawing/2014/main" id="{E8C32BEB-57B9-83C8-41CB-12A2A471B4CD}"/>
              </a:ext>
            </a:extLst>
          </p:cNvPr>
          <p:cNvSpPr txBox="1">
            <a:spLocks/>
          </p:cNvSpPr>
          <p:nvPr/>
        </p:nvSpPr>
        <p:spPr>
          <a:xfrm>
            <a:off x="11959008" y="6920783"/>
            <a:ext cx="1312025"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EADB2B1-18EC-453C-8031-D4880FBCDB79}" type="slidenum">
              <a:rPr lang="en-US" smtClean="0"/>
              <a:pPr/>
              <a:t>15</a:t>
            </a:fld>
            <a:endParaRPr lang="en-US" dirty="0"/>
          </a:p>
        </p:txBody>
      </p:sp>
      <p:pic>
        <p:nvPicPr>
          <p:cNvPr id="10" name="Content Placeholder 4" descr="Large window screenshot">
            <a:extLst>
              <a:ext uri="{FF2B5EF4-FFF2-40B4-BE49-F238E27FC236}">
                <a16:creationId xmlns:a16="http://schemas.microsoft.com/office/drawing/2014/main" id="{44124B9A-67DA-C1FE-21AB-AFED1D809FF5}"/>
              </a:ext>
            </a:extLst>
          </p:cNvPr>
          <p:cNvPicPr>
            <a:picLocks/>
          </p:cNvPicPr>
          <p:nvPr/>
        </p:nvPicPr>
        <p:blipFill rotWithShape="1">
          <a:blip r:embed="rId4">
            <a:extLst>
              <a:ext uri="{28A0092B-C50C-407E-A947-70E740481C1C}">
                <a14:useLocalDpi xmlns:a14="http://schemas.microsoft.com/office/drawing/2010/main" val="0"/>
              </a:ext>
            </a:extLst>
          </a:blip>
          <a:srcRect l="29260" t="20845" r="1154" b="6107"/>
          <a:stretch/>
        </p:blipFill>
        <p:spPr bwMode="auto">
          <a:xfrm>
            <a:off x="6936675" y="1396851"/>
            <a:ext cx="5255325" cy="4266680"/>
          </a:xfrm>
          <a:prstGeom prst="rect">
            <a:avLst/>
          </a:prstGeom>
          <a:noFill/>
          <a:ln>
            <a:noFill/>
          </a:ln>
        </p:spPr>
      </p:pic>
      <p:cxnSp>
        <p:nvCxnSpPr>
          <p:cNvPr id="22" name="Straight Arrow Connector 21">
            <a:extLst>
              <a:ext uri="{FF2B5EF4-FFF2-40B4-BE49-F238E27FC236}">
                <a16:creationId xmlns:a16="http://schemas.microsoft.com/office/drawing/2014/main" id="{ACC8EB6B-E86E-96ED-782B-F5AE26D3CC3E}"/>
              </a:ext>
            </a:extLst>
          </p:cNvPr>
          <p:cNvCxnSpPr>
            <a:cxnSpLocks/>
          </p:cNvCxnSpPr>
          <p:nvPr/>
        </p:nvCxnSpPr>
        <p:spPr>
          <a:xfrm>
            <a:off x="4729565" y="5790676"/>
            <a:ext cx="456252" cy="0"/>
          </a:xfrm>
          <a:prstGeom prst="straightConnector1">
            <a:avLst/>
          </a:prstGeom>
          <a:ln w="12700">
            <a:solidFill>
              <a:srgbClr val="E01E5A"/>
            </a:solidFill>
            <a:tailEnd type="triangle"/>
          </a:ln>
        </p:spPr>
        <p:style>
          <a:lnRef idx="1">
            <a:schemeClr val="accent1"/>
          </a:lnRef>
          <a:fillRef idx="0">
            <a:schemeClr val="accent1"/>
          </a:fillRef>
          <a:effectRef idx="0">
            <a:schemeClr val="accent1"/>
          </a:effectRef>
          <a:fontRef idx="minor">
            <a:schemeClr val="tx1"/>
          </a:fontRef>
        </p:style>
      </p:cxnSp>
      <p:grpSp>
        <p:nvGrpSpPr>
          <p:cNvPr id="42" name="Group 41">
            <a:extLst>
              <a:ext uri="{FF2B5EF4-FFF2-40B4-BE49-F238E27FC236}">
                <a16:creationId xmlns:a16="http://schemas.microsoft.com/office/drawing/2014/main" id="{53AA0F4E-5006-0B3A-31D4-FA89689AFB37}"/>
              </a:ext>
            </a:extLst>
          </p:cNvPr>
          <p:cNvGrpSpPr/>
          <p:nvPr/>
        </p:nvGrpSpPr>
        <p:grpSpPr>
          <a:xfrm>
            <a:off x="3400322" y="4456033"/>
            <a:ext cx="4963182" cy="2419749"/>
            <a:chOff x="3400322" y="4456033"/>
            <a:chExt cx="4963182" cy="2419749"/>
          </a:xfrm>
        </p:grpSpPr>
        <p:sp>
          <p:nvSpPr>
            <p:cNvPr id="15" name="Oval 14">
              <a:extLst>
                <a:ext uri="{FF2B5EF4-FFF2-40B4-BE49-F238E27FC236}">
                  <a16:creationId xmlns:a16="http://schemas.microsoft.com/office/drawing/2014/main" id="{3F7FB799-0CE4-CC05-8EE6-F860B9D4E182}"/>
                </a:ext>
              </a:extLst>
            </p:cNvPr>
            <p:cNvSpPr/>
            <p:nvPr/>
          </p:nvSpPr>
          <p:spPr>
            <a:xfrm>
              <a:off x="5023299" y="5994728"/>
              <a:ext cx="318478" cy="354128"/>
            </a:xfrm>
            <a:prstGeom prst="ellipse">
              <a:avLst/>
            </a:prstGeom>
            <a:noFill/>
            <a:ln w="28575">
              <a:solidFill>
                <a:srgbClr val="EE1E5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Arrow Connector 15">
              <a:extLst>
                <a:ext uri="{FF2B5EF4-FFF2-40B4-BE49-F238E27FC236}">
                  <a16:creationId xmlns:a16="http://schemas.microsoft.com/office/drawing/2014/main" id="{0E8B8F5F-1016-C15E-9D5C-22E0832DFC10}"/>
                </a:ext>
              </a:extLst>
            </p:cNvPr>
            <p:cNvCxnSpPr>
              <a:cxnSpLocks/>
            </p:cNvCxnSpPr>
            <p:nvPr/>
          </p:nvCxnSpPr>
          <p:spPr>
            <a:xfrm>
              <a:off x="4144366" y="5658014"/>
              <a:ext cx="888710" cy="0"/>
            </a:xfrm>
            <a:prstGeom prst="straightConnector1">
              <a:avLst/>
            </a:prstGeom>
            <a:ln w="28575">
              <a:solidFill>
                <a:srgbClr val="EE1E5E"/>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0E17772D-9D3D-C842-9985-FACE43829754}"/>
                </a:ext>
              </a:extLst>
            </p:cNvPr>
            <p:cNvSpPr txBox="1"/>
            <p:nvPr/>
          </p:nvSpPr>
          <p:spPr>
            <a:xfrm>
              <a:off x="3400322" y="5473348"/>
              <a:ext cx="975274" cy="369332"/>
            </a:xfrm>
            <a:prstGeom prst="rect">
              <a:avLst/>
            </a:prstGeom>
            <a:noFill/>
          </p:spPr>
          <p:txBody>
            <a:bodyPr wrap="square" rtlCol="0">
              <a:spAutoFit/>
            </a:bodyPr>
            <a:lstStyle/>
            <a:p>
              <a:r>
                <a:rPr lang="en-US" dirty="0"/>
                <a:t>Avatars</a:t>
              </a:r>
            </a:p>
          </p:txBody>
        </p:sp>
        <p:sp>
          <p:nvSpPr>
            <p:cNvPr id="12" name="TextBox 11">
              <a:extLst>
                <a:ext uri="{FF2B5EF4-FFF2-40B4-BE49-F238E27FC236}">
                  <a16:creationId xmlns:a16="http://schemas.microsoft.com/office/drawing/2014/main" id="{0B2F8A1B-9787-346C-447E-09E92E1B8B40}"/>
                </a:ext>
              </a:extLst>
            </p:cNvPr>
            <p:cNvSpPr txBox="1"/>
            <p:nvPr/>
          </p:nvSpPr>
          <p:spPr>
            <a:xfrm>
              <a:off x="3970127" y="6506450"/>
              <a:ext cx="736461" cy="369332"/>
            </a:xfrm>
            <a:prstGeom prst="rect">
              <a:avLst/>
            </a:prstGeom>
            <a:noFill/>
          </p:spPr>
          <p:txBody>
            <a:bodyPr wrap="square" rtlCol="0">
              <a:spAutoFit/>
            </a:bodyPr>
            <a:lstStyle/>
            <a:p>
              <a:r>
                <a:rPr lang="en-US" dirty="0"/>
                <a:t>Video</a:t>
              </a:r>
            </a:p>
          </p:txBody>
        </p:sp>
        <p:sp>
          <p:nvSpPr>
            <p:cNvPr id="13" name="TextBox 12">
              <a:extLst>
                <a:ext uri="{FF2B5EF4-FFF2-40B4-BE49-F238E27FC236}">
                  <a16:creationId xmlns:a16="http://schemas.microsoft.com/office/drawing/2014/main" id="{2F5DBD90-E928-4D5C-2FE9-BAC75EF20795}"/>
                </a:ext>
              </a:extLst>
            </p:cNvPr>
            <p:cNvSpPr txBox="1"/>
            <p:nvPr/>
          </p:nvSpPr>
          <p:spPr>
            <a:xfrm>
              <a:off x="5777669" y="6455578"/>
              <a:ext cx="1743959" cy="369332"/>
            </a:xfrm>
            <a:prstGeom prst="rect">
              <a:avLst/>
            </a:prstGeom>
            <a:noFill/>
          </p:spPr>
          <p:txBody>
            <a:bodyPr wrap="square" rtlCol="0">
              <a:spAutoFit/>
            </a:bodyPr>
            <a:lstStyle/>
            <a:p>
              <a:r>
                <a:rPr lang="en-US" dirty="0"/>
                <a:t>Screen Share</a:t>
              </a:r>
            </a:p>
          </p:txBody>
        </p:sp>
        <p:cxnSp>
          <p:nvCxnSpPr>
            <p:cNvPr id="18" name="Straight Arrow Connector 17">
              <a:extLst>
                <a:ext uri="{FF2B5EF4-FFF2-40B4-BE49-F238E27FC236}">
                  <a16:creationId xmlns:a16="http://schemas.microsoft.com/office/drawing/2014/main" id="{CFE3673B-F211-C282-08D7-DC4D8883906A}"/>
                </a:ext>
              </a:extLst>
            </p:cNvPr>
            <p:cNvCxnSpPr>
              <a:cxnSpLocks/>
            </p:cNvCxnSpPr>
            <p:nvPr/>
          </p:nvCxnSpPr>
          <p:spPr>
            <a:xfrm flipH="1" flipV="1">
              <a:off x="5206106" y="6303519"/>
              <a:ext cx="594985" cy="302718"/>
            </a:xfrm>
            <a:prstGeom prst="straightConnector1">
              <a:avLst/>
            </a:prstGeom>
            <a:ln w="28575">
              <a:solidFill>
                <a:srgbClr val="EE1E5E"/>
              </a:solidFill>
              <a:tailEnd type="triangle"/>
            </a:ln>
          </p:spPr>
          <p:style>
            <a:lnRef idx="1">
              <a:schemeClr val="accent1"/>
            </a:lnRef>
            <a:fillRef idx="0">
              <a:schemeClr val="accent1"/>
            </a:fillRef>
            <a:effectRef idx="0">
              <a:schemeClr val="accent1"/>
            </a:effectRef>
            <a:fontRef idx="minor">
              <a:schemeClr val="tx1"/>
            </a:fontRef>
          </p:style>
        </p:cxnSp>
        <p:grpSp>
          <p:nvGrpSpPr>
            <p:cNvPr id="20" name="Group 19">
              <a:extLst>
                <a:ext uri="{FF2B5EF4-FFF2-40B4-BE49-F238E27FC236}">
                  <a16:creationId xmlns:a16="http://schemas.microsoft.com/office/drawing/2014/main" id="{F4AEFE24-34FC-BF5B-0C32-F9D639E30654}"/>
                </a:ext>
              </a:extLst>
            </p:cNvPr>
            <p:cNvGrpSpPr/>
            <p:nvPr/>
          </p:nvGrpSpPr>
          <p:grpSpPr>
            <a:xfrm>
              <a:off x="6649648" y="5201997"/>
              <a:ext cx="1713856" cy="915253"/>
              <a:chOff x="6550822" y="5207890"/>
              <a:chExt cx="1713856" cy="915253"/>
            </a:xfrm>
          </p:grpSpPr>
          <p:cxnSp>
            <p:nvCxnSpPr>
              <p:cNvPr id="3" name="Straight Arrow Connector 2">
                <a:extLst>
                  <a:ext uri="{FF2B5EF4-FFF2-40B4-BE49-F238E27FC236}">
                    <a16:creationId xmlns:a16="http://schemas.microsoft.com/office/drawing/2014/main" id="{149579E5-724C-B02A-0500-BD2D7F8A3395}"/>
                  </a:ext>
                </a:extLst>
              </p:cNvPr>
              <p:cNvCxnSpPr>
                <a:cxnSpLocks/>
              </p:cNvCxnSpPr>
              <p:nvPr/>
            </p:nvCxnSpPr>
            <p:spPr>
              <a:xfrm flipH="1" flipV="1">
                <a:off x="6550822" y="5207890"/>
                <a:ext cx="393550" cy="588679"/>
              </a:xfrm>
              <a:prstGeom prst="straightConnector1">
                <a:avLst/>
              </a:prstGeom>
              <a:ln w="19050">
                <a:solidFill>
                  <a:srgbClr val="E01E5A"/>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1B328A51-CC85-C3E2-F0F0-B34E5E624DFC}"/>
                  </a:ext>
                </a:extLst>
              </p:cNvPr>
              <p:cNvSpPr txBox="1"/>
              <p:nvPr/>
            </p:nvSpPr>
            <p:spPr>
              <a:xfrm>
                <a:off x="6642867" y="5753811"/>
                <a:ext cx="1621811" cy="369332"/>
              </a:xfrm>
              <a:prstGeom prst="rect">
                <a:avLst/>
              </a:prstGeom>
              <a:noFill/>
            </p:spPr>
            <p:txBody>
              <a:bodyPr wrap="square" rtlCol="0">
                <a:spAutoFit/>
              </a:bodyPr>
              <a:lstStyle/>
              <a:p>
                <a:r>
                  <a:rPr lang="en-US" dirty="0"/>
                  <a:t>Enlarge Screen</a:t>
                </a:r>
              </a:p>
            </p:txBody>
          </p:sp>
        </p:grpSp>
        <p:cxnSp>
          <p:nvCxnSpPr>
            <p:cNvPr id="17" name="Straight Arrow Connector 16">
              <a:extLst>
                <a:ext uri="{FF2B5EF4-FFF2-40B4-BE49-F238E27FC236}">
                  <a16:creationId xmlns:a16="http://schemas.microsoft.com/office/drawing/2014/main" id="{1FB34D5F-F73B-6346-4682-F473913A372F}"/>
                </a:ext>
              </a:extLst>
            </p:cNvPr>
            <p:cNvCxnSpPr>
              <a:cxnSpLocks/>
            </p:cNvCxnSpPr>
            <p:nvPr/>
          </p:nvCxnSpPr>
          <p:spPr>
            <a:xfrm flipV="1">
              <a:off x="4513306" y="6303519"/>
              <a:ext cx="269106" cy="329676"/>
            </a:xfrm>
            <a:prstGeom prst="straightConnector1">
              <a:avLst/>
            </a:prstGeom>
            <a:ln w="28575">
              <a:solidFill>
                <a:srgbClr val="EE1E5E"/>
              </a:solidFill>
              <a:tailEnd type="triangle"/>
            </a:ln>
          </p:spPr>
          <p:style>
            <a:lnRef idx="1">
              <a:schemeClr val="accent1"/>
            </a:lnRef>
            <a:fillRef idx="0">
              <a:schemeClr val="accent1"/>
            </a:fillRef>
            <a:effectRef idx="0">
              <a:schemeClr val="accent1"/>
            </a:effectRef>
            <a:fontRef idx="minor">
              <a:schemeClr val="tx1"/>
            </a:fontRef>
          </p:style>
        </p:cxnSp>
        <p:sp>
          <p:nvSpPr>
            <p:cNvPr id="33" name="Oval 32">
              <a:extLst>
                <a:ext uri="{FF2B5EF4-FFF2-40B4-BE49-F238E27FC236}">
                  <a16:creationId xmlns:a16="http://schemas.microsoft.com/office/drawing/2014/main" id="{0D91BC39-F3C7-43C0-F64C-2C61F96015D0}"/>
                </a:ext>
              </a:extLst>
            </p:cNvPr>
            <p:cNvSpPr/>
            <p:nvPr/>
          </p:nvSpPr>
          <p:spPr>
            <a:xfrm>
              <a:off x="6421209" y="4895197"/>
              <a:ext cx="318478" cy="354128"/>
            </a:xfrm>
            <a:prstGeom prst="ellipse">
              <a:avLst/>
            </a:prstGeom>
            <a:noFill/>
            <a:ln w="28575">
              <a:solidFill>
                <a:srgbClr val="EE1E5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a:extLst>
                <a:ext uri="{FF2B5EF4-FFF2-40B4-BE49-F238E27FC236}">
                  <a16:creationId xmlns:a16="http://schemas.microsoft.com/office/drawing/2014/main" id="{B36AFF1E-2F20-1611-CD21-43EFA88A29F3}"/>
                </a:ext>
              </a:extLst>
            </p:cNvPr>
            <p:cNvSpPr/>
            <p:nvPr/>
          </p:nvSpPr>
          <p:spPr>
            <a:xfrm>
              <a:off x="4661315" y="6016456"/>
              <a:ext cx="318478" cy="354128"/>
            </a:xfrm>
            <a:prstGeom prst="ellipse">
              <a:avLst/>
            </a:prstGeom>
            <a:noFill/>
            <a:ln w="28575">
              <a:solidFill>
                <a:srgbClr val="EE1E5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9" name="Straight Arrow Connector 38">
              <a:extLst>
                <a:ext uri="{FF2B5EF4-FFF2-40B4-BE49-F238E27FC236}">
                  <a16:creationId xmlns:a16="http://schemas.microsoft.com/office/drawing/2014/main" id="{DCD1CC3A-E365-C61C-0C73-B7324954124E}"/>
                </a:ext>
              </a:extLst>
            </p:cNvPr>
            <p:cNvCxnSpPr>
              <a:cxnSpLocks/>
            </p:cNvCxnSpPr>
            <p:nvPr/>
          </p:nvCxnSpPr>
          <p:spPr>
            <a:xfrm flipV="1">
              <a:off x="6096000" y="4456033"/>
              <a:ext cx="1042348" cy="877679"/>
            </a:xfrm>
            <a:prstGeom prst="straightConnector1">
              <a:avLst/>
            </a:prstGeom>
            <a:ln w="28575">
              <a:solidFill>
                <a:srgbClr val="DB3568"/>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90919067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B6C93FD-C559-034A-4E08-75F2AC11DC52}"/>
              </a:ext>
            </a:extLst>
          </p:cNvPr>
          <p:cNvSpPr>
            <a:spLocks noGrp="1"/>
          </p:cNvSpPr>
          <p:nvPr>
            <p:ph type="title"/>
          </p:nvPr>
        </p:nvSpPr>
        <p:spPr>
          <a:xfrm>
            <a:off x="520272" y="1349372"/>
            <a:ext cx="3200400" cy="1337192"/>
          </a:xfrm>
        </p:spPr>
        <p:txBody>
          <a:bodyPr>
            <a:normAutofit/>
          </a:bodyPr>
          <a:lstStyle/>
          <a:p>
            <a:r>
              <a:rPr lang="en-US"/>
              <a:t>Large Window Advantage</a:t>
            </a:r>
            <a:endParaRPr lang="en-US" dirty="0"/>
          </a:p>
        </p:txBody>
      </p:sp>
      <p:sp>
        <p:nvSpPr>
          <p:cNvPr id="6" name="Content Placeholder 5">
            <a:extLst>
              <a:ext uri="{FF2B5EF4-FFF2-40B4-BE49-F238E27FC236}">
                <a16:creationId xmlns:a16="http://schemas.microsoft.com/office/drawing/2014/main" id="{26BDE100-E508-7988-76CE-9ECCA8AC4AD1}"/>
              </a:ext>
            </a:extLst>
          </p:cNvPr>
          <p:cNvSpPr>
            <a:spLocks noGrp="1"/>
          </p:cNvSpPr>
          <p:nvPr>
            <p:ph idx="1"/>
          </p:nvPr>
        </p:nvSpPr>
        <p:spPr>
          <a:xfrm>
            <a:off x="394599" y="2836048"/>
            <a:ext cx="3451746" cy="4731898"/>
          </a:xfrm>
        </p:spPr>
        <p:txBody>
          <a:bodyPr/>
          <a:lstStyle/>
          <a:p>
            <a:pPr marL="0" indent="0">
              <a:buNone/>
            </a:pPr>
            <a:r>
              <a:rPr lang="en-US" sz="2200"/>
              <a:t>Get a better look at:</a:t>
            </a:r>
          </a:p>
          <a:p>
            <a:pPr lvl="1"/>
            <a:r>
              <a:rPr lang="en-US" sz="2000"/>
              <a:t>your team </a:t>
            </a:r>
          </a:p>
          <a:p>
            <a:pPr lvl="1"/>
            <a:r>
              <a:rPr lang="en-US" sz="2000"/>
              <a:t>participants’ screens</a:t>
            </a:r>
          </a:p>
          <a:p>
            <a:pPr lvl="1"/>
            <a:r>
              <a:rPr lang="en-US" sz="2000"/>
              <a:t>thread</a:t>
            </a:r>
          </a:p>
          <a:p>
            <a:pPr marL="457200" lvl="1" indent="0">
              <a:buNone/>
            </a:pPr>
            <a:endParaRPr lang="en-US" sz="2000"/>
          </a:p>
          <a:p>
            <a:endParaRPr lang="en-US" dirty="0"/>
          </a:p>
        </p:txBody>
      </p:sp>
      <p:sp>
        <p:nvSpPr>
          <p:cNvPr id="4" name="Slide Number Placeholder 3">
            <a:extLst>
              <a:ext uri="{FF2B5EF4-FFF2-40B4-BE49-F238E27FC236}">
                <a16:creationId xmlns:a16="http://schemas.microsoft.com/office/drawing/2014/main" id="{384D94D3-73E7-A7E4-32D7-63031CB5E85D}"/>
              </a:ext>
            </a:extLst>
          </p:cNvPr>
          <p:cNvSpPr>
            <a:spLocks noGrp="1"/>
          </p:cNvSpPr>
          <p:nvPr>
            <p:ph type="sldNum" sz="quarter" idx="14"/>
          </p:nvPr>
        </p:nvSpPr>
        <p:spPr/>
        <p:txBody>
          <a:bodyPr/>
          <a:lstStyle/>
          <a:p>
            <a:fld id="{4EADB2B1-18EC-453C-8031-D4880FBCDB79}" type="slidenum">
              <a:rPr lang="en-US" smtClean="0"/>
              <a:pPr/>
              <a:t>16</a:t>
            </a:fld>
            <a:endParaRPr lang="en-US" dirty="0"/>
          </a:p>
        </p:txBody>
      </p:sp>
      <p:sp>
        <p:nvSpPr>
          <p:cNvPr id="9" name="Slide Number Placeholder 3">
            <a:extLst>
              <a:ext uri="{FF2B5EF4-FFF2-40B4-BE49-F238E27FC236}">
                <a16:creationId xmlns:a16="http://schemas.microsoft.com/office/drawing/2014/main" id="{E8C32BEB-57B9-83C8-41CB-12A2A471B4CD}"/>
              </a:ext>
            </a:extLst>
          </p:cNvPr>
          <p:cNvSpPr txBox="1">
            <a:spLocks/>
          </p:cNvSpPr>
          <p:nvPr/>
        </p:nvSpPr>
        <p:spPr>
          <a:xfrm>
            <a:off x="11959008" y="6920783"/>
            <a:ext cx="1312025"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EADB2B1-18EC-453C-8031-D4880FBCDB79}" type="slidenum">
              <a:rPr lang="en-US" smtClean="0"/>
              <a:pPr/>
              <a:t>16</a:t>
            </a:fld>
            <a:endParaRPr lang="en-US" dirty="0"/>
          </a:p>
        </p:txBody>
      </p:sp>
      <p:grpSp>
        <p:nvGrpSpPr>
          <p:cNvPr id="46" name="Group 45" descr="large window screenshot">
            <a:extLst>
              <a:ext uri="{FF2B5EF4-FFF2-40B4-BE49-F238E27FC236}">
                <a16:creationId xmlns:a16="http://schemas.microsoft.com/office/drawing/2014/main" id="{2A35D940-6FE1-0297-DF43-A809491FE383}"/>
              </a:ext>
            </a:extLst>
          </p:cNvPr>
          <p:cNvGrpSpPr/>
          <p:nvPr/>
        </p:nvGrpSpPr>
        <p:grpSpPr>
          <a:xfrm>
            <a:off x="4176074" y="697584"/>
            <a:ext cx="7946796" cy="5835191"/>
            <a:chOff x="4348264" y="1112363"/>
            <a:chExt cx="7544982" cy="5128182"/>
          </a:xfrm>
        </p:grpSpPr>
        <p:pic>
          <p:nvPicPr>
            <p:cNvPr id="19" name="Picture 18">
              <a:extLst>
                <a:ext uri="{FF2B5EF4-FFF2-40B4-BE49-F238E27FC236}">
                  <a16:creationId xmlns:a16="http://schemas.microsoft.com/office/drawing/2014/main" id="{4EF73367-AF93-BD1B-78F3-1084DDB23C8C}"/>
                </a:ext>
              </a:extLst>
            </p:cNvPr>
            <p:cNvPicPr>
              <a:picLocks noChangeAspect="1"/>
            </p:cNvPicPr>
            <p:nvPr/>
          </p:nvPicPr>
          <p:blipFill rotWithShape="1">
            <a:blip r:embed="rId2">
              <a:extLst>
                <a:ext uri="{28A0092B-C50C-407E-A947-70E740481C1C}">
                  <a14:useLocalDpi xmlns:a14="http://schemas.microsoft.com/office/drawing/2010/main" val="0"/>
                </a:ext>
              </a:extLst>
            </a:blip>
            <a:srcRect l="29349" t="21838" b="16071"/>
            <a:stretch/>
          </p:blipFill>
          <p:spPr>
            <a:xfrm>
              <a:off x="4348264" y="1112363"/>
              <a:ext cx="7544982" cy="5128182"/>
            </a:xfrm>
            <a:prstGeom prst="rect">
              <a:avLst/>
            </a:prstGeom>
            <a:ln>
              <a:solidFill>
                <a:schemeClr val="bg1">
                  <a:lumMod val="85000"/>
                </a:schemeClr>
              </a:solidFill>
            </a:ln>
          </p:spPr>
        </p:pic>
        <p:grpSp>
          <p:nvGrpSpPr>
            <p:cNvPr id="45" name="Group 44">
              <a:extLst>
                <a:ext uri="{FF2B5EF4-FFF2-40B4-BE49-F238E27FC236}">
                  <a16:creationId xmlns:a16="http://schemas.microsoft.com/office/drawing/2014/main" id="{4BB8C0E7-E50E-8C85-2865-0703DAD6D9D5}"/>
                </a:ext>
              </a:extLst>
            </p:cNvPr>
            <p:cNvGrpSpPr/>
            <p:nvPr/>
          </p:nvGrpSpPr>
          <p:grpSpPr>
            <a:xfrm>
              <a:off x="4348264" y="5303520"/>
              <a:ext cx="322796" cy="297180"/>
              <a:chOff x="4348264" y="5303520"/>
              <a:chExt cx="322796" cy="297180"/>
            </a:xfrm>
          </p:grpSpPr>
          <p:cxnSp>
            <p:nvCxnSpPr>
              <p:cNvPr id="33" name="Straight Arrow Connector 32">
                <a:extLst>
                  <a:ext uri="{FF2B5EF4-FFF2-40B4-BE49-F238E27FC236}">
                    <a16:creationId xmlns:a16="http://schemas.microsoft.com/office/drawing/2014/main" id="{E37AC9EC-1593-A34E-690D-AE66E18BE1C7}"/>
                  </a:ext>
                </a:extLst>
              </p:cNvPr>
              <p:cNvCxnSpPr>
                <a:cxnSpLocks/>
              </p:cNvCxnSpPr>
              <p:nvPr/>
            </p:nvCxnSpPr>
            <p:spPr>
              <a:xfrm flipV="1">
                <a:off x="4348264" y="5356860"/>
                <a:ext cx="277076" cy="167640"/>
              </a:xfrm>
              <a:prstGeom prst="straightConnector1">
                <a:avLst/>
              </a:prstGeom>
              <a:ln w="76200">
                <a:solidFill>
                  <a:srgbClr val="E6C86D"/>
                </a:solidFill>
                <a:tailEnd type="triangle"/>
              </a:ln>
            </p:spPr>
            <p:style>
              <a:lnRef idx="1">
                <a:schemeClr val="accent1"/>
              </a:lnRef>
              <a:fillRef idx="0">
                <a:schemeClr val="accent1"/>
              </a:fillRef>
              <a:effectRef idx="0">
                <a:schemeClr val="accent1"/>
              </a:effectRef>
              <a:fontRef idx="minor">
                <a:schemeClr val="tx1"/>
              </a:fontRef>
            </p:style>
          </p:cxnSp>
          <p:sp>
            <p:nvSpPr>
              <p:cNvPr id="42" name="Rectangle 41">
                <a:extLst>
                  <a:ext uri="{FF2B5EF4-FFF2-40B4-BE49-F238E27FC236}">
                    <a16:creationId xmlns:a16="http://schemas.microsoft.com/office/drawing/2014/main" id="{34D07E53-4E76-1E30-E5EA-F009F5D2B4AD}"/>
                  </a:ext>
                </a:extLst>
              </p:cNvPr>
              <p:cNvSpPr/>
              <p:nvPr/>
            </p:nvSpPr>
            <p:spPr>
              <a:xfrm>
                <a:off x="4503420" y="5303520"/>
                <a:ext cx="167640" cy="129540"/>
              </a:xfrm>
              <a:prstGeom prst="rect">
                <a:avLst/>
              </a:prstGeom>
              <a:solidFill>
                <a:srgbClr val="DCCC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a:extLst>
                  <a:ext uri="{FF2B5EF4-FFF2-40B4-BE49-F238E27FC236}">
                    <a16:creationId xmlns:a16="http://schemas.microsoft.com/office/drawing/2014/main" id="{D026B122-4929-3335-A6D1-83B3348E92D6}"/>
                  </a:ext>
                </a:extLst>
              </p:cNvPr>
              <p:cNvSpPr/>
              <p:nvPr/>
            </p:nvSpPr>
            <p:spPr>
              <a:xfrm>
                <a:off x="4348264" y="5433060"/>
                <a:ext cx="59906" cy="167640"/>
              </a:xfrm>
              <a:prstGeom prst="rect">
                <a:avLst/>
              </a:prstGeom>
              <a:solidFill>
                <a:srgbClr val="DCCC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Tree>
    <p:extLst>
      <p:ext uri="{BB962C8B-B14F-4D97-AF65-F5344CB8AC3E}">
        <p14:creationId xmlns:p14="http://schemas.microsoft.com/office/powerpoint/2010/main" val="20710868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 name="Rectangle 15">
            <a:extLst>
              <a:ext uri="{FF2B5EF4-FFF2-40B4-BE49-F238E27FC236}">
                <a16:creationId xmlns:a16="http://schemas.microsoft.com/office/drawing/2014/main" id="{2B97F24A-32CE-4C1C-A50D-3016B394DC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2">
            <a:extLst>
              <a:ext uri="{FF2B5EF4-FFF2-40B4-BE49-F238E27FC236}">
                <a16:creationId xmlns:a16="http://schemas.microsoft.com/office/drawing/2014/main" id="{EA287E73-4CD9-308A-991F-1FA10B6A9AF6}"/>
              </a:ext>
            </a:extLst>
          </p:cNvPr>
          <p:cNvSpPr>
            <a:spLocks noGrp="1"/>
          </p:cNvSpPr>
          <p:nvPr>
            <p:ph type="title"/>
          </p:nvPr>
        </p:nvSpPr>
        <p:spPr>
          <a:xfrm>
            <a:off x="630936" y="639520"/>
            <a:ext cx="3429000" cy="1719072"/>
          </a:xfrm>
        </p:spPr>
        <p:txBody>
          <a:bodyPr vert="horz" lIns="91440" tIns="45720" rIns="91440" bIns="45720" rtlCol="0" anchor="b">
            <a:normAutofit/>
          </a:bodyPr>
          <a:lstStyle/>
          <a:p>
            <a:r>
              <a:rPr lang="en-US" sz="5400" kern="1200" dirty="0">
                <a:solidFill>
                  <a:schemeClr val="tx1"/>
                </a:solidFill>
                <a:latin typeface="+mj-lt"/>
                <a:ea typeface="+mj-ea"/>
                <a:cs typeface="+mj-cs"/>
              </a:rPr>
              <a:t>Huddle in a Channel</a:t>
            </a:r>
          </a:p>
        </p:txBody>
      </p:sp>
      <p:sp>
        <p:nvSpPr>
          <p:cNvPr id="23" name="sketch line">
            <a:extLst>
              <a:ext uri="{FF2B5EF4-FFF2-40B4-BE49-F238E27FC236}">
                <a16:creationId xmlns:a16="http://schemas.microsoft.com/office/drawing/2014/main" id="{CD8B4F24-440B-49E9-B85D-733523DC06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573756"/>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Content Placeholder 1">
            <a:extLst>
              <a:ext uri="{FF2B5EF4-FFF2-40B4-BE49-F238E27FC236}">
                <a16:creationId xmlns:a16="http://schemas.microsoft.com/office/drawing/2014/main" id="{9D2C10A5-A9AE-CF1B-002E-DF24215B126D}"/>
              </a:ext>
            </a:extLst>
          </p:cNvPr>
          <p:cNvSpPr>
            <a:spLocks noGrp="1"/>
          </p:cNvSpPr>
          <p:nvPr>
            <p:ph idx="1"/>
          </p:nvPr>
        </p:nvSpPr>
        <p:spPr>
          <a:xfrm>
            <a:off x="630936" y="2807208"/>
            <a:ext cx="3429000" cy="3410712"/>
          </a:xfrm>
        </p:spPr>
        <p:txBody>
          <a:bodyPr vert="horz" lIns="91440" tIns="45720" rIns="91440" bIns="45720" rtlCol="0" anchor="t">
            <a:normAutofit/>
          </a:bodyPr>
          <a:lstStyle/>
          <a:p>
            <a:pPr marL="228600" lvl="1" indent="0">
              <a:buNone/>
            </a:pPr>
            <a:r>
              <a:rPr lang="en-US" sz="2200" dirty="0">
                <a:solidFill>
                  <a:schemeClr val="tx1"/>
                </a:solidFill>
              </a:rPr>
              <a:t>Channel members will see the active huddle in the sidebar, and you can invite any member to join you. </a:t>
            </a:r>
          </a:p>
          <a:p>
            <a:pPr marL="914400" lvl="1"/>
            <a:endParaRPr lang="en-US" sz="2200" dirty="0">
              <a:solidFill>
                <a:schemeClr val="tx1"/>
              </a:solidFill>
            </a:endParaRPr>
          </a:p>
          <a:p>
            <a:pPr marL="914400" lvl="1"/>
            <a:endParaRPr lang="en-US" sz="2200" dirty="0">
              <a:solidFill>
                <a:schemeClr val="tx1"/>
              </a:solidFill>
            </a:endParaRPr>
          </a:p>
          <a:p>
            <a:pPr marL="914400" lvl="1"/>
            <a:endParaRPr lang="en-US" sz="2200" dirty="0">
              <a:solidFill>
                <a:schemeClr val="tx1"/>
              </a:solidFill>
            </a:endParaRPr>
          </a:p>
        </p:txBody>
      </p:sp>
      <p:sp>
        <p:nvSpPr>
          <p:cNvPr id="4" name="Slide Number Placeholder 3">
            <a:extLst>
              <a:ext uri="{FF2B5EF4-FFF2-40B4-BE49-F238E27FC236}">
                <a16:creationId xmlns:a16="http://schemas.microsoft.com/office/drawing/2014/main" id="{4BD92FD2-7DAD-4DF0-DE09-2D9BDDDF46A5}"/>
              </a:ext>
            </a:extLst>
          </p:cNvPr>
          <p:cNvSpPr>
            <a:spLocks noGrp="1"/>
          </p:cNvSpPr>
          <p:nvPr>
            <p:ph type="sldNum" sz="quarter" idx="12"/>
          </p:nvPr>
        </p:nvSpPr>
        <p:spPr>
          <a:xfrm>
            <a:off x="8610600" y="6356350"/>
            <a:ext cx="2743200" cy="365125"/>
          </a:xfrm>
        </p:spPr>
        <p:txBody>
          <a:bodyPr vert="horz" lIns="91440" tIns="45720" rIns="91440" bIns="45720" rtlCol="0" anchor="ctr">
            <a:normAutofit/>
          </a:bodyPr>
          <a:lstStyle/>
          <a:p>
            <a:pPr>
              <a:spcAft>
                <a:spcPts val="600"/>
              </a:spcAft>
            </a:pPr>
            <a:fld id="{4EADB2B1-18EC-453C-8031-D4880FBCDB79}" type="slidenum">
              <a:rPr lang="en-US" sz="1200" smtClean="0">
                <a:solidFill>
                  <a:schemeClr val="tx1">
                    <a:tint val="75000"/>
                  </a:schemeClr>
                </a:solidFill>
              </a:rPr>
              <a:pPr>
                <a:spcAft>
                  <a:spcPts val="600"/>
                </a:spcAft>
              </a:pPr>
              <a:t>17</a:t>
            </a:fld>
            <a:endParaRPr lang="en-US" sz="1200">
              <a:solidFill>
                <a:schemeClr val="tx1">
                  <a:tint val="75000"/>
                </a:schemeClr>
              </a:solidFill>
            </a:endParaRPr>
          </a:p>
        </p:txBody>
      </p:sp>
      <p:pic>
        <p:nvPicPr>
          <p:cNvPr id="6" name="Picture 5" descr="screenshot of huddle in channel">
            <a:extLst>
              <a:ext uri="{FF2B5EF4-FFF2-40B4-BE49-F238E27FC236}">
                <a16:creationId xmlns:a16="http://schemas.microsoft.com/office/drawing/2014/main" id="{FA5AADE2-5E6B-C6D6-16B6-22082C10C373}"/>
              </a:ext>
            </a:extLst>
          </p:cNvPr>
          <p:cNvPicPr>
            <a:picLocks noChangeAspect="1"/>
          </p:cNvPicPr>
          <p:nvPr/>
        </p:nvPicPr>
        <p:blipFill>
          <a:blip r:embed="rId2"/>
          <a:stretch>
            <a:fillRect/>
          </a:stretch>
        </p:blipFill>
        <p:spPr>
          <a:xfrm>
            <a:off x="4687168" y="1455687"/>
            <a:ext cx="6829845" cy="5400057"/>
          </a:xfrm>
          <a:prstGeom prst="rect">
            <a:avLst/>
          </a:prstGeom>
        </p:spPr>
      </p:pic>
      <p:sp>
        <p:nvSpPr>
          <p:cNvPr id="7" name="Rectangle: Rounded Corners 6">
            <a:extLst>
              <a:ext uri="{FF2B5EF4-FFF2-40B4-BE49-F238E27FC236}">
                <a16:creationId xmlns:a16="http://schemas.microsoft.com/office/drawing/2014/main" id="{1193E6FC-C795-0D04-2992-2736873A5E7F}"/>
              </a:ext>
            </a:extLst>
          </p:cNvPr>
          <p:cNvSpPr/>
          <p:nvPr/>
        </p:nvSpPr>
        <p:spPr>
          <a:xfrm>
            <a:off x="6792207" y="3240858"/>
            <a:ext cx="428978" cy="605875"/>
          </a:xfrm>
          <a:prstGeom prst="roundRect">
            <a:avLst/>
          </a:prstGeom>
          <a:noFill/>
          <a:ln w="28575">
            <a:solidFill>
              <a:srgbClr val="D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Arrow Connector 8">
            <a:extLst>
              <a:ext uri="{FF2B5EF4-FFF2-40B4-BE49-F238E27FC236}">
                <a16:creationId xmlns:a16="http://schemas.microsoft.com/office/drawing/2014/main" id="{78624A2B-F19B-CAAC-AE9F-0DDC99FD5DF7}"/>
              </a:ext>
            </a:extLst>
          </p:cNvPr>
          <p:cNvCxnSpPr>
            <a:cxnSpLocks/>
          </p:cNvCxnSpPr>
          <p:nvPr/>
        </p:nvCxnSpPr>
        <p:spPr>
          <a:xfrm>
            <a:off x="6984118" y="1538153"/>
            <a:ext cx="0" cy="1859964"/>
          </a:xfrm>
          <a:prstGeom prst="straightConnector1">
            <a:avLst/>
          </a:prstGeom>
          <a:ln w="28575">
            <a:solidFill>
              <a:srgbClr val="DB3568"/>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9" descr="Active huddle taking place&#10;">
            <a:extLst>
              <a:ext uri="{FF2B5EF4-FFF2-40B4-BE49-F238E27FC236}">
                <a16:creationId xmlns:a16="http://schemas.microsoft.com/office/drawing/2014/main" id="{2FCA50B1-0D65-049C-9B6A-847851ECC314}"/>
              </a:ext>
            </a:extLst>
          </p:cNvPr>
          <p:cNvSpPr txBox="1"/>
          <p:nvPr/>
        </p:nvSpPr>
        <p:spPr>
          <a:xfrm>
            <a:off x="6096000" y="891822"/>
            <a:ext cx="1614311" cy="646331"/>
          </a:xfrm>
          <a:prstGeom prst="rect">
            <a:avLst/>
          </a:prstGeom>
          <a:noFill/>
        </p:spPr>
        <p:txBody>
          <a:bodyPr wrap="square" rtlCol="0">
            <a:spAutoFit/>
          </a:bodyPr>
          <a:lstStyle/>
          <a:p>
            <a:r>
              <a:rPr lang="en-US" dirty="0"/>
              <a:t>Active huddle taking place</a:t>
            </a:r>
          </a:p>
        </p:txBody>
      </p:sp>
    </p:spTree>
    <p:extLst>
      <p:ext uri="{BB962C8B-B14F-4D97-AF65-F5344CB8AC3E}">
        <p14:creationId xmlns:p14="http://schemas.microsoft.com/office/powerpoint/2010/main" val="270677929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13" name="Content Placeholder 1">
            <a:extLst>
              <a:ext uri="{FF2B5EF4-FFF2-40B4-BE49-F238E27FC236}">
                <a16:creationId xmlns:a16="http://schemas.microsoft.com/office/drawing/2014/main" id="{3EA9AE53-EEA2-A846-DE57-EBBC853E6708}"/>
              </a:ext>
            </a:extLst>
          </p:cNvPr>
          <p:cNvGraphicFramePr>
            <a:graphicFrameLocks noGrp="1"/>
          </p:cNvGraphicFramePr>
          <p:nvPr>
            <p:ph idx="1"/>
            <p:extLst>
              <p:ext uri="{D42A27DB-BD31-4B8C-83A1-F6EECF244321}">
                <p14:modId xmlns:p14="http://schemas.microsoft.com/office/powerpoint/2010/main" val="1799643296"/>
              </p:ext>
            </p:extLst>
          </p:nvPr>
        </p:nvGraphicFramePr>
        <p:xfrm>
          <a:off x="527901" y="1671512"/>
          <a:ext cx="11425286" cy="469454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a:extLst>
              <a:ext uri="{FF2B5EF4-FFF2-40B4-BE49-F238E27FC236}">
                <a16:creationId xmlns:a16="http://schemas.microsoft.com/office/drawing/2014/main" id="{03973547-4D48-E72B-25CF-1A5FE6451896}"/>
              </a:ext>
            </a:extLst>
          </p:cNvPr>
          <p:cNvSpPr>
            <a:spLocks noGrp="1"/>
          </p:cNvSpPr>
          <p:nvPr>
            <p:ph type="title"/>
          </p:nvPr>
        </p:nvSpPr>
        <p:spPr/>
        <p:txBody>
          <a:bodyPr/>
          <a:lstStyle/>
          <a:p>
            <a:r>
              <a:rPr lang="en-US" dirty="0"/>
              <a:t>Invite Participants While in Huddle</a:t>
            </a:r>
          </a:p>
        </p:txBody>
      </p:sp>
      <p:sp>
        <p:nvSpPr>
          <p:cNvPr id="4" name="Slide Number Placeholder 3">
            <a:extLst>
              <a:ext uri="{FF2B5EF4-FFF2-40B4-BE49-F238E27FC236}">
                <a16:creationId xmlns:a16="http://schemas.microsoft.com/office/drawing/2014/main" id="{0A595482-C638-1961-7C20-B34CE3B79EFE}"/>
              </a:ext>
            </a:extLst>
          </p:cNvPr>
          <p:cNvSpPr>
            <a:spLocks noGrp="1"/>
          </p:cNvSpPr>
          <p:nvPr>
            <p:ph type="sldNum" sz="quarter" idx="12"/>
          </p:nvPr>
        </p:nvSpPr>
        <p:spPr/>
        <p:txBody>
          <a:bodyPr/>
          <a:lstStyle/>
          <a:p>
            <a:fld id="{4EADB2B1-18EC-453C-8031-D4880FBCDB79}" type="slidenum">
              <a:rPr lang="en-US" smtClean="0"/>
              <a:pPr/>
              <a:t>18</a:t>
            </a:fld>
            <a:endParaRPr lang="en-US" dirty="0"/>
          </a:p>
        </p:txBody>
      </p:sp>
      <p:grpSp>
        <p:nvGrpSpPr>
          <p:cNvPr id="10" name="Group 9" descr="settings cog screenshot">
            <a:extLst>
              <a:ext uri="{FF2B5EF4-FFF2-40B4-BE49-F238E27FC236}">
                <a16:creationId xmlns:a16="http://schemas.microsoft.com/office/drawing/2014/main" id="{C8CE50C1-460B-4FD1-886A-14C4916AE7C8}"/>
              </a:ext>
            </a:extLst>
          </p:cNvPr>
          <p:cNvGrpSpPr/>
          <p:nvPr/>
        </p:nvGrpSpPr>
        <p:grpSpPr>
          <a:xfrm>
            <a:off x="659876" y="3800948"/>
            <a:ext cx="3557500" cy="723917"/>
            <a:chOff x="6484188" y="1792869"/>
            <a:chExt cx="2598420" cy="501522"/>
          </a:xfrm>
        </p:grpSpPr>
        <p:pic>
          <p:nvPicPr>
            <p:cNvPr id="6" name="Picture 5" descr="Settings cog screenshot">
              <a:extLst>
                <a:ext uri="{FF2B5EF4-FFF2-40B4-BE49-F238E27FC236}">
                  <a16:creationId xmlns:a16="http://schemas.microsoft.com/office/drawing/2014/main" id="{F40AAB00-AA3C-66DA-CD56-10560630EB2C}"/>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484188" y="1936251"/>
              <a:ext cx="2598420" cy="358140"/>
            </a:xfrm>
            <a:prstGeom prst="rect">
              <a:avLst/>
            </a:prstGeom>
          </p:spPr>
        </p:pic>
        <p:cxnSp>
          <p:nvCxnSpPr>
            <p:cNvPr id="8" name="Straight Arrow Connector 7">
              <a:extLst>
                <a:ext uri="{FF2B5EF4-FFF2-40B4-BE49-F238E27FC236}">
                  <a16:creationId xmlns:a16="http://schemas.microsoft.com/office/drawing/2014/main" id="{7BF9694A-6180-C65E-75C4-065FBAC0D5AB}"/>
                </a:ext>
              </a:extLst>
            </p:cNvPr>
            <p:cNvCxnSpPr>
              <a:cxnSpLocks/>
            </p:cNvCxnSpPr>
            <p:nvPr/>
          </p:nvCxnSpPr>
          <p:spPr>
            <a:xfrm flipH="1">
              <a:off x="8191893" y="1792869"/>
              <a:ext cx="235670" cy="126885"/>
            </a:xfrm>
            <a:prstGeom prst="straightConnector1">
              <a:avLst/>
            </a:prstGeom>
            <a:ln w="19050">
              <a:solidFill>
                <a:srgbClr val="EE1E5E"/>
              </a:solidFill>
              <a:tailEnd type="triangle"/>
            </a:ln>
          </p:spPr>
          <p:style>
            <a:lnRef idx="1">
              <a:schemeClr val="accent1"/>
            </a:lnRef>
            <a:fillRef idx="0">
              <a:schemeClr val="accent1"/>
            </a:fillRef>
            <a:effectRef idx="0">
              <a:schemeClr val="accent1"/>
            </a:effectRef>
            <a:fontRef idx="minor">
              <a:schemeClr val="tx1"/>
            </a:fontRef>
          </p:style>
        </p:cxnSp>
      </p:grpSp>
      <p:pic>
        <p:nvPicPr>
          <p:cNvPr id="7" name="Picture 6" descr="Invite people option screenshot">
            <a:extLst>
              <a:ext uri="{FF2B5EF4-FFF2-40B4-BE49-F238E27FC236}">
                <a16:creationId xmlns:a16="http://schemas.microsoft.com/office/drawing/2014/main" id="{519239B2-62D0-13BD-85D9-F7297FDF2924}"/>
              </a:ext>
            </a:extLst>
          </p:cNvPr>
          <p:cNvPicPr>
            <a:picLocks noChangeAspect="1"/>
          </p:cNvPicPr>
          <p:nvPr/>
        </p:nvPicPr>
        <p:blipFill rotWithShape="1">
          <a:blip r:embed="rId8">
            <a:extLst>
              <a:ext uri="{28A0092B-C50C-407E-A947-70E740481C1C}">
                <a14:useLocalDpi xmlns:a14="http://schemas.microsoft.com/office/drawing/2010/main" val="0"/>
              </a:ext>
            </a:extLst>
          </a:blip>
          <a:srcRect l="28542" t="9880" r="3753" b="-3760"/>
          <a:stretch/>
        </p:blipFill>
        <p:spPr>
          <a:xfrm>
            <a:off x="4958080" y="3220073"/>
            <a:ext cx="2263140" cy="3454477"/>
          </a:xfrm>
          <a:prstGeom prst="rect">
            <a:avLst/>
          </a:prstGeom>
          <a:ln>
            <a:solidFill>
              <a:schemeClr val="bg1">
                <a:lumMod val="85000"/>
              </a:schemeClr>
            </a:solidFill>
          </a:ln>
        </p:spPr>
      </p:pic>
      <p:pic>
        <p:nvPicPr>
          <p:cNvPr id="11" name="Picture 10" descr="Adding people to invite screenshot">
            <a:extLst>
              <a:ext uri="{FF2B5EF4-FFF2-40B4-BE49-F238E27FC236}">
                <a16:creationId xmlns:a16="http://schemas.microsoft.com/office/drawing/2014/main" id="{4B618910-AF65-A1CF-9E95-84F0686FC774}"/>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8267577" y="3698426"/>
            <a:ext cx="2944906" cy="2976124"/>
          </a:xfrm>
          <a:prstGeom prst="rect">
            <a:avLst/>
          </a:prstGeom>
        </p:spPr>
      </p:pic>
      <p:pic>
        <p:nvPicPr>
          <p:cNvPr id="12" name="Picture 11" descr="slack it's a snap logo">
            <a:extLst>
              <a:ext uri="{FF2B5EF4-FFF2-40B4-BE49-F238E27FC236}">
                <a16:creationId xmlns:a16="http://schemas.microsoft.com/office/drawing/2014/main" id="{2AC683B6-4147-E76C-D76D-981D3EF4B057}"/>
              </a:ext>
            </a:extLst>
          </p:cNvPr>
          <p:cNvPicPr>
            <a:picLocks noChangeAspect="1"/>
          </p:cNvPicPr>
          <p:nvPr/>
        </p:nvPicPr>
        <p:blipFill>
          <a:blip r:embed="rId10">
            <a:extLst>
              <a:ext uri="{28A0092B-C50C-407E-A947-70E740481C1C}">
                <a14:useLocalDpi xmlns:a14="http://schemas.microsoft.com/office/drawing/2010/main" val="0"/>
              </a:ext>
            </a:extLst>
          </a:blip>
          <a:srcRect/>
          <a:stretch/>
        </p:blipFill>
        <p:spPr>
          <a:xfrm>
            <a:off x="316162" y="92666"/>
            <a:ext cx="1562235" cy="575659"/>
          </a:xfrm>
          <a:prstGeom prst="rect">
            <a:avLst/>
          </a:prstGeom>
        </p:spPr>
      </p:pic>
      <p:pic>
        <p:nvPicPr>
          <p:cNvPr id="14" name="Picture 13" descr="CMS Logo&#10;&#10;">
            <a:extLst>
              <a:ext uri="{FF2B5EF4-FFF2-40B4-BE49-F238E27FC236}">
                <a16:creationId xmlns:a16="http://schemas.microsoft.com/office/drawing/2014/main" id="{06E36F67-F92E-FD99-3FCC-A2A61BE2B9AD}"/>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0846260" y="97148"/>
            <a:ext cx="955965" cy="378910"/>
          </a:xfrm>
          <a:prstGeom prst="rect">
            <a:avLst/>
          </a:prstGeom>
        </p:spPr>
      </p:pic>
    </p:spTree>
    <p:extLst>
      <p:ext uri="{BB962C8B-B14F-4D97-AF65-F5344CB8AC3E}">
        <p14:creationId xmlns:p14="http://schemas.microsoft.com/office/powerpoint/2010/main" val="4482271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8F950BE-9A56-284C-087C-242C1B635CA0}"/>
              </a:ext>
            </a:extLst>
          </p:cNvPr>
          <p:cNvSpPr>
            <a:spLocks noGrp="1"/>
          </p:cNvSpPr>
          <p:nvPr>
            <p:ph idx="1"/>
          </p:nvPr>
        </p:nvSpPr>
        <p:spPr/>
        <p:txBody>
          <a:bodyPr/>
          <a:lstStyle/>
          <a:p>
            <a:pPr marL="0" indent="0">
              <a:buNone/>
            </a:pPr>
            <a:r>
              <a:rPr lang="en-US" sz="2800" dirty="0"/>
              <a:t>All huddles have links people can use to join from anywhere, e.g.  a message in Slack or a calendar invitation. </a:t>
            </a:r>
          </a:p>
          <a:p>
            <a:pPr marL="0" indent="0">
              <a:buNone/>
            </a:pPr>
            <a:r>
              <a:rPr lang="en-US" sz="2800" dirty="0"/>
              <a:t>To create a link:</a:t>
            </a:r>
          </a:p>
          <a:p>
            <a:pPr marL="457200" indent="-457200">
              <a:buAutoNum type="arabicPeriod"/>
            </a:pPr>
            <a:r>
              <a:rPr lang="en-US" sz="2200" dirty="0"/>
              <a:t>From a channel or DM on desktop, click the conversation name in the bottom left corner of your sidebar.</a:t>
            </a:r>
          </a:p>
          <a:p>
            <a:pPr marL="457200" indent="-457200">
              <a:buFont typeface="Arial" panose="020B0604020202020204" pitchFamily="34" charset="0"/>
              <a:buAutoNum type="arabicPeriod"/>
            </a:pPr>
            <a:r>
              <a:rPr lang="en-US" sz="2200" dirty="0"/>
              <a:t>Alternatively, right click on the conversation in the sidebar to find the link under 'copy'.</a:t>
            </a:r>
          </a:p>
          <a:p>
            <a:pPr marL="457200" indent="-457200">
              <a:buAutoNum type="arabicPeriod"/>
            </a:pPr>
            <a:r>
              <a:rPr lang="en-US" sz="2200" dirty="0"/>
              <a:t>Click </a:t>
            </a:r>
            <a:r>
              <a:rPr lang="en-US" sz="2200" b="1" dirty="0"/>
              <a:t>Copy huddle link</a:t>
            </a:r>
            <a:r>
              <a:rPr lang="en-US" sz="2200" dirty="0"/>
              <a:t>. </a:t>
            </a:r>
          </a:p>
          <a:p>
            <a:pPr marL="457200" indent="-457200">
              <a:buAutoNum type="arabicPeriod"/>
            </a:pPr>
            <a:r>
              <a:rPr lang="en-US" sz="2200" dirty="0"/>
              <a:t>Paste link wherever you’d like, including calendar invites. </a:t>
            </a:r>
          </a:p>
          <a:p>
            <a:pPr marL="457200" indent="-457200">
              <a:buAutoNum type="arabicPeriod"/>
            </a:pPr>
            <a:r>
              <a:rPr lang="en-US" sz="2200" dirty="0"/>
              <a:t>Huddle will start when someone clicks the link to join.</a:t>
            </a:r>
          </a:p>
          <a:p>
            <a:pPr marL="457200" indent="-457200">
              <a:buAutoNum type="arabicPeriod"/>
            </a:pPr>
            <a:endParaRPr lang="en-US" dirty="0"/>
          </a:p>
        </p:txBody>
      </p:sp>
      <p:sp>
        <p:nvSpPr>
          <p:cNvPr id="3" name="Title 2">
            <a:extLst>
              <a:ext uri="{FF2B5EF4-FFF2-40B4-BE49-F238E27FC236}">
                <a16:creationId xmlns:a16="http://schemas.microsoft.com/office/drawing/2014/main" id="{FFC36FDB-C784-6DEC-7F25-E77FC5235183}"/>
              </a:ext>
            </a:extLst>
          </p:cNvPr>
          <p:cNvSpPr>
            <a:spLocks noGrp="1"/>
          </p:cNvSpPr>
          <p:nvPr>
            <p:ph type="title"/>
          </p:nvPr>
        </p:nvSpPr>
        <p:spPr/>
        <p:txBody>
          <a:bodyPr/>
          <a:lstStyle/>
          <a:p>
            <a:r>
              <a:rPr lang="en-US" dirty="0"/>
              <a:t>Huddle Links</a:t>
            </a:r>
          </a:p>
        </p:txBody>
      </p:sp>
      <p:sp>
        <p:nvSpPr>
          <p:cNvPr id="4" name="Slide Number Placeholder 3">
            <a:extLst>
              <a:ext uri="{FF2B5EF4-FFF2-40B4-BE49-F238E27FC236}">
                <a16:creationId xmlns:a16="http://schemas.microsoft.com/office/drawing/2014/main" id="{84EE4B79-E077-BF8C-FECB-797D736405C1}"/>
              </a:ext>
            </a:extLst>
          </p:cNvPr>
          <p:cNvSpPr>
            <a:spLocks noGrp="1"/>
          </p:cNvSpPr>
          <p:nvPr>
            <p:ph type="sldNum" sz="quarter" idx="12"/>
          </p:nvPr>
        </p:nvSpPr>
        <p:spPr/>
        <p:txBody>
          <a:bodyPr/>
          <a:lstStyle/>
          <a:p>
            <a:fld id="{4EADB2B1-18EC-453C-8031-D4880FBCDB79}" type="slidenum">
              <a:rPr lang="en-US" smtClean="0"/>
              <a:pPr/>
              <a:t>19</a:t>
            </a:fld>
            <a:endParaRPr lang="en-US" dirty="0"/>
          </a:p>
        </p:txBody>
      </p:sp>
    </p:spTree>
    <p:extLst>
      <p:ext uri="{BB962C8B-B14F-4D97-AF65-F5344CB8AC3E}">
        <p14:creationId xmlns:p14="http://schemas.microsoft.com/office/powerpoint/2010/main" val="11309370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6C45DAF4-F2FE-4781-843B-C57E246ADF07}"/>
              </a:ext>
              <a:ext uri="{C183D7F6-B498-43B3-948B-1728B52AA6E4}">
                <adec:decorative xmlns:adec="http://schemas.microsoft.com/office/drawing/2017/decorative" val="0"/>
              </a:ext>
            </a:extLst>
          </p:cNvPr>
          <p:cNvSpPr>
            <a:spLocks noGrp="1"/>
          </p:cNvSpPr>
          <p:nvPr>
            <p:ph type="title"/>
          </p:nvPr>
        </p:nvSpPr>
        <p:spPr/>
        <p:txBody>
          <a:bodyPr/>
          <a:lstStyle/>
          <a:p>
            <a:r>
              <a:rPr lang="en-US" dirty="0"/>
              <a:t>Join Us in Channel</a:t>
            </a:r>
          </a:p>
        </p:txBody>
      </p:sp>
      <p:sp>
        <p:nvSpPr>
          <p:cNvPr id="2" name="Content Placeholder 1">
            <a:extLst>
              <a:ext uri="{FF2B5EF4-FFF2-40B4-BE49-F238E27FC236}">
                <a16:creationId xmlns:a16="http://schemas.microsoft.com/office/drawing/2014/main" id="{02222EC4-EB82-4B4B-BA2F-FCD662D54D41}"/>
              </a:ext>
            </a:extLst>
          </p:cNvPr>
          <p:cNvSpPr>
            <a:spLocks noGrp="1"/>
          </p:cNvSpPr>
          <p:nvPr>
            <p:ph idx="1"/>
          </p:nvPr>
        </p:nvSpPr>
        <p:spPr/>
        <p:txBody>
          <a:bodyPr/>
          <a:lstStyle/>
          <a:p>
            <a:pPr marL="0" indent="0">
              <a:buNone/>
            </a:pPr>
            <a:r>
              <a:rPr lang="en-US" sz="3200" dirty="0">
                <a:latin typeface="+mj-lt"/>
              </a:rPr>
              <a:t>Be sure to join us in QualityNet Slack at our Huddles training #channel:</a:t>
            </a:r>
          </a:p>
          <a:p>
            <a:pPr marL="0" indent="0">
              <a:buNone/>
            </a:pPr>
            <a:r>
              <a:rPr lang="en-US" sz="3200" dirty="0">
                <a:solidFill>
                  <a:srgbClr val="E01E5A"/>
                </a:solidFill>
                <a:highlight>
                  <a:srgbClr val="FFFF00"/>
                </a:highlight>
                <a:latin typeface="+mj-lt"/>
                <a:hlinkClick r:id="rId3">
                  <a:extLst>
                    <a:ext uri="{A12FA001-AC4F-418D-AE19-62706E023703}">
                      <ahyp:hlinkClr xmlns:ahyp="http://schemas.microsoft.com/office/drawing/2018/hyperlinkcolor" val="tx"/>
                    </a:ext>
                  </a:extLst>
                </a:hlinkClick>
              </a:rPr>
              <a:t>#</a:t>
            </a:r>
            <a:r>
              <a:rPr lang="en-US" sz="3200" u="sng" dirty="0">
                <a:solidFill>
                  <a:srgbClr val="E01E5A"/>
                </a:solidFill>
                <a:highlight>
                  <a:srgbClr val="FFFF00"/>
                </a:highlight>
                <a:latin typeface="+mj-lt"/>
                <a:hlinkClick r:id="rId3">
                  <a:extLst>
                    <a:ext uri="{A12FA001-AC4F-418D-AE19-62706E023703}">
                      <ahyp:hlinkClr xmlns:ahyp="http://schemas.microsoft.com/office/drawing/2018/hyperlinkcolor" val="tx"/>
                    </a:ext>
                  </a:extLst>
                </a:hlinkClick>
              </a:rPr>
              <a:t>slack-huddles-</a:t>
            </a:r>
            <a:r>
              <a:rPr lang="en-US" sz="3200" u="sng" dirty="0">
                <a:solidFill>
                  <a:srgbClr val="E01E5A"/>
                </a:solidFill>
                <a:highlight>
                  <a:srgbClr val="FFFF00"/>
                </a:highlight>
                <a:latin typeface="+mj-lt"/>
              </a:rPr>
              <a:t>training-june1</a:t>
            </a:r>
          </a:p>
          <a:p>
            <a:pPr marL="0" indent="0">
              <a:buNone/>
            </a:pPr>
            <a:r>
              <a:rPr lang="en-US" sz="3200" dirty="0">
                <a:latin typeface="+mj-lt"/>
              </a:rPr>
              <a:t>We will be practicing together in the channel during the training. </a:t>
            </a:r>
          </a:p>
          <a:p>
            <a:pPr marL="0" indent="0">
              <a:buNone/>
            </a:pPr>
            <a:endParaRPr lang="en-US" sz="3200" dirty="0">
              <a:latin typeface="+mj-lt"/>
            </a:endParaRPr>
          </a:p>
          <a:p>
            <a:pPr marL="0" indent="0">
              <a:buNone/>
            </a:pPr>
            <a:r>
              <a:rPr lang="en-US" sz="3200" dirty="0">
                <a:latin typeface="+mj-lt"/>
              </a:rPr>
              <a:t> </a:t>
            </a:r>
            <a:r>
              <a:rPr lang="en-US" sz="3200" dirty="0">
                <a:solidFill>
                  <a:srgbClr val="E01E5A"/>
                </a:solidFill>
                <a:latin typeface="+mj-lt"/>
              </a:rPr>
              <a:t>**</a:t>
            </a:r>
            <a:r>
              <a:rPr lang="en-US" sz="3200" dirty="0">
                <a:solidFill>
                  <a:schemeClr val="tx1"/>
                </a:solidFill>
                <a:latin typeface="+mj-lt"/>
              </a:rPr>
              <a:t>P</a:t>
            </a:r>
            <a:r>
              <a:rPr lang="en-US" sz="3200" dirty="0">
                <a:latin typeface="+mj-lt"/>
              </a:rPr>
              <a:t>LEASE NOTE: </a:t>
            </a:r>
            <a:r>
              <a:rPr lang="en-US" sz="2800" b="0" i="0" dirty="0">
                <a:solidFill>
                  <a:srgbClr val="1D1C1D"/>
                </a:solidFill>
                <a:effectLst/>
                <a:latin typeface="+mj-lt"/>
              </a:rPr>
              <a:t>While sharing your screen, please be aware that if you have access to sensitive information in Jira and/or Confluence, it could inadvertently pop up.</a:t>
            </a:r>
            <a:endParaRPr lang="en-US" sz="2800" dirty="0">
              <a:latin typeface="+mj-lt"/>
            </a:endParaRPr>
          </a:p>
          <a:p>
            <a:pPr marL="0" indent="0">
              <a:buNone/>
            </a:pPr>
            <a:endParaRPr lang="en-US" sz="4800" dirty="0">
              <a:latin typeface="+mj-lt"/>
            </a:endParaRPr>
          </a:p>
        </p:txBody>
      </p:sp>
      <p:sp>
        <p:nvSpPr>
          <p:cNvPr id="4" name="Slide Number Placeholder 3">
            <a:extLst>
              <a:ext uri="{FF2B5EF4-FFF2-40B4-BE49-F238E27FC236}">
                <a16:creationId xmlns:a16="http://schemas.microsoft.com/office/drawing/2014/main" id="{886AA0AD-37E6-47EE-A393-F34B8888B3D0}"/>
              </a:ext>
              <a:ext uri="{C183D7F6-B498-43B3-948B-1728B52AA6E4}">
                <adec:decorative xmlns:adec="http://schemas.microsoft.com/office/drawing/2017/decorative" val="0"/>
              </a:ext>
            </a:extLst>
          </p:cNvPr>
          <p:cNvSpPr>
            <a:spLocks noGrp="1"/>
          </p:cNvSpPr>
          <p:nvPr>
            <p:ph type="sldNum" sz="quarter" idx="12"/>
          </p:nvPr>
        </p:nvSpPr>
        <p:spPr/>
        <p:txBody>
          <a:bodyPr/>
          <a:lstStyle/>
          <a:p>
            <a:fld id="{4EADB2B1-18EC-453C-8031-D4880FBCDB79}" type="slidenum">
              <a:rPr lang="en-US" smtClean="0"/>
              <a:pPr/>
              <a:t>2</a:t>
            </a:fld>
            <a:endParaRPr lang="en-US" dirty="0"/>
          </a:p>
        </p:txBody>
      </p:sp>
    </p:spTree>
    <p:extLst>
      <p:ext uri="{BB962C8B-B14F-4D97-AF65-F5344CB8AC3E}">
        <p14:creationId xmlns:p14="http://schemas.microsoft.com/office/powerpoint/2010/main" val="366601630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10">
            <a:extLst>
              <a:ext uri="{FF2B5EF4-FFF2-40B4-BE49-F238E27FC236}">
                <a16:creationId xmlns:a16="http://schemas.microsoft.com/office/drawing/2014/main" id="{743AA782-23D1-4521-8CAD-47662984AA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2">
            <a:extLst>
              <a:ext uri="{FF2B5EF4-FFF2-40B4-BE49-F238E27FC236}">
                <a16:creationId xmlns:a16="http://schemas.microsoft.com/office/drawing/2014/main" id="{609B0697-FFCA-3A2C-786F-85427E19B016}"/>
              </a:ext>
            </a:extLst>
          </p:cNvPr>
          <p:cNvSpPr>
            <a:spLocks noGrp="1"/>
          </p:cNvSpPr>
          <p:nvPr>
            <p:ph type="title"/>
          </p:nvPr>
        </p:nvSpPr>
        <p:spPr>
          <a:xfrm>
            <a:off x="630936" y="640080"/>
            <a:ext cx="4818888" cy="1481328"/>
          </a:xfrm>
        </p:spPr>
        <p:txBody>
          <a:bodyPr vert="horz" lIns="91440" tIns="45720" rIns="91440" bIns="45720" rtlCol="0" anchor="b">
            <a:normAutofit/>
          </a:bodyPr>
          <a:lstStyle/>
          <a:p>
            <a:r>
              <a:rPr lang="en-US" sz="5400" kern="1200" dirty="0">
                <a:solidFill>
                  <a:schemeClr val="tx1"/>
                </a:solidFill>
                <a:latin typeface="+mj-lt"/>
                <a:ea typeface="+mj-ea"/>
                <a:cs typeface="+mj-cs"/>
              </a:rPr>
              <a:t>Join a Huddle</a:t>
            </a:r>
          </a:p>
        </p:txBody>
      </p:sp>
      <p:sp>
        <p:nvSpPr>
          <p:cNvPr id="10" name="sketch line">
            <a:extLst>
              <a:ext uri="{FF2B5EF4-FFF2-40B4-BE49-F238E27FC236}">
                <a16:creationId xmlns:a16="http://schemas.microsoft.com/office/drawing/2014/main" id="{71877DBC-BB60-40F0-AC93-2ACDBAAE60C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372868"/>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Content Placeholder 1">
            <a:extLst>
              <a:ext uri="{FF2B5EF4-FFF2-40B4-BE49-F238E27FC236}">
                <a16:creationId xmlns:a16="http://schemas.microsoft.com/office/drawing/2014/main" id="{CB9DD80C-A544-DC0E-3F6C-30162832A0CF}"/>
              </a:ext>
            </a:extLst>
          </p:cNvPr>
          <p:cNvSpPr>
            <a:spLocks noGrp="1"/>
          </p:cNvSpPr>
          <p:nvPr>
            <p:ph idx="1"/>
          </p:nvPr>
        </p:nvSpPr>
        <p:spPr>
          <a:xfrm>
            <a:off x="630936" y="2660904"/>
            <a:ext cx="4818888" cy="3547872"/>
          </a:xfrm>
        </p:spPr>
        <p:txBody>
          <a:bodyPr vert="horz" lIns="91440" tIns="45720" rIns="91440" bIns="45720" rtlCol="0" anchor="t">
            <a:noAutofit/>
          </a:bodyPr>
          <a:lstStyle/>
          <a:p>
            <a:r>
              <a:rPr lang="en-US" sz="2400" b="0" i="0" dirty="0">
                <a:solidFill>
                  <a:schemeClr val="tx1"/>
                </a:solidFill>
                <a:effectLst/>
              </a:rPr>
              <a:t>When huddle starts within a channel:</a:t>
            </a:r>
          </a:p>
          <a:p>
            <a:pPr lvl="1"/>
            <a:r>
              <a:rPr lang="en-US" sz="2200" dirty="0">
                <a:solidFill>
                  <a:schemeClr val="tx1"/>
                </a:solidFill>
              </a:rPr>
              <a:t>S</a:t>
            </a:r>
            <a:r>
              <a:rPr lang="en-US" sz="2200" b="0" i="0" dirty="0">
                <a:solidFill>
                  <a:schemeClr val="tx1"/>
                </a:solidFill>
                <a:effectLst/>
              </a:rPr>
              <a:t>ee a </a:t>
            </a:r>
            <a:r>
              <a:rPr lang="en-US" sz="2200" b="1" i="0" dirty="0">
                <a:solidFill>
                  <a:schemeClr val="tx1"/>
                </a:solidFill>
                <a:effectLst/>
              </a:rPr>
              <a:t>headphone icon</a:t>
            </a:r>
            <a:r>
              <a:rPr lang="en-US" sz="2200" b="0" i="0" dirty="0">
                <a:solidFill>
                  <a:schemeClr val="tx1"/>
                </a:solidFill>
                <a:effectLst/>
              </a:rPr>
              <a:t> next to the conversation in your sidebar.</a:t>
            </a:r>
          </a:p>
          <a:p>
            <a:pPr lvl="1"/>
            <a:endParaRPr lang="en-US" sz="2400" b="0" i="0" dirty="0">
              <a:solidFill>
                <a:schemeClr val="tx1"/>
              </a:solidFill>
              <a:effectLst/>
            </a:endParaRPr>
          </a:p>
          <a:p>
            <a:r>
              <a:rPr lang="en-US" sz="2400" b="0" i="0" dirty="0">
                <a:solidFill>
                  <a:schemeClr val="tx1"/>
                </a:solidFill>
                <a:effectLst/>
              </a:rPr>
              <a:t>When huddle starts in a DM or if you're invited to a huddle in a channel:</a:t>
            </a:r>
          </a:p>
          <a:p>
            <a:pPr lvl="1"/>
            <a:r>
              <a:rPr lang="en-US" sz="2200" dirty="0">
                <a:solidFill>
                  <a:schemeClr val="tx1"/>
                </a:solidFill>
              </a:rPr>
              <a:t>Y</a:t>
            </a:r>
            <a:r>
              <a:rPr lang="en-US" sz="2200" b="0" i="0" dirty="0">
                <a:solidFill>
                  <a:schemeClr val="tx1"/>
                </a:solidFill>
                <a:effectLst/>
              </a:rPr>
              <a:t>ou’ll </a:t>
            </a:r>
            <a:r>
              <a:rPr lang="en-US" sz="2200" dirty="0">
                <a:solidFill>
                  <a:schemeClr val="tx1"/>
                </a:solidFill>
              </a:rPr>
              <a:t>be notified </a:t>
            </a:r>
            <a:r>
              <a:rPr lang="en-US" sz="2200" b="0" i="0" dirty="0">
                <a:solidFill>
                  <a:schemeClr val="tx1"/>
                </a:solidFill>
                <a:effectLst/>
              </a:rPr>
              <a:t>to join.</a:t>
            </a:r>
          </a:p>
        </p:txBody>
      </p:sp>
      <p:sp>
        <p:nvSpPr>
          <p:cNvPr id="4" name="Slide Number Placeholder 3">
            <a:extLst>
              <a:ext uri="{FF2B5EF4-FFF2-40B4-BE49-F238E27FC236}">
                <a16:creationId xmlns:a16="http://schemas.microsoft.com/office/drawing/2014/main" id="{05829EB5-B685-AD34-7EFA-68F3F55749A2}"/>
              </a:ext>
            </a:extLst>
          </p:cNvPr>
          <p:cNvSpPr>
            <a:spLocks noGrp="1"/>
          </p:cNvSpPr>
          <p:nvPr>
            <p:ph type="sldNum" sz="quarter" idx="12"/>
          </p:nvPr>
        </p:nvSpPr>
        <p:spPr>
          <a:xfrm>
            <a:off x="8610600" y="6356350"/>
            <a:ext cx="2743200" cy="365125"/>
          </a:xfrm>
        </p:spPr>
        <p:txBody>
          <a:bodyPr vert="horz" lIns="91440" tIns="45720" rIns="91440" bIns="45720" rtlCol="0" anchor="ctr">
            <a:normAutofit/>
          </a:bodyPr>
          <a:lstStyle/>
          <a:p>
            <a:pPr>
              <a:spcAft>
                <a:spcPts val="600"/>
              </a:spcAft>
            </a:pPr>
            <a:fld id="{4EADB2B1-18EC-453C-8031-D4880FBCDB79}" type="slidenum">
              <a:rPr lang="en-US" sz="1200" smtClean="0">
                <a:solidFill>
                  <a:schemeClr val="tx1">
                    <a:tint val="75000"/>
                  </a:schemeClr>
                </a:solidFill>
              </a:rPr>
              <a:pPr>
                <a:spcAft>
                  <a:spcPts val="600"/>
                </a:spcAft>
              </a:pPr>
              <a:t>20</a:t>
            </a:fld>
            <a:endParaRPr lang="en-US" sz="1200">
              <a:solidFill>
                <a:schemeClr val="tx1">
                  <a:tint val="75000"/>
                </a:schemeClr>
              </a:solidFill>
            </a:endParaRPr>
          </a:p>
        </p:txBody>
      </p:sp>
      <p:pic>
        <p:nvPicPr>
          <p:cNvPr id="11" name="Picture 10" descr="huddle icon showing huddle taking place in channel">
            <a:extLst>
              <a:ext uri="{FF2B5EF4-FFF2-40B4-BE49-F238E27FC236}">
                <a16:creationId xmlns:a16="http://schemas.microsoft.com/office/drawing/2014/main" id="{CA68469D-110F-E3D2-6C98-13679726E521}"/>
              </a:ext>
            </a:extLst>
          </p:cNvPr>
          <p:cNvPicPr>
            <a:picLocks noChangeAspect="1"/>
          </p:cNvPicPr>
          <p:nvPr/>
        </p:nvPicPr>
        <p:blipFill>
          <a:blip r:embed="rId3"/>
          <a:stretch>
            <a:fillRect/>
          </a:stretch>
        </p:blipFill>
        <p:spPr>
          <a:xfrm>
            <a:off x="6332585" y="2797411"/>
            <a:ext cx="4976653" cy="1551475"/>
          </a:xfrm>
          <a:prstGeom prst="rect">
            <a:avLst/>
          </a:prstGeom>
        </p:spPr>
      </p:pic>
    </p:spTree>
    <p:extLst>
      <p:ext uri="{BB962C8B-B14F-4D97-AF65-F5344CB8AC3E}">
        <p14:creationId xmlns:p14="http://schemas.microsoft.com/office/powerpoint/2010/main" val="214890020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0" name="Rectangle 12">
            <a:extLst>
              <a:ext uri="{FF2B5EF4-FFF2-40B4-BE49-F238E27FC236}">
                <a16:creationId xmlns:a16="http://schemas.microsoft.com/office/drawing/2014/main" id="{2B97F24A-32CE-4C1C-A50D-3016B394DC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2">
            <a:extLst>
              <a:ext uri="{FF2B5EF4-FFF2-40B4-BE49-F238E27FC236}">
                <a16:creationId xmlns:a16="http://schemas.microsoft.com/office/drawing/2014/main" id="{609B0697-FFCA-3A2C-786F-85427E19B016}"/>
              </a:ext>
            </a:extLst>
          </p:cNvPr>
          <p:cNvSpPr>
            <a:spLocks noGrp="1"/>
          </p:cNvSpPr>
          <p:nvPr>
            <p:ph type="title"/>
          </p:nvPr>
        </p:nvSpPr>
        <p:spPr>
          <a:xfrm>
            <a:off x="630936" y="639520"/>
            <a:ext cx="3429000" cy="1719072"/>
          </a:xfrm>
        </p:spPr>
        <p:txBody>
          <a:bodyPr vert="horz" lIns="91440" tIns="45720" rIns="91440" bIns="45720" rtlCol="0" anchor="b">
            <a:normAutofit/>
          </a:bodyPr>
          <a:lstStyle/>
          <a:p>
            <a:r>
              <a:rPr lang="en-US" sz="5400" kern="1200" dirty="0">
                <a:solidFill>
                  <a:schemeClr val="tx1"/>
                </a:solidFill>
                <a:latin typeface="+mj-lt"/>
                <a:ea typeface="+mj-ea"/>
                <a:cs typeface="+mj-cs"/>
              </a:rPr>
              <a:t>Join Huddle from a Link</a:t>
            </a:r>
          </a:p>
        </p:txBody>
      </p:sp>
      <p:sp>
        <p:nvSpPr>
          <p:cNvPr id="41" name="sketch line">
            <a:extLst>
              <a:ext uri="{FF2B5EF4-FFF2-40B4-BE49-F238E27FC236}">
                <a16:creationId xmlns:a16="http://schemas.microsoft.com/office/drawing/2014/main" id="{CD8B4F24-440B-49E9-B85D-733523DC06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573756"/>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Content Placeholder 1">
            <a:extLst>
              <a:ext uri="{FF2B5EF4-FFF2-40B4-BE49-F238E27FC236}">
                <a16:creationId xmlns:a16="http://schemas.microsoft.com/office/drawing/2014/main" id="{CB9DD80C-A544-DC0E-3F6C-30162832A0CF}"/>
              </a:ext>
            </a:extLst>
          </p:cNvPr>
          <p:cNvSpPr>
            <a:spLocks noGrp="1"/>
          </p:cNvSpPr>
          <p:nvPr>
            <p:ph idx="1"/>
          </p:nvPr>
        </p:nvSpPr>
        <p:spPr>
          <a:xfrm>
            <a:off x="630936" y="2807208"/>
            <a:ext cx="3429000" cy="3410712"/>
          </a:xfrm>
        </p:spPr>
        <p:txBody>
          <a:bodyPr vert="horz" lIns="91440" tIns="45720" rIns="91440" bIns="45720" rtlCol="0" anchor="t">
            <a:normAutofit/>
          </a:bodyPr>
          <a:lstStyle/>
          <a:p>
            <a:r>
              <a:rPr lang="en-US" sz="2400" dirty="0">
                <a:solidFill>
                  <a:schemeClr val="tx1"/>
                </a:solidFill>
              </a:rPr>
              <a:t>To access a huddle from a link:</a:t>
            </a:r>
          </a:p>
          <a:p>
            <a:pPr lvl="1"/>
            <a:r>
              <a:rPr lang="en-US" sz="2200" dirty="0">
                <a:solidFill>
                  <a:schemeClr val="tx1"/>
                </a:solidFill>
              </a:rPr>
              <a:t>Must be logged in to Slack and have access to huddle channel or conversation. </a:t>
            </a:r>
          </a:p>
          <a:p>
            <a:pPr lvl="1"/>
            <a:r>
              <a:rPr lang="en-US" sz="2200" dirty="0">
                <a:solidFill>
                  <a:schemeClr val="tx1"/>
                </a:solidFill>
              </a:rPr>
              <a:t>Before joining, you’ll see a message with who is already in the huddle. </a:t>
            </a:r>
            <a:endParaRPr lang="en-US" sz="2200" dirty="0">
              <a:solidFill>
                <a:schemeClr val="tx1"/>
              </a:solidFill>
              <a:highlight>
                <a:srgbClr val="FFFF00"/>
              </a:highlight>
            </a:endParaRPr>
          </a:p>
        </p:txBody>
      </p:sp>
      <p:pic>
        <p:nvPicPr>
          <p:cNvPr id="8" name="Picture 7" descr="Graphical user interface, text, application&#10;&#10;Description automatically generated">
            <a:extLst>
              <a:ext uri="{FF2B5EF4-FFF2-40B4-BE49-F238E27FC236}">
                <a16:creationId xmlns:a16="http://schemas.microsoft.com/office/drawing/2014/main" id="{C7D76CA6-99FD-D18C-E9B3-1E9E924588B8}"/>
              </a:ext>
            </a:extLst>
          </p:cNvPr>
          <p:cNvPicPr>
            <a:picLocks noChangeAspect="1"/>
          </p:cNvPicPr>
          <p:nvPr/>
        </p:nvPicPr>
        <p:blipFill rotWithShape="1">
          <a:blip r:embed="rId3">
            <a:extLst>
              <a:ext uri="{28A0092B-C50C-407E-A947-70E740481C1C}">
                <a14:useLocalDpi xmlns:a14="http://schemas.microsoft.com/office/drawing/2010/main" val="0"/>
              </a:ext>
            </a:extLst>
          </a:blip>
          <a:srcRect l="36071" t="40769" r="35625" b="36651"/>
          <a:stretch/>
        </p:blipFill>
        <p:spPr>
          <a:xfrm>
            <a:off x="4654296" y="1935072"/>
            <a:ext cx="6903720" cy="2987856"/>
          </a:xfrm>
          <a:prstGeom prst="rect">
            <a:avLst/>
          </a:prstGeom>
        </p:spPr>
      </p:pic>
      <p:sp>
        <p:nvSpPr>
          <p:cNvPr id="4" name="Slide Number Placeholder 3">
            <a:extLst>
              <a:ext uri="{FF2B5EF4-FFF2-40B4-BE49-F238E27FC236}">
                <a16:creationId xmlns:a16="http://schemas.microsoft.com/office/drawing/2014/main" id="{05829EB5-B685-AD34-7EFA-68F3F55749A2}"/>
              </a:ext>
            </a:extLst>
          </p:cNvPr>
          <p:cNvSpPr>
            <a:spLocks noGrp="1"/>
          </p:cNvSpPr>
          <p:nvPr>
            <p:ph type="sldNum" sz="quarter" idx="12"/>
          </p:nvPr>
        </p:nvSpPr>
        <p:spPr>
          <a:xfrm>
            <a:off x="8610600" y="6356350"/>
            <a:ext cx="2743200" cy="365125"/>
          </a:xfrm>
        </p:spPr>
        <p:txBody>
          <a:bodyPr vert="horz" lIns="91440" tIns="45720" rIns="91440" bIns="45720" rtlCol="0" anchor="ctr">
            <a:normAutofit/>
          </a:bodyPr>
          <a:lstStyle/>
          <a:p>
            <a:pPr>
              <a:spcAft>
                <a:spcPts val="600"/>
              </a:spcAft>
            </a:pPr>
            <a:fld id="{4EADB2B1-18EC-453C-8031-D4880FBCDB79}" type="slidenum">
              <a:rPr lang="en-US" sz="1200" smtClean="0">
                <a:solidFill>
                  <a:schemeClr val="tx1">
                    <a:tint val="75000"/>
                  </a:schemeClr>
                </a:solidFill>
              </a:rPr>
              <a:pPr>
                <a:spcAft>
                  <a:spcPts val="600"/>
                </a:spcAft>
              </a:pPr>
              <a:t>21</a:t>
            </a:fld>
            <a:endParaRPr lang="en-US" sz="1200">
              <a:solidFill>
                <a:schemeClr val="tx1">
                  <a:tint val="75000"/>
                </a:schemeClr>
              </a:solidFill>
            </a:endParaRPr>
          </a:p>
        </p:txBody>
      </p:sp>
    </p:spTree>
    <p:extLst>
      <p:ext uri="{BB962C8B-B14F-4D97-AF65-F5344CB8AC3E}">
        <p14:creationId xmlns:p14="http://schemas.microsoft.com/office/powerpoint/2010/main" val="233603594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descr="click the new window icon screenshot">
            <a:extLst>
              <a:ext uri="{FF2B5EF4-FFF2-40B4-BE49-F238E27FC236}">
                <a16:creationId xmlns:a16="http://schemas.microsoft.com/office/drawing/2014/main" id="{CB9DD80C-A544-DC0E-3F6C-30162832A0CF}"/>
              </a:ext>
            </a:extLst>
          </p:cNvPr>
          <p:cNvSpPr>
            <a:spLocks noGrp="1"/>
          </p:cNvSpPr>
          <p:nvPr>
            <p:ph idx="1"/>
          </p:nvPr>
        </p:nvSpPr>
        <p:spPr/>
        <p:txBody>
          <a:bodyPr/>
          <a:lstStyle/>
          <a:p>
            <a:pPr marL="457200" indent="-457200" algn="l">
              <a:buFont typeface="+mj-lt"/>
              <a:buAutoNum type="arabicPeriod"/>
            </a:pPr>
            <a:r>
              <a:rPr lang="en-US" sz="2400" b="0" i="0" dirty="0">
                <a:solidFill>
                  <a:srgbClr val="454245"/>
                </a:solidFill>
                <a:effectLst/>
              </a:rPr>
              <a:t>Open the channel or DM where huddle is taking place. </a:t>
            </a:r>
          </a:p>
          <a:p>
            <a:pPr marL="457200" indent="-457200" algn="l">
              <a:buFont typeface="+mj-lt"/>
              <a:buAutoNum type="arabicPeriod"/>
            </a:pPr>
            <a:r>
              <a:rPr lang="en-US" sz="2400" b="0" i="0" dirty="0">
                <a:solidFill>
                  <a:srgbClr val="DB3568"/>
                </a:solidFill>
                <a:effectLst/>
                <a:highlight>
                  <a:srgbClr val="FFFF00"/>
                </a:highlight>
              </a:rPr>
              <a:t>GRANT _ WHAT DO YOU CLICK TO JOIN HUDDLE?</a:t>
            </a:r>
          </a:p>
          <a:p>
            <a:pPr marL="457200" indent="-457200" algn="l">
              <a:buFont typeface="+mj-lt"/>
              <a:buAutoNum type="arabicPeriod"/>
            </a:pPr>
            <a:r>
              <a:rPr lang="en-US" sz="2400" dirty="0">
                <a:solidFill>
                  <a:srgbClr val="454245"/>
                </a:solidFill>
              </a:rPr>
              <a:t>By default, you will be in Audio only and in Slack sidebar view. </a:t>
            </a:r>
          </a:p>
          <a:p>
            <a:pPr marL="457200" indent="-457200">
              <a:buFont typeface="+mj-lt"/>
              <a:buAutoNum type="arabicPeriod"/>
            </a:pPr>
            <a:r>
              <a:rPr lang="en-US" sz="2400" b="0" i="0" dirty="0">
                <a:solidFill>
                  <a:srgbClr val="454245"/>
                </a:solidFill>
                <a:effectLst/>
              </a:rPr>
              <a:t>To see larger view of huddle, click </a:t>
            </a:r>
            <a:r>
              <a:rPr lang="en-US" sz="2400" b="1" i="0" dirty="0">
                <a:solidFill>
                  <a:srgbClr val="454245"/>
                </a:solidFill>
                <a:effectLst/>
              </a:rPr>
              <a:t>mini window icon</a:t>
            </a:r>
            <a:r>
              <a:rPr lang="en-US" sz="2400" b="0" i="0" dirty="0">
                <a:solidFill>
                  <a:srgbClr val="454245"/>
                </a:solidFill>
                <a:effectLst/>
              </a:rPr>
              <a:t>.</a:t>
            </a:r>
          </a:p>
          <a:p>
            <a:pPr marL="457200" indent="-457200" algn="l">
              <a:buFont typeface="+mj-lt"/>
              <a:buAutoNum type="arabicPeriod"/>
            </a:pPr>
            <a:endParaRPr lang="en-US" sz="2400" dirty="0">
              <a:solidFill>
                <a:srgbClr val="454245"/>
              </a:solidFill>
            </a:endParaRPr>
          </a:p>
          <a:p>
            <a:pPr marL="457200" indent="-457200" algn="l">
              <a:buFont typeface="+mj-lt"/>
              <a:buAutoNum type="arabicPeriod"/>
            </a:pPr>
            <a:endParaRPr lang="en-US" b="0" i="0" dirty="0">
              <a:solidFill>
                <a:srgbClr val="454245"/>
              </a:solidFill>
              <a:effectLst/>
            </a:endParaRPr>
          </a:p>
          <a:p>
            <a:pPr marL="457200" indent="-457200" algn="l">
              <a:buFont typeface="+mj-lt"/>
              <a:buAutoNum type="arabicPeriod"/>
            </a:pPr>
            <a:endParaRPr lang="en-US" dirty="0">
              <a:solidFill>
                <a:srgbClr val="454245"/>
              </a:solidFill>
            </a:endParaRPr>
          </a:p>
          <a:p>
            <a:pPr marL="457200" indent="-457200" algn="l">
              <a:buFont typeface="+mj-lt"/>
              <a:buAutoNum type="arabicPeriod"/>
            </a:pPr>
            <a:endParaRPr lang="en-US" b="0" i="0" dirty="0">
              <a:solidFill>
                <a:srgbClr val="454245"/>
              </a:solidFill>
              <a:effectLst/>
            </a:endParaRPr>
          </a:p>
          <a:p>
            <a:pPr marL="457200" indent="-457200" algn="l">
              <a:buFont typeface="+mj-lt"/>
              <a:buAutoNum type="arabicPeriod"/>
            </a:pPr>
            <a:endParaRPr lang="en-US" b="0" i="0" dirty="0">
              <a:solidFill>
                <a:srgbClr val="454245"/>
              </a:solidFill>
              <a:effectLst/>
            </a:endParaRPr>
          </a:p>
          <a:p>
            <a:endParaRPr lang="en-US" dirty="0">
              <a:highlight>
                <a:srgbClr val="FFFF00"/>
              </a:highlight>
            </a:endParaRPr>
          </a:p>
        </p:txBody>
      </p:sp>
      <p:sp>
        <p:nvSpPr>
          <p:cNvPr id="3" name="Title 2">
            <a:extLst>
              <a:ext uri="{FF2B5EF4-FFF2-40B4-BE49-F238E27FC236}">
                <a16:creationId xmlns:a16="http://schemas.microsoft.com/office/drawing/2014/main" id="{609B0697-FFCA-3A2C-786F-85427E19B016}"/>
              </a:ext>
            </a:extLst>
          </p:cNvPr>
          <p:cNvSpPr>
            <a:spLocks noGrp="1"/>
          </p:cNvSpPr>
          <p:nvPr>
            <p:ph type="title"/>
          </p:nvPr>
        </p:nvSpPr>
        <p:spPr/>
        <p:txBody>
          <a:bodyPr/>
          <a:lstStyle/>
          <a:p>
            <a:r>
              <a:rPr lang="en-US" dirty="0"/>
              <a:t>Steps to Join a Huddle in Progress</a:t>
            </a:r>
          </a:p>
        </p:txBody>
      </p:sp>
      <p:sp>
        <p:nvSpPr>
          <p:cNvPr id="4" name="Slide Number Placeholder 3">
            <a:extLst>
              <a:ext uri="{FF2B5EF4-FFF2-40B4-BE49-F238E27FC236}">
                <a16:creationId xmlns:a16="http://schemas.microsoft.com/office/drawing/2014/main" id="{05829EB5-B685-AD34-7EFA-68F3F55749A2}"/>
              </a:ext>
            </a:extLst>
          </p:cNvPr>
          <p:cNvSpPr>
            <a:spLocks noGrp="1"/>
          </p:cNvSpPr>
          <p:nvPr>
            <p:ph type="sldNum" sz="quarter" idx="12"/>
          </p:nvPr>
        </p:nvSpPr>
        <p:spPr/>
        <p:txBody>
          <a:bodyPr/>
          <a:lstStyle/>
          <a:p>
            <a:fld id="{4EADB2B1-18EC-453C-8031-D4880FBCDB79}" type="slidenum">
              <a:rPr lang="en-US" smtClean="0"/>
              <a:pPr/>
              <a:t>22</a:t>
            </a:fld>
            <a:endParaRPr lang="en-US" dirty="0"/>
          </a:p>
        </p:txBody>
      </p:sp>
      <p:pic>
        <p:nvPicPr>
          <p:cNvPr id="9" name="Picture 8" descr="A picture containing text, electronics&#10;&#10;Description automatically generated">
            <a:extLst>
              <a:ext uri="{FF2B5EF4-FFF2-40B4-BE49-F238E27FC236}">
                <a16:creationId xmlns:a16="http://schemas.microsoft.com/office/drawing/2014/main" id="{12726EF9-6E6B-4E71-92B7-7ADCD33BE63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42638" y="3701143"/>
            <a:ext cx="4745053" cy="2416853"/>
          </a:xfrm>
          <a:prstGeom prst="rect">
            <a:avLst/>
          </a:prstGeom>
        </p:spPr>
      </p:pic>
      <p:cxnSp>
        <p:nvCxnSpPr>
          <p:cNvPr id="11" name="Straight Arrow Connector 10">
            <a:extLst>
              <a:ext uri="{FF2B5EF4-FFF2-40B4-BE49-F238E27FC236}">
                <a16:creationId xmlns:a16="http://schemas.microsoft.com/office/drawing/2014/main" id="{A134E363-E9A5-B93F-832C-C26DEAB105AE}"/>
              </a:ext>
            </a:extLst>
          </p:cNvPr>
          <p:cNvCxnSpPr/>
          <p:nvPr/>
        </p:nvCxnSpPr>
        <p:spPr>
          <a:xfrm flipH="1">
            <a:off x="6252760" y="3701143"/>
            <a:ext cx="659669" cy="254646"/>
          </a:xfrm>
          <a:prstGeom prst="straightConnector1">
            <a:avLst/>
          </a:prstGeom>
          <a:ln w="19050">
            <a:solidFill>
              <a:srgbClr val="EE1E5E"/>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5868123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6CE736C-7CF2-1F40-F067-8D2DECC5282D}"/>
              </a:ext>
            </a:extLst>
          </p:cNvPr>
          <p:cNvSpPr>
            <a:spLocks noGrp="1"/>
          </p:cNvSpPr>
          <p:nvPr>
            <p:ph idx="1"/>
          </p:nvPr>
        </p:nvSpPr>
        <p:spPr/>
        <p:txBody>
          <a:bodyPr/>
          <a:lstStyle/>
          <a:p>
            <a:pPr marL="0" indent="0">
              <a:buNone/>
            </a:pPr>
            <a:r>
              <a:rPr lang="en-US" sz="2800" b="0" i="0" dirty="0">
                <a:solidFill>
                  <a:srgbClr val="454245"/>
                </a:solidFill>
                <a:effectLst/>
              </a:rPr>
              <a:t>To enable your video , click the      </a:t>
            </a:r>
            <a:r>
              <a:rPr lang="en-US" sz="2800" b="0" i="1" dirty="0">
                <a:solidFill>
                  <a:srgbClr val="454245"/>
                </a:solidFill>
                <a:effectLst/>
              </a:rPr>
              <a:t> </a:t>
            </a:r>
            <a:r>
              <a:rPr lang="en-US" sz="2800" b="1" i="0" dirty="0">
                <a:solidFill>
                  <a:srgbClr val="454245"/>
                </a:solidFill>
                <a:effectLst/>
              </a:rPr>
              <a:t>camera icon</a:t>
            </a:r>
            <a:r>
              <a:rPr lang="en-US" sz="2800" b="0" i="0" dirty="0">
                <a:solidFill>
                  <a:srgbClr val="454245"/>
                </a:solidFill>
                <a:effectLst/>
              </a:rPr>
              <a:t> .</a:t>
            </a:r>
          </a:p>
          <a:p>
            <a:pPr marL="0" indent="0">
              <a:buNone/>
            </a:pPr>
            <a:endParaRPr lang="en-US" sz="2800" dirty="0">
              <a:solidFill>
                <a:srgbClr val="454245"/>
              </a:solidFill>
            </a:endParaRPr>
          </a:p>
          <a:p>
            <a:pPr marL="0" indent="0">
              <a:buNone/>
            </a:pPr>
            <a:endParaRPr lang="en-US" sz="2800" b="0" i="0" dirty="0">
              <a:solidFill>
                <a:srgbClr val="454245"/>
              </a:solidFill>
              <a:effectLst/>
            </a:endParaRPr>
          </a:p>
          <a:p>
            <a:pPr marL="0" indent="0">
              <a:buNone/>
            </a:pPr>
            <a:endParaRPr lang="en-US" sz="2800" b="0" i="0" dirty="0">
              <a:solidFill>
                <a:srgbClr val="454245"/>
              </a:solidFill>
              <a:effectLst/>
            </a:endParaRPr>
          </a:p>
          <a:p>
            <a:pPr marL="0" marR="0" indent="0">
              <a:spcBef>
                <a:spcPts val="0"/>
              </a:spcBef>
              <a:spcAft>
                <a:spcPts val="0"/>
              </a:spcAft>
              <a:buNone/>
            </a:pPr>
            <a:r>
              <a:rPr lang="en-US" sz="2800" dirty="0">
                <a:solidFill>
                  <a:srgbClr val="EE1E5E"/>
                </a:solidFill>
                <a:effectLst/>
                <a:ea typeface="Calibri" panose="020F0502020204030204" pitchFamily="34" charset="0"/>
              </a:rPr>
              <a:t>** Note: </a:t>
            </a:r>
            <a:r>
              <a:rPr lang="en-US" sz="2800" dirty="0">
                <a:effectLst/>
                <a:ea typeface="Calibri" panose="020F0502020204030204" pitchFamily="34" charset="0"/>
              </a:rPr>
              <a:t>You can choose to hide your self-view while video is on.</a:t>
            </a:r>
          </a:p>
          <a:p>
            <a:pPr marL="457200" lvl="1" indent="0">
              <a:spcBef>
                <a:spcPts val="0"/>
              </a:spcBef>
              <a:buNone/>
            </a:pPr>
            <a:r>
              <a:rPr lang="en-US" sz="2600" dirty="0">
                <a:effectLst/>
                <a:ea typeface="Calibri" panose="020F0502020204030204" pitchFamily="34" charset="0"/>
              </a:rPr>
              <a:t>This will hide </a:t>
            </a:r>
            <a:r>
              <a:rPr lang="en-US" sz="2600" i="1" dirty="0">
                <a:effectLst/>
                <a:ea typeface="Calibri" panose="020F0502020204030204" pitchFamily="34" charset="0"/>
              </a:rPr>
              <a:t>your</a:t>
            </a:r>
            <a:r>
              <a:rPr lang="en-US" sz="2600" dirty="0">
                <a:effectLst/>
                <a:ea typeface="Calibri" panose="020F0502020204030204" pitchFamily="34" charset="0"/>
              </a:rPr>
              <a:t> view of yourself, but everyone else in the huddle can still see your video.</a:t>
            </a:r>
          </a:p>
          <a:p>
            <a:pPr marL="0" indent="0">
              <a:buNone/>
            </a:pPr>
            <a:endParaRPr lang="en-US" sz="2800" b="0" i="0" dirty="0">
              <a:solidFill>
                <a:srgbClr val="454245"/>
              </a:solidFill>
              <a:effectLst/>
            </a:endParaRPr>
          </a:p>
          <a:p>
            <a:endParaRPr lang="en-US" dirty="0"/>
          </a:p>
        </p:txBody>
      </p:sp>
      <p:sp>
        <p:nvSpPr>
          <p:cNvPr id="3" name="Title 2">
            <a:extLst>
              <a:ext uri="{FF2B5EF4-FFF2-40B4-BE49-F238E27FC236}">
                <a16:creationId xmlns:a16="http://schemas.microsoft.com/office/drawing/2014/main" id="{98CE98A4-12E4-DB57-22D6-CF36BF7DB591}"/>
              </a:ext>
            </a:extLst>
          </p:cNvPr>
          <p:cNvSpPr>
            <a:spLocks noGrp="1"/>
          </p:cNvSpPr>
          <p:nvPr>
            <p:ph type="title"/>
          </p:nvPr>
        </p:nvSpPr>
        <p:spPr/>
        <p:txBody>
          <a:bodyPr/>
          <a:lstStyle/>
          <a:p>
            <a:r>
              <a:rPr lang="en-US" dirty="0"/>
              <a:t>Video</a:t>
            </a:r>
          </a:p>
        </p:txBody>
      </p:sp>
      <p:sp>
        <p:nvSpPr>
          <p:cNvPr id="4" name="Slide Number Placeholder 3">
            <a:extLst>
              <a:ext uri="{FF2B5EF4-FFF2-40B4-BE49-F238E27FC236}">
                <a16:creationId xmlns:a16="http://schemas.microsoft.com/office/drawing/2014/main" id="{6ADA4D1D-B4CE-76BC-2738-E813214952C2}"/>
              </a:ext>
            </a:extLst>
          </p:cNvPr>
          <p:cNvSpPr>
            <a:spLocks noGrp="1"/>
          </p:cNvSpPr>
          <p:nvPr>
            <p:ph type="sldNum" sz="quarter" idx="12"/>
          </p:nvPr>
        </p:nvSpPr>
        <p:spPr/>
        <p:txBody>
          <a:bodyPr/>
          <a:lstStyle/>
          <a:p>
            <a:fld id="{4EADB2B1-18EC-453C-8031-D4880FBCDB79}" type="slidenum">
              <a:rPr lang="en-US" smtClean="0"/>
              <a:pPr/>
              <a:t>23</a:t>
            </a:fld>
            <a:endParaRPr lang="en-US" dirty="0"/>
          </a:p>
        </p:txBody>
      </p:sp>
      <p:pic>
        <p:nvPicPr>
          <p:cNvPr id="7" name="Picture 6" descr="camera icon">
            <a:extLst>
              <a:ext uri="{FF2B5EF4-FFF2-40B4-BE49-F238E27FC236}">
                <a16:creationId xmlns:a16="http://schemas.microsoft.com/office/drawing/2014/main" id="{2C465A9D-6608-4C31-B586-080180D9A548}"/>
              </a:ext>
            </a:extLst>
          </p:cNvPr>
          <p:cNvPicPr>
            <a:picLocks noChangeAspect="1"/>
          </p:cNvPicPr>
          <p:nvPr/>
        </p:nvPicPr>
        <p:blipFill>
          <a:blip r:embed="rId3"/>
          <a:stretch>
            <a:fillRect/>
          </a:stretch>
        </p:blipFill>
        <p:spPr>
          <a:xfrm>
            <a:off x="5657264" y="1919754"/>
            <a:ext cx="480102" cy="441998"/>
          </a:xfrm>
          <a:prstGeom prst="rect">
            <a:avLst/>
          </a:prstGeom>
        </p:spPr>
      </p:pic>
    </p:spTree>
    <p:extLst>
      <p:ext uri="{BB962C8B-B14F-4D97-AF65-F5344CB8AC3E}">
        <p14:creationId xmlns:p14="http://schemas.microsoft.com/office/powerpoint/2010/main" val="42916525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DB7BCD5-F8AE-4694-FB29-250FCCB66002}"/>
              </a:ext>
            </a:extLst>
          </p:cNvPr>
          <p:cNvSpPr>
            <a:spLocks noGrp="1"/>
          </p:cNvSpPr>
          <p:nvPr>
            <p:ph idx="1"/>
          </p:nvPr>
        </p:nvSpPr>
        <p:spPr/>
        <p:txBody>
          <a:bodyPr/>
          <a:lstStyle/>
          <a:p>
            <a:pPr marL="0" indent="0">
              <a:buNone/>
            </a:pPr>
            <a:r>
              <a:rPr lang="en-US" sz="2800" dirty="0"/>
              <a:t>Select 2 different types of backgrounds</a:t>
            </a:r>
          </a:p>
          <a:p>
            <a:pPr marL="914400" lvl="1" indent="-457200">
              <a:buFont typeface="+mj-lt"/>
              <a:buAutoNum type="arabicPeriod"/>
            </a:pPr>
            <a:r>
              <a:rPr lang="en-US" sz="2400" dirty="0"/>
              <a:t>Camera background</a:t>
            </a:r>
          </a:p>
          <a:p>
            <a:pPr marL="914400" lvl="1" indent="-457200">
              <a:buFont typeface="+mj-lt"/>
              <a:buAutoNum type="arabicPeriod"/>
            </a:pPr>
            <a:r>
              <a:rPr lang="en-US" sz="2400" dirty="0"/>
              <a:t>Huddle Theme</a:t>
            </a:r>
          </a:p>
        </p:txBody>
      </p:sp>
      <p:sp>
        <p:nvSpPr>
          <p:cNvPr id="3" name="Title 2">
            <a:extLst>
              <a:ext uri="{FF2B5EF4-FFF2-40B4-BE49-F238E27FC236}">
                <a16:creationId xmlns:a16="http://schemas.microsoft.com/office/drawing/2014/main" id="{79B5A81E-01E8-28EC-360F-FCADEEB654F1}"/>
              </a:ext>
            </a:extLst>
          </p:cNvPr>
          <p:cNvSpPr>
            <a:spLocks noGrp="1"/>
          </p:cNvSpPr>
          <p:nvPr>
            <p:ph type="title"/>
          </p:nvPr>
        </p:nvSpPr>
        <p:spPr/>
        <p:txBody>
          <a:bodyPr/>
          <a:lstStyle/>
          <a:p>
            <a:r>
              <a:rPr lang="en-US" dirty="0"/>
              <a:t>Backgrounds	</a:t>
            </a:r>
          </a:p>
        </p:txBody>
      </p:sp>
      <p:sp>
        <p:nvSpPr>
          <p:cNvPr id="4" name="Slide Number Placeholder 3">
            <a:extLst>
              <a:ext uri="{FF2B5EF4-FFF2-40B4-BE49-F238E27FC236}">
                <a16:creationId xmlns:a16="http://schemas.microsoft.com/office/drawing/2014/main" id="{CA6408FC-330E-5362-12A1-1CE3614753FF}"/>
              </a:ext>
            </a:extLst>
          </p:cNvPr>
          <p:cNvSpPr>
            <a:spLocks noGrp="1"/>
          </p:cNvSpPr>
          <p:nvPr>
            <p:ph type="sldNum" sz="quarter" idx="12"/>
          </p:nvPr>
        </p:nvSpPr>
        <p:spPr/>
        <p:txBody>
          <a:bodyPr/>
          <a:lstStyle/>
          <a:p>
            <a:fld id="{4EADB2B1-18EC-453C-8031-D4880FBCDB79}" type="slidenum">
              <a:rPr lang="en-US" smtClean="0"/>
              <a:pPr/>
              <a:t>24</a:t>
            </a:fld>
            <a:endParaRPr lang="en-US" dirty="0"/>
          </a:p>
        </p:txBody>
      </p:sp>
    </p:spTree>
    <p:extLst>
      <p:ext uri="{BB962C8B-B14F-4D97-AF65-F5344CB8AC3E}">
        <p14:creationId xmlns:p14="http://schemas.microsoft.com/office/powerpoint/2010/main" val="79930338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2">
            <a:extLst>
              <a:ext uri="{FF2B5EF4-FFF2-40B4-BE49-F238E27FC236}">
                <a16:creationId xmlns:a16="http://schemas.microsoft.com/office/drawing/2014/main" id="{460B0EFB-53ED-4F35-B05D-F658EA021C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8" name="Picture 7" descr="Choose background screenshot">
            <a:extLst>
              <a:ext uri="{FF2B5EF4-FFF2-40B4-BE49-F238E27FC236}">
                <a16:creationId xmlns:a16="http://schemas.microsoft.com/office/drawing/2014/main" id="{8B0BA21B-21AA-C502-C012-E95EB6FE22C3}"/>
              </a:ext>
            </a:extLst>
          </p:cNvPr>
          <p:cNvPicPr>
            <a:picLocks noChangeAspect="1"/>
          </p:cNvPicPr>
          <p:nvPr/>
        </p:nvPicPr>
        <p:blipFill rotWithShape="1">
          <a:blip r:embed="rId2">
            <a:extLst>
              <a:ext uri="{28A0092B-C50C-407E-A947-70E740481C1C}">
                <a14:useLocalDpi xmlns:a14="http://schemas.microsoft.com/office/drawing/2010/main" val="0"/>
              </a:ext>
            </a:extLst>
          </a:blip>
          <a:srcRect r="2004"/>
          <a:stretch/>
        </p:blipFill>
        <p:spPr>
          <a:xfrm>
            <a:off x="6277962" y="2919342"/>
            <a:ext cx="2695753" cy="3807456"/>
          </a:xfrm>
          <a:custGeom>
            <a:avLst/>
            <a:gdLst/>
            <a:ahLst/>
            <a:cxnLst/>
            <a:rect l="l" t="t" r="r" b="b"/>
            <a:pathLst>
              <a:path w="4636517" h="6858000">
                <a:moveTo>
                  <a:pt x="0" y="0"/>
                </a:moveTo>
                <a:lnTo>
                  <a:pt x="4636517" y="0"/>
                </a:lnTo>
                <a:lnTo>
                  <a:pt x="4636517" y="6858000"/>
                </a:lnTo>
                <a:lnTo>
                  <a:pt x="0" y="6858000"/>
                </a:lnTo>
                <a:close/>
              </a:path>
            </a:pathLst>
          </a:custGeom>
          <a:ln>
            <a:solidFill>
              <a:schemeClr val="bg1">
                <a:lumMod val="85000"/>
              </a:schemeClr>
            </a:solidFill>
          </a:ln>
        </p:spPr>
      </p:pic>
      <p:sp>
        <p:nvSpPr>
          <p:cNvPr id="14" name="!!Arc">
            <a:extLst>
              <a:ext uri="{FF2B5EF4-FFF2-40B4-BE49-F238E27FC236}">
                <a16:creationId xmlns:a16="http://schemas.microsoft.com/office/drawing/2014/main" id="{835EF3DD-7D43-4A27-8967-A92FD8CC93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673531" y="407987"/>
            <a:ext cx="2987899" cy="2987899"/>
          </a:xfrm>
          <a:prstGeom prst="arc">
            <a:avLst>
              <a:gd name="adj1" fmla="val 16200000"/>
              <a:gd name="adj2" fmla="val 2563720"/>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3" name="Title 2">
            <a:extLst>
              <a:ext uri="{FF2B5EF4-FFF2-40B4-BE49-F238E27FC236}">
                <a16:creationId xmlns:a16="http://schemas.microsoft.com/office/drawing/2014/main" id="{EA287E73-4CD9-308A-991F-1FA10B6A9AF6}"/>
              </a:ext>
            </a:extLst>
          </p:cNvPr>
          <p:cNvSpPr>
            <a:spLocks noGrp="1"/>
          </p:cNvSpPr>
          <p:nvPr>
            <p:ph type="title"/>
          </p:nvPr>
        </p:nvSpPr>
        <p:spPr>
          <a:xfrm>
            <a:off x="105564" y="407987"/>
            <a:ext cx="5721484" cy="1325563"/>
          </a:xfrm>
        </p:spPr>
        <p:txBody>
          <a:bodyPr vert="horz" lIns="91440" tIns="45720" rIns="91440" bIns="45720" rtlCol="0" anchor="ctr">
            <a:normAutofit/>
          </a:bodyPr>
          <a:lstStyle/>
          <a:p>
            <a:r>
              <a:rPr lang="en-US" sz="4400" dirty="0">
                <a:solidFill>
                  <a:schemeClr val="tx1"/>
                </a:solidFill>
              </a:rPr>
              <a:t>Camera Background</a:t>
            </a:r>
          </a:p>
        </p:txBody>
      </p:sp>
      <p:sp>
        <p:nvSpPr>
          <p:cNvPr id="2" name="Content Placeholder 1">
            <a:extLst>
              <a:ext uri="{FF2B5EF4-FFF2-40B4-BE49-F238E27FC236}">
                <a16:creationId xmlns:a16="http://schemas.microsoft.com/office/drawing/2014/main" id="{9D2C10A5-A9AE-CF1B-002E-DF24215B126D}"/>
              </a:ext>
            </a:extLst>
          </p:cNvPr>
          <p:cNvSpPr>
            <a:spLocks noGrp="1"/>
          </p:cNvSpPr>
          <p:nvPr>
            <p:ph idx="1"/>
          </p:nvPr>
        </p:nvSpPr>
        <p:spPr>
          <a:xfrm>
            <a:off x="159066" y="1432779"/>
            <a:ext cx="8514465" cy="4770852"/>
          </a:xfrm>
        </p:spPr>
        <p:txBody>
          <a:bodyPr vert="horz" lIns="91440" tIns="45720" rIns="91440" bIns="45720" rtlCol="0">
            <a:normAutofit/>
          </a:bodyPr>
          <a:lstStyle/>
          <a:p>
            <a:pPr marL="228600" lvl="1" indent="0">
              <a:buNone/>
            </a:pPr>
            <a:r>
              <a:rPr lang="en-US" sz="2800" dirty="0">
                <a:solidFill>
                  <a:schemeClr val="tx1"/>
                </a:solidFill>
              </a:rPr>
              <a:t>Appears behind you when your video camera is on.</a:t>
            </a:r>
          </a:p>
          <a:p>
            <a:pPr marL="228600" lvl="1" indent="0">
              <a:buNone/>
            </a:pPr>
            <a:endParaRPr lang="en-US" sz="2800" dirty="0">
              <a:solidFill>
                <a:schemeClr val="tx1"/>
              </a:solidFill>
            </a:endParaRPr>
          </a:p>
          <a:p>
            <a:pPr marL="571500" lvl="1" indent="-342900">
              <a:buAutoNum type="arabicPeriod"/>
            </a:pPr>
            <a:r>
              <a:rPr lang="en-US" sz="2200" dirty="0">
                <a:solidFill>
                  <a:schemeClr val="tx1"/>
                </a:solidFill>
              </a:rPr>
              <a:t>Go to </a:t>
            </a:r>
            <a:r>
              <a:rPr lang="en-US" sz="2200" b="1" dirty="0">
                <a:solidFill>
                  <a:schemeClr val="tx1"/>
                </a:solidFill>
              </a:rPr>
              <a:t>Settings cog</a:t>
            </a:r>
            <a:r>
              <a:rPr lang="en-US" sz="2200" dirty="0">
                <a:solidFill>
                  <a:schemeClr val="tx1"/>
                </a:solidFill>
              </a:rPr>
              <a:t>.</a:t>
            </a:r>
          </a:p>
          <a:p>
            <a:pPr marL="571500" lvl="1" indent="-342900">
              <a:buAutoNum type="arabicPeriod"/>
            </a:pPr>
            <a:r>
              <a:rPr lang="en-US" sz="2200" dirty="0">
                <a:solidFill>
                  <a:schemeClr val="tx1"/>
                </a:solidFill>
              </a:rPr>
              <a:t>Select </a:t>
            </a:r>
            <a:r>
              <a:rPr lang="en-US" sz="2200" b="1" dirty="0">
                <a:solidFill>
                  <a:schemeClr val="tx1"/>
                </a:solidFill>
              </a:rPr>
              <a:t>Camera background</a:t>
            </a:r>
            <a:r>
              <a:rPr lang="en-US" sz="2200" dirty="0">
                <a:solidFill>
                  <a:schemeClr val="tx1"/>
                </a:solidFill>
              </a:rPr>
              <a:t>.</a:t>
            </a:r>
          </a:p>
          <a:p>
            <a:pPr marL="571500" lvl="1" indent="-342900">
              <a:buAutoNum type="arabicPeriod"/>
            </a:pPr>
            <a:endParaRPr lang="en-US" dirty="0">
              <a:solidFill>
                <a:schemeClr val="tx1"/>
              </a:solidFill>
            </a:endParaRPr>
          </a:p>
          <a:p>
            <a:pPr marL="571500" lvl="1" indent="-342900">
              <a:buAutoNum type="arabicPeriod"/>
            </a:pPr>
            <a:endParaRPr lang="en-US" dirty="0">
              <a:solidFill>
                <a:schemeClr val="tx1"/>
              </a:solidFill>
            </a:endParaRPr>
          </a:p>
          <a:p>
            <a:pPr marL="571500" lvl="1" indent="-342900">
              <a:buAutoNum type="arabicPeriod"/>
            </a:pPr>
            <a:endParaRPr lang="en-US" dirty="0">
              <a:solidFill>
                <a:schemeClr val="tx1"/>
              </a:solidFill>
            </a:endParaRPr>
          </a:p>
          <a:p>
            <a:pPr marL="571500" lvl="1" indent="-342900">
              <a:buAutoNum type="arabicPeriod"/>
            </a:pPr>
            <a:endParaRPr lang="en-US" dirty="0">
              <a:solidFill>
                <a:schemeClr val="tx1"/>
              </a:solidFill>
            </a:endParaRPr>
          </a:p>
          <a:p>
            <a:pPr marL="571500" lvl="1" indent="-342900">
              <a:buAutoNum type="arabicPeriod"/>
            </a:pPr>
            <a:endParaRPr lang="en-US" dirty="0">
              <a:solidFill>
                <a:schemeClr val="tx1"/>
              </a:solidFill>
            </a:endParaRPr>
          </a:p>
          <a:p>
            <a:pPr marL="571500" lvl="1" indent="-342900">
              <a:buAutoNum type="arabicPeriod"/>
            </a:pPr>
            <a:endParaRPr lang="en-US" dirty="0">
              <a:solidFill>
                <a:schemeClr val="tx1"/>
              </a:solidFill>
            </a:endParaRPr>
          </a:p>
          <a:p>
            <a:pPr marL="571500" lvl="1" indent="-342900">
              <a:buAutoNum type="arabicPeriod"/>
            </a:pPr>
            <a:endParaRPr lang="en-US" dirty="0">
              <a:solidFill>
                <a:schemeClr val="tx1"/>
              </a:solidFill>
            </a:endParaRPr>
          </a:p>
          <a:p>
            <a:pPr marL="571500" lvl="1" indent="-342900">
              <a:buAutoNum type="arabicPeriod"/>
            </a:pPr>
            <a:endParaRPr lang="en-US" dirty="0">
              <a:solidFill>
                <a:schemeClr val="tx1"/>
              </a:solidFill>
            </a:endParaRPr>
          </a:p>
          <a:p>
            <a:pPr marL="571500" lvl="1" indent="-342900">
              <a:buAutoNum type="arabicPeriod"/>
            </a:pPr>
            <a:endParaRPr lang="en-US" dirty="0">
              <a:solidFill>
                <a:schemeClr val="tx1"/>
              </a:solidFill>
            </a:endParaRPr>
          </a:p>
          <a:p>
            <a:pPr marL="571500" lvl="1" indent="-342900">
              <a:buAutoNum type="arabicPeriod"/>
            </a:pPr>
            <a:endParaRPr lang="en-US" dirty="0">
              <a:solidFill>
                <a:schemeClr val="tx1"/>
              </a:solidFill>
            </a:endParaRPr>
          </a:p>
          <a:p>
            <a:pPr marL="457200" lvl="1"/>
            <a:endParaRPr lang="en-US" dirty="0">
              <a:solidFill>
                <a:schemeClr val="tx1"/>
              </a:solidFill>
            </a:endParaRPr>
          </a:p>
          <a:p>
            <a:pPr marL="457200" lvl="1"/>
            <a:endParaRPr lang="en-US" dirty="0">
              <a:solidFill>
                <a:schemeClr val="tx1"/>
              </a:solidFill>
            </a:endParaRPr>
          </a:p>
          <a:p>
            <a:pPr marL="457200" lvl="1"/>
            <a:endParaRPr lang="en-US" dirty="0">
              <a:solidFill>
                <a:schemeClr val="tx1"/>
              </a:solidFill>
            </a:endParaRPr>
          </a:p>
        </p:txBody>
      </p:sp>
      <p:sp>
        <p:nvSpPr>
          <p:cNvPr id="4" name="Slide Number Placeholder 3">
            <a:extLst>
              <a:ext uri="{FF2B5EF4-FFF2-40B4-BE49-F238E27FC236}">
                <a16:creationId xmlns:a16="http://schemas.microsoft.com/office/drawing/2014/main" id="{4BD92FD2-7DAD-4DF0-DE09-2D9BDDDF46A5}"/>
              </a:ext>
            </a:extLst>
          </p:cNvPr>
          <p:cNvSpPr>
            <a:spLocks noGrp="1"/>
          </p:cNvSpPr>
          <p:nvPr>
            <p:ph type="sldNum" sz="quarter" idx="12"/>
          </p:nvPr>
        </p:nvSpPr>
        <p:spPr>
          <a:xfrm>
            <a:off x="10047382" y="6356350"/>
            <a:ext cx="1306417" cy="365125"/>
          </a:xfrm>
        </p:spPr>
        <p:txBody>
          <a:bodyPr vert="horz" lIns="91440" tIns="45720" rIns="91440" bIns="45720" rtlCol="0" anchor="ctr">
            <a:normAutofit/>
          </a:bodyPr>
          <a:lstStyle/>
          <a:p>
            <a:pPr>
              <a:spcAft>
                <a:spcPts val="600"/>
              </a:spcAft>
              <a:defRPr/>
            </a:pPr>
            <a:fld id="{4EADB2B1-18EC-453C-8031-D4880FBCDB79}" type="slidenum">
              <a:rPr lang="en-US" sz="1200" smtClean="0">
                <a:solidFill>
                  <a:prstClr val="black">
                    <a:tint val="75000"/>
                  </a:prstClr>
                </a:solidFill>
                <a:latin typeface="Calibri" panose="020F0502020204030204"/>
              </a:rPr>
              <a:pPr>
                <a:spcAft>
                  <a:spcPts val="600"/>
                </a:spcAft>
                <a:defRPr/>
              </a:pPr>
              <a:t>25</a:t>
            </a:fld>
            <a:endParaRPr lang="en-US" sz="1200">
              <a:solidFill>
                <a:prstClr val="black">
                  <a:tint val="75000"/>
                </a:prstClr>
              </a:solidFill>
              <a:latin typeface="Calibri" panose="020F0502020204030204"/>
            </a:endParaRPr>
          </a:p>
        </p:txBody>
      </p:sp>
      <p:sp>
        <p:nvSpPr>
          <p:cNvPr id="19" name="TextBox 18">
            <a:extLst>
              <a:ext uri="{FF2B5EF4-FFF2-40B4-BE49-F238E27FC236}">
                <a16:creationId xmlns:a16="http://schemas.microsoft.com/office/drawing/2014/main" id="{2EEB47C6-BF1A-F715-DC7E-401DE35B1C74}"/>
              </a:ext>
            </a:extLst>
          </p:cNvPr>
          <p:cNvSpPr txBox="1"/>
          <p:nvPr/>
        </p:nvSpPr>
        <p:spPr>
          <a:xfrm>
            <a:off x="5589916" y="2396175"/>
            <a:ext cx="6167230" cy="430887"/>
          </a:xfrm>
          <a:prstGeom prst="rect">
            <a:avLst/>
          </a:prstGeom>
          <a:noFill/>
        </p:spPr>
        <p:txBody>
          <a:bodyPr wrap="square">
            <a:spAutoFit/>
          </a:bodyPr>
          <a:lstStyle/>
          <a:p>
            <a:pPr marL="571500" lvl="1" indent="-342900">
              <a:buClr>
                <a:srgbClr val="EE1E5E"/>
              </a:buClr>
              <a:buFont typeface="+mj-lt"/>
              <a:buAutoNum type="arabicPeriod" startAt="3"/>
            </a:pPr>
            <a:r>
              <a:rPr lang="en-US" sz="2200" dirty="0">
                <a:solidFill>
                  <a:schemeClr val="tx1"/>
                </a:solidFill>
              </a:rPr>
              <a:t>Select background.</a:t>
            </a:r>
          </a:p>
        </p:txBody>
      </p:sp>
      <p:cxnSp>
        <p:nvCxnSpPr>
          <p:cNvPr id="6" name="Straight Arrow Connector 5">
            <a:extLst>
              <a:ext uri="{FF2B5EF4-FFF2-40B4-BE49-F238E27FC236}">
                <a16:creationId xmlns:a16="http://schemas.microsoft.com/office/drawing/2014/main" id="{CB71F001-5D9D-C32E-AAFB-DE1CBD329799}"/>
              </a:ext>
            </a:extLst>
          </p:cNvPr>
          <p:cNvCxnSpPr/>
          <p:nvPr/>
        </p:nvCxnSpPr>
        <p:spPr>
          <a:xfrm>
            <a:off x="3176455" y="5029200"/>
            <a:ext cx="2767145" cy="0"/>
          </a:xfrm>
          <a:prstGeom prst="straightConnector1">
            <a:avLst/>
          </a:prstGeom>
          <a:ln w="28575">
            <a:solidFill>
              <a:srgbClr val="E01E5A"/>
            </a:solidFill>
            <a:tailEnd type="triangle"/>
          </a:ln>
        </p:spPr>
        <p:style>
          <a:lnRef idx="1">
            <a:schemeClr val="accent1"/>
          </a:lnRef>
          <a:fillRef idx="0">
            <a:schemeClr val="accent1"/>
          </a:fillRef>
          <a:effectRef idx="0">
            <a:schemeClr val="accent1"/>
          </a:effectRef>
          <a:fontRef idx="minor">
            <a:schemeClr val="tx1"/>
          </a:fontRef>
        </p:style>
      </p:cxnSp>
      <p:pic>
        <p:nvPicPr>
          <p:cNvPr id="7" name="Picture 6">
            <a:extLst>
              <a:ext uri="{FF2B5EF4-FFF2-40B4-BE49-F238E27FC236}">
                <a16:creationId xmlns:a16="http://schemas.microsoft.com/office/drawing/2014/main" id="{1E76F9AA-6FC3-EAD9-F74B-6023F11A7946}"/>
              </a:ext>
            </a:extLst>
          </p:cNvPr>
          <p:cNvPicPr>
            <a:picLocks noChangeAspect="1"/>
          </p:cNvPicPr>
          <p:nvPr/>
        </p:nvPicPr>
        <p:blipFill>
          <a:blip r:embed="rId3"/>
          <a:stretch>
            <a:fillRect/>
          </a:stretch>
        </p:blipFill>
        <p:spPr>
          <a:xfrm>
            <a:off x="693747" y="3166329"/>
            <a:ext cx="2403175" cy="3454564"/>
          </a:xfrm>
          <a:prstGeom prst="rect">
            <a:avLst/>
          </a:prstGeom>
          <a:ln>
            <a:solidFill>
              <a:srgbClr val="E01E5A"/>
            </a:solidFill>
          </a:ln>
        </p:spPr>
      </p:pic>
    </p:spTree>
    <p:extLst>
      <p:ext uri="{BB962C8B-B14F-4D97-AF65-F5344CB8AC3E}">
        <p14:creationId xmlns:p14="http://schemas.microsoft.com/office/powerpoint/2010/main" val="129000067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352BEC0E-22F8-46D0-9632-375DB541B0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2">
            <a:extLst>
              <a:ext uri="{FF2B5EF4-FFF2-40B4-BE49-F238E27FC236}">
                <a16:creationId xmlns:a16="http://schemas.microsoft.com/office/drawing/2014/main" id="{11453C6A-9079-C971-9B1D-9ED9C53227F1}"/>
              </a:ext>
            </a:extLst>
          </p:cNvPr>
          <p:cNvSpPr>
            <a:spLocks noGrp="1"/>
          </p:cNvSpPr>
          <p:nvPr>
            <p:ph type="title"/>
          </p:nvPr>
        </p:nvSpPr>
        <p:spPr>
          <a:xfrm>
            <a:off x="640080" y="329184"/>
            <a:ext cx="6894576" cy="1783080"/>
          </a:xfrm>
        </p:spPr>
        <p:txBody>
          <a:bodyPr vert="horz" lIns="91440" tIns="45720" rIns="91440" bIns="45720" rtlCol="0" anchor="b">
            <a:normAutofit/>
          </a:bodyPr>
          <a:lstStyle/>
          <a:p>
            <a:r>
              <a:rPr lang="en-US" sz="5000" dirty="0">
                <a:solidFill>
                  <a:schemeClr val="tx1"/>
                </a:solidFill>
              </a:rPr>
              <a:t>Camera Background From Large Window View</a:t>
            </a:r>
          </a:p>
        </p:txBody>
      </p:sp>
      <p:sp>
        <p:nvSpPr>
          <p:cNvPr id="15" name="sketch line">
            <a:extLst>
              <a:ext uri="{FF2B5EF4-FFF2-40B4-BE49-F238E27FC236}">
                <a16:creationId xmlns:a16="http://schemas.microsoft.com/office/drawing/2014/main" id="{3FCFB1DE-0B7E-48CC-BA90-B2AB0889F9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8952" y="2395728"/>
            <a:ext cx="4243589" cy="18288"/>
          </a:xfrm>
          <a:custGeom>
            <a:avLst/>
            <a:gdLst>
              <a:gd name="connsiteX0" fmla="*/ 0 w 4243589"/>
              <a:gd name="connsiteY0" fmla="*/ 0 h 18288"/>
              <a:gd name="connsiteX1" fmla="*/ 478919 w 4243589"/>
              <a:gd name="connsiteY1" fmla="*/ 0 h 18288"/>
              <a:gd name="connsiteX2" fmla="*/ 957839 w 4243589"/>
              <a:gd name="connsiteY2" fmla="*/ 0 h 18288"/>
              <a:gd name="connsiteX3" fmla="*/ 1521630 w 4243589"/>
              <a:gd name="connsiteY3" fmla="*/ 0 h 18288"/>
              <a:gd name="connsiteX4" fmla="*/ 2212729 w 4243589"/>
              <a:gd name="connsiteY4" fmla="*/ 0 h 18288"/>
              <a:gd name="connsiteX5" fmla="*/ 2734084 w 4243589"/>
              <a:gd name="connsiteY5" fmla="*/ 0 h 18288"/>
              <a:gd name="connsiteX6" fmla="*/ 3255439 w 4243589"/>
              <a:gd name="connsiteY6" fmla="*/ 0 h 18288"/>
              <a:gd name="connsiteX7" fmla="*/ 4243589 w 4243589"/>
              <a:gd name="connsiteY7" fmla="*/ 0 h 18288"/>
              <a:gd name="connsiteX8" fmla="*/ 4243589 w 4243589"/>
              <a:gd name="connsiteY8" fmla="*/ 18288 h 18288"/>
              <a:gd name="connsiteX9" fmla="*/ 3594926 w 4243589"/>
              <a:gd name="connsiteY9" fmla="*/ 18288 h 18288"/>
              <a:gd name="connsiteX10" fmla="*/ 3073571 w 4243589"/>
              <a:gd name="connsiteY10" fmla="*/ 18288 h 18288"/>
              <a:gd name="connsiteX11" fmla="*/ 2552216 w 4243589"/>
              <a:gd name="connsiteY11" fmla="*/ 18288 h 18288"/>
              <a:gd name="connsiteX12" fmla="*/ 1903553 w 4243589"/>
              <a:gd name="connsiteY12" fmla="*/ 18288 h 18288"/>
              <a:gd name="connsiteX13" fmla="*/ 1212454 w 4243589"/>
              <a:gd name="connsiteY13" fmla="*/ 18288 h 18288"/>
              <a:gd name="connsiteX14" fmla="*/ 733535 w 4243589"/>
              <a:gd name="connsiteY14" fmla="*/ 18288 h 18288"/>
              <a:gd name="connsiteX15" fmla="*/ 0 w 4243589"/>
              <a:gd name="connsiteY15" fmla="*/ 18288 h 18288"/>
              <a:gd name="connsiteX16" fmla="*/ 0 w 4243589"/>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18288" fill="none" extrusionOk="0">
                <a:moveTo>
                  <a:pt x="0" y="0"/>
                </a:moveTo>
                <a:cubicBezTo>
                  <a:pt x="213395" y="-21006"/>
                  <a:pt x="307421" y="-18116"/>
                  <a:pt x="478919" y="0"/>
                </a:cubicBezTo>
                <a:cubicBezTo>
                  <a:pt x="650417" y="18116"/>
                  <a:pt x="831092" y="-21237"/>
                  <a:pt x="957839" y="0"/>
                </a:cubicBezTo>
                <a:cubicBezTo>
                  <a:pt x="1084586" y="21237"/>
                  <a:pt x="1301682" y="25124"/>
                  <a:pt x="1521630" y="0"/>
                </a:cubicBezTo>
                <a:cubicBezTo>
                  <a:pt x="1741578" y="-25124"/>
                  <a:pt x="1970269" y="-29139"/>
                  <a:pt x="2212729" y="0"/>
                </a:cubicBezTo>
                <a:cubicBezTo>
                  <a:pt x="2455189" y="29139"/>
                  <a:pt x="2558847" y="-4796"/>
                  <a:pt x="2734084" y="0"/>
                </a:cubicBezTo>
                <a:cubicBezTo>
                  <a:pt x="2909321" y="4796"/>
                  <a:pt x="3097217" y="-13409"/>
                  <a:pt x="3255439" y="0"/>
                </a:cubicBezTo>
                <a:cubicBezTo>
                  <a:pt x="3413662" y="13409"/>
                  <a:pt x="3979999" y="-10121"/>
                  <a:pt x="4243589" y="0"/>
                </a:cubicBezTo>
                <a:cubicBezTo>
                  <a:pt x="4244484" y="8974"/>
                  <a:pt x="4243043" y="9359"/>
                  <a:pt x="4243589" y="18288"/>
                </a:cubicBezTo>
                <a:cubicBezTo>
                  <a:pt x="4058777" y="31246"/>
                  <a:pt x="3910348" y="3158"/>
                  <a:pt x="3594926" y="18288"/>
                </a:cubicBezTo>
                <a:cubicBezTo>
                  <a:pt x="3279504" y="33418"/>
                  <a:pt x="3319955" y="-3977"/>
                  <a:pt x="3073571" y="18288"/>
                </a:cubicBezTo>
                <a:cubicBezTo>
                  <a:pt x="2827187" y="40553"/>
                  <a:pt x="2767387" y="1863"/>
                  <a:pt x="2552216" y="18288"/>
                </a:cubicBezTo>
                <a:cubicBezTo>
                  <a:pt x="2337046" y="34713"/>
                  <a:pt x="2181871" y="19527"/>
                  <a:pt x="1903553" y="18288"/>
                </a:cubicBezTo>
                <a:cubicBezTo>
                  <a:pt x="1625235" y="17049"/>
                  <a:pt x="1557672" y="24174"/>
                  <a:pt x="1212454" y="18288"/>
                </a:cubicBezTo>
                <a:cubicBezTo>
                  <a:pt x="867236" y="12402"/>
                  <a:pt x="874382" y="15627"/>
                  <a:pt x="733535" y="18288"/>
                </a:cubicBezTo>
                <a:cubicBezTo>
                  <a:pt x="592688" y="20949"/>
                  <a:pt x="183477" y="14753"/>
                  <a:pt x="0" y="18288"/>
                </a:cubicBezTo>
                <a:cubicBezTo>
                  <a:pt x="-229" y="14222"/>
                  <a:pt x="509" y="5816"/>
                  <a:pt x="0" y="0"/>
                </a:cubicBezTo>
                <a:close/>
              </a:path>
              <a:path w="4243589" h="18288" stroke="0" extrusionOk="0">
                <a:moveTo>
                  <a:pt x="0" y="0"/>
                </a:moveTo>
                <a:cubicBezTo>
                  <a:pt x="143690" y="16630"/>
                  <a:pt x="266667" y="14847"/>
                  <a:pt x="521355" y="0"/>
                </a:cubicBezTo>
                <a:cubicBezTo>
                  <a:pt x="776043" y="-14847"/>
                  <a:pt x="814491" y="-17363"/>
                  <a:pt x="1000275" y="0"/>
                </a:cubicBezTo>
                <a:cubicBezTo>
                  <a:pt x="1186059" y="17363"/>
                  <a:pt x="1352504" y="-23507"/>
                  <a:pt x="1521630" y="0"/>
                </a:cubicBezTo>
                <a:cubicBezTo>
                  <a:pt x="1690756" y="23507"/>
                  <a:pt x="1889525" y="5871"/>
                  <a:pt x="2127857" y="0"/>
                </a:cubicBezTo>
                <a:cubicBezTo>
                  <a:pt x="2366189" y="-5871"/>
                  <a:pt x="2620628" y="-27997"/>
                  <a:pt x="2776520" y="0"/>
                </a:cubicBezTo>
                <a:cubicBezTo>
                  <a:pt x="2932412" y="27997"/>
                  <a:pt x="3131683" y="-25073"/>
                  <a:pt x="3467618" y="0"/>
                </a:cubicBezTo>
                <a:cubicBezTo>
                  <a:pt x="3803553" y="25073"/>
                  <a:pt x="4017371" y="3071"/>
                  <a:pt x="4243589" y="0"/>
                </a:cubicBezTo>
                <a:cubicBezTo>
                  <a:pt x="4243134" y="6162"/>
                  <a:pt x="4243492" y="11775"/>
                  <a:pt x="4243589" y="18288"/>
                </a:cubicBezTo>
                <a:cubicBezTo>
                  <a:pt x="4017834" y="-5779"/>
                  <a:pt x="3834586" y="13376"/>
                  <a:pt x="3594926" y="18288"/>
                </a:cubicBezTo>
                <a:cubicBezTo>
                  <a:pt x="3355266" y="23200"/>
                  <a:pt x="3204179" y="2869"/>
                  <a:pt x="2903827" y="18288"/>
                </a:cubicBezTo>
                <a:cubicBezTo>
                  <a:pt x="2603475" y="33707"/>
                  <a:pt x="2526187" y="46187"/>
                  <a:pt x="2212729" y="18288"/>
                </a:cubicBezTo>
                <a:cubicBezTo>
                  <a:pt x="1899271" y="-9611"/>
                  <a:pt x="1966289" y="29692"/>
                  <a:pt x="1733809" y="18288"/>
                </a:cubicBezTo>
                <a:cubicBezTo>
                  <a:pt x="1501329" y="6884"/>
                  <a:pt x="1343612" y="12492"/>
                  <a:pt x="1085146" y="18288"/>
                </a:cubicBezTo>
                <a:cubicBezTo>
                  <a:pt x="826680" y="24084"/>
                  <a:pt x="778184" y="35607"/>
                  <a:pt x="521355" y="18288"/>
                </a:cubicBezTo>
                <a:cubicBezTo>
                  <a:pt x="264526" y="969"/>
                  <a:pt x="120277" y="4268"/>
                  <a:pt x="0" y="18288"/>
                </a:cubicBezTo>
                <a:cubicBezTo>
                  <a:pt x="766" y="10800"/>
                  <a:pt x="-457" y="8180"/>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Content Placeholder 1">
            <a:extLst>
              <a:ext uri="{FF2B5EF4-FFF2-40B4-BE49-F238E27FC236}">
                <a16:creationId xmlns:a16="http://schemas.microsoft.com/office/drawing/2014/main" id="{3518D648-98A0-C4FC-D425-9174AEDD151C}"/>
              </a:ext>
            </a:extLst>
          </p:cNvPr>
          <p:cNvSpPr>
            <a:spLocks noGrp="1"/>
          </p:cNvSpPr>
          <p:nvPr>
            <p:ph idx="1"/>
          </p:nvPr>
        </p:nvSpPr>
        <p:spPr>
          <a:xfrm>
            <a:off x="640080" y="2706624"/>
            <a:ext cx="6894576" cy="3483864"/>
          </a:xfrm>
        </p:spPr>
        <p:txBody>
          <a:bodyPr vert="horz" lIns="91440" tIns="45720" rIns="91440" bIns="45720" rtlCol="0">
            <a:normAutofit/>
          </a:bodyPr>
          <a:lstStyle/>
          <a:p>
            <a:pPr indent="-457200">
              <a:buFont typeface="+mj-lt"/>
              <a:buAutoNum type="arabicPeriod"/>
            </a:pPr>
            <a:r>
              <a:rPr lang="en-US" sz="2800" dirty="0">
                <a:solidFill>
                  <a:schemeClr val="tx1"/>
                </a:solidFill>
              </a:rPr>
              <a:t>Click </a:t>
            </a:r>
            <a:r>
              <a:rPr lang="en-US" sz="2800" b="1" dirty="0">
                <a:solidFill>
                  <a:schemeClr val="tx1"/>
                </a:solidFill>
              </a:rPr>
              <a:t>More actions 3 ellipses.</a:t>
            </a:r>
          </a:p>
          <a:p>
            <a:pPr indent="-457200">
              <a:buFont typeface="+mj-lt"/>
              <a:buAutoNum type="arabicPeriod"/>
            </a:pPr>
            <a:r>
              <a:rPr lang="en-US" sz="2800" dirty="0">
                <a:solidFill>
                  <a:schemeClr val="tx1"/>
                </a:solidFill>
              </a:rPr>
              <a:t>Select </a:t>
            </a:r>
            <a:r>
              <a:rPr lang="en-US" sz="2800" b="1" dirty="0">
                <a:solidFill>
                  <a:schemeClr val="tx1"/>
                </a:solidFill>
              </a:rPr>
              <a:t>Camera background. </a:t>
            </a:r>
          </a:p>
          <a:p>
            <a:pPr indent="-457200">
              <a:buFont typeface="+mj-lt"/>
              <a:buAutoNum type="arabicPeriod"/>
            </a:pPr>
            <a:r>
              <a:rPr lang="en-US" sz="2800" b="1" dirty="0">
                <a:solidFill>
                  <a:schemeClr val="tx1"/>
                </a:solidFill>
              </a:rPr>
              <a:t>Choose background</a:t>
            </a:r>
            <a:r>
              <a:rPr lang="en-US" sz="2800" dirty="0">
                <a:solidFill>
                  <a:schemeClr val="tx1"/>
                </a:solidFill>
              </a:rPr>
              <a:t>.</a:t>
            </a:r>
          </a:p>
          <a:p>
            <a:pPr marL="0"/>
            <a:endParaRPr lang="en-US" sz="2200" dirty="0">
              <a:solidFill>
                <a:schemeClr val="tx1"/>
              </a:solidFill>
            </a:endParaRPr>
          </a:p>
        </p:txBody>
      </p:sp>
      <p:pic>
        <p:nvPicPr>
          <p:cNvPr id="8" name="Picture 7" descr="Camera background option screenshot">
            <a:extLst>
              <a:ext uri="{FF2B5EF4-FFF2-40B4-BE49-F238E27FC236}">
                <a16:creationId xmlns:a16="http://schemas.microsoft.com/office/drawing/2014/main" id="{D512BB39-6D57-1F39-E95D-D966FFE2119A}"/>
              </a:ext>
            </a:extLst>
          </p:cNvPr>
          <p:cNvPicPr>
            <a:picLocks noChangeAspect="1"/>
          </p:cNvPicPr>
          <p:nvPr/>
        </p:nvPicPr>
        <p:blipFill rotWithShape="1">
          <a:blip r:embed="rId2">
            <a:extLst>
              <a:ext uri="{28A0092B-C50C-407E-A947-70E740481C1C}">
                <a14:useLocalDpi xmlns:a14="http://schemas.microsoft.com/office/drawing/2010/main" val="0"/>
              </a:ext>
            </a:extLst>
          </a:blip>
          <a:srcRect l="25226"/>
          <a:stretch/>
        </p:blipFill>
        <p:spPr>
          <a:xfrm>
            <a:off x="6580821" y="4947555"/>
            <a:ext cx="2987911" cy="1748218"/>
          </a:xfrm>
          <a:prstGeom prst="rect">
            <a:avLst/>
          </a:prstGeom>
        </p:spPr>
      </p:pic>
      <p:sp>
        <p:nvSpPr>
          <p:cNvPr id="4" name="Slide Number Placeholder 3">
            <a:extLst>
              <a:ext uri="{FF2B5EF4-FFF2-40B4-BE49-F238E27FC236}">
                <a16:creationId xmlns:a16="http://schemas.microsoft.com/office/drawing/2014/main" id="{0720E523-BED0-6933-EC3E-97B48AB4B385}"/>
              </a:ext>
            </a:extLst>
          </p:cNvPr>
          <p:cNvSpPr>
            <a:spLocks noGrp="1"/>
          </p:cNvSpPr>
          <p:nvPr>
            <p:ph type="sldNum" sz="quarter" idx="12"/>
          </p:nvPr>
        </p:nvSpPr>
        <p:spPr>
          <a:xfrm>
            <a:off x="8610600" y="6356350"/>
            <a:ext cx="2743200" cy="365125"/>
          </a:xfrm>
        </p:spPr>
        <p:txBody>
          <a:bodyPr vert="horz" lIns="91440" tIns="45720" rIns="91440" bIns="45720" rtlCol="0" anchor="ctr">
            <a:normAutofit/>
          </a:bodyPr>
          <a:lstStyle/>
          <a:p>
            <a:pPr>
              <a:spcAft>
                <a:spcPts val="600"/>
              </a:spcAft>
            </a:pPr>
            <a:fld id="{4EADB2B1-18EC-453C-8031-D4880FBCDB79}" type="slidenum">
              <a:rPr lang="en-US" sz="1200" smtClean="0">
                <a:solidFill>
                  <a:schemeClr val="tx1">
                    <a:tint val="75000"/>
                  </a:schemeClr>
                </a:solidFill>
              </a:rPr>
              <a:pPr>
                <a:spcAft>
                  <a:spcPts val="600"/>
                </a:spcAft>
              </a:pPr>
              <a:t>26</a:t>
            </a:fld>
            <a:endParaRPr lang="en-US" sz="1200">
              <a:solidFill>
                <a:schemeClr val="tx1">
                  <a:tint val="75000"/>
                </a:schemeClr>
              </a:solidFill>
            </a:endParaRPr>
          </a:p>
        </p:txBody>
      </p:sp>
      <p:pic>
        <p:nvPicPr>
          <p:cNvPr id="10" name="Picture 9" descr="choose background screenshot">
            <a:extLst>
              <a:ext uri="{FF2B5EF4-FFF2-40B4-BE49-F238E27FC236}">
                <a16:creationId xmlns:a16="http://schemas.microsoft.com/office/drawing/2014/main" id="{B7E2991D-441A-5F0A-8814-19B39F33143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892535" y="2925547"/>
            <a:ext cx="2079716" cy="2877552"/>
          </a:xfrm>
          <a:prstGeom prst="rect">
            <a:avLst/>
          </a:prstGeom>
          <a:ln>
            <a:solidFill>
              <a:schemeClr val="bg1">
                <a:lumMod val="85000"/>
              </a:schemeClr>
            </a:solidFill>
          </a:ln>
        </p:spPr>
      </p:pic>
      <p:grpSp>
        <p:nvGrpSpPr>
          <p:cNvPr id="12" name="Group 11">
            <a:extLst>
              <a:ext uri="{FF2B5EF4-FFF2-40B4-BE49-F238E27FC236}">
                <a16:creationId xmlns:a16="http://schemas.microsoft.com/office/drawing/2014/main" id="{B0698366-65A5-FE38-8207-01A3F79CF0B8}"/>
              </a:ext>
            </a:extLst>
          </p:cNvPr>
          <p:cNvGrpSpPr/>
          <p:nvPr/>
        </p:nvGrpSpPr>
        <p:grpSpPr>
          <a:xfrm>
            <a:off x="6573679" y="1664840"/>
            <a:ext cx="3318856" cy="3080897"/>
            <a:chOff x="6573679" y="1664840"/>
            <a:chExt cx="3318856" cy="3080897"/>
          </a:xfrm>
        </p:grpSpPr>
        <p:pic>
          <p:nvPicPr>
            <p:cNvPr id="6" name="Picture 5" descr="3 ellipses screenshot">
              <a:extLst>
                <a:ext uri="{FF2B5EF4-FFF2-40B4-BE49-F238E27FC236}">
                  <a16:creationId xmlns:a16="http://schemas.microsoft.com/office/drawing/2014/main" id="{7CDD0C11-339A-7C94-2864-77EDD2AA84EB}"/>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6573679" y="1664840"/>
              <a:ext cx="3202113" cy="3080897"/>
            </a:xfrm>
            <a:prstGeom prst="rect">
              <a:avLst/>
            </a:prstGeom>
          </p:spPr>
        </p:pic>
        <p:sp>
          <p:nvSpPr>
            <p:cNvPr id="5" name="Rectangle: Rounded Corners 4">
              <a:extLst>
                <a:ext uri="{FF2B5EF4-FFF2-40B4-BE49-F238E27FC236}">
                  <a16:creationId xmlns:a16="http://schemas.microsoft.com/office/drawing/2014/main" id="{1D8E8BF1-A0B7-83EC-FCE6-FAD1040A7368}"/>
                </a:ext>
              </a:extLst>
            </p:cNvPr>
            <p:cNvSpPr/>
            <p:nvPr/>
          </p:nvSpPr>
          <p:spPr>
            <a:xfrm>
              <a:off x="9133114" y="1828800"/>
              <a:ext cx="435618" cy="402771"/>
            </a:xfrm>
            <a:prstGeom prst="roundRect">
              <a:avLst/>
            </a:prstGeom>
            <a:noFill/>
            <a:ln w="28575">
              <a:solidFill>
                <a:srgbClr val="E01E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Arrow Connector 8">
              <a:extLst>
                <a:ext uri="{FF2B5EF4-FFF2-40B4-BE49-F238E27FC236}">
                  <a16:creationId xmlns:a16="http://schemas.microsoft.com/office/drawing/2014/main" id="{270484C0-4F1D-7EFE-DC21-B34702D3CC54}"/>
                </a:ext>
              </a:extLst>
            </p:cNvPr>
            <p:cNvCxnSpPr>
              <a:cxnSpLocks/>
            </p:cNvCxnSpPr>
            <p:nvPr/>
          </p:nvCxnSpPr>
          <p:spPr>
            <a:xfrm flipH="1">
              <a:off x="9406830" y="1828800"/>
              <a:ext cx="485705" cy="179614"/>
            </a:xfrm>
            <a:prstGeom prst="straightConnector1">
              <a:avLst/>
            </a:prstGeom>
            <a:ln w="28575">
              <a:solidFill>
                <a:srgbClr val="E01E5A"/>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61612983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061CCFC-A7C1-E957-5280-E3E948424D1F}"/>
              </a:ext>
            </a:extLst>
          </p:cNvPr>
          <p:cNvSpPr>
            <a:spLocks noGrp="1"/>
          </p:cNvSpPr>
          <p:nvPr>
            <p:ph idx="1"/>
          </p:nvPr>
        </p:nvSpPr>
        <p:spPr/>
        <p:txBody>
          <a:bodyPr/>
          <a:lstStyle/>
          <a:p>
            <a:r>
              <a:rPr lang="en-US" sz="2800" dirty="0">
                <a:solidFill>
                  <a:schemeClr val="tx1"/>
                </a:solidFill>
              </a:rPr>
              <a:t>Background for large window </a:t>
            </a:r>
          </a:p>
          <a:p>
            <a:r>
              <a:rPr lang="en-US" sz="2800" dirty="0">
                <a:solidFill>
                  <a:schemeClr val="tx1"/>
                </a:solidFill>
              </a:rPr>
              <a:t>Sets the mood</a:t>
            </a:r>
          </a:p>
          <a:p>
            <a:r>
              <a:rPr lang="en-US" sz="2800" dirty="0">
                <a:solidFill>
                  <a:schemeClr val="tx1"/>
                </a:solidFill>
              </a:rPr>
              <a:t>Different than Camera background</a:t>
            </a:r>
          </a:p>
          <a:p>
            <a:pPr marL="0" indent="0">
              <a:buNone/>
            </a:pPr>
            <a:endParaRPr lang="en-US" sz="2800" dirty="0">
              <a:effectLst/>
              <a:ea typeface="Calibri" panose="020F0502020204030204" pitchFamily="34" charset="0"/>
            </a:endParaRPr>
          </a:p>
          <a:p>
            <a:pPr marL="0" indent="0">
              <a:buNone/>
            </a:pPr>
            <a:endParaRPr lang="en-US" sz="2800" dirty="0">
              <a:effectLst/>
              <a:ea typeface="Calibri" panose="020F0502020204030204" pitchFamily="34" charset="0"/>
            </a:endParaRPr>
          </a:p>
          <a:p>
            <a:pPr marL="0" indent="0">
              <a:buNone/>
            </a:pPr>
            <a:r>
              <a:rPr lang="en-US" sz="2800" i="1" dirty="0">
                <a:solidFill>
                  <a:srgbClr val="EE1E5E"/>
                </a:solidFill>
                <a:effectLst/>
                <a:ea typeface="Calibri" panose="020F0502020204030204" pitchFamily="34" charset="0"/>
              </a:rPr>
              <a:t>**</a:t>
            </a:r>
            <a:r>
              <a:rPr lang="en-US" sz="2800" i="1" dirty="0">
                <a:effectLst/>
                <a:ea typeface="Calibri" panose="020F0502020204030204" pitchFamily="34" charset="0"/>
              </a:rPr>
              <a:t>All huddle participants see the same theme.</a:t>
            </a:r>
            <a:r>
              <a:rPr lang="en-US" sz="2800" dirty="0">
                <a:effectLst/>
                <a:ea typeface="Calibri" panose="020F0502020204030204" pitchFamily="34" charset="0"/>
              </a:rPr>
              <a:t>  </a:t>
            </a:r>
            <a:r>
              <a:rPr lang="en-US" sz="2800" dirty="0">
                <a:ea typeface="Calibri" panose="020F0502020204030204" pitchFamily="34" charset="0"/>
              </a:rPr>
              <a:t>C</a:t>
            </a:r>
            <a:r>
              <a:rPr lang="en-US" sz="2800" i="1" dirty="0">
                <a:effectLst/>
                <a:ea typeface="Calibri" panose="020F0502020204030204" pitchFamily="34" charset="0"/>
              </a:rPr>
              <a:t>hanging the theme changes it for everyone in the huddle</a:t>
            </a:r>
            <a:r>
              <a:rPr lang="en-US" sz="2800" dirty="0">
                <a:effectLst/>
                <a:ea typeface="Calibri" panose="020F0502020204030204" pitchFamily="34" charset="0"/>
              </a:rPr>
              <a:t>.</a:t>
            </a:r>
          </a:p>
          <a:p>
            <a:endParaRPr lang="en-US" dirty="0"/>
          </a:p>
        </p:txBody>
      </p:sp>
      <p:sp>
        <p:nvSpPr>
          <p:cNvPr id="3" name="Title 2">
            <a:extLst>
              <a:ext uri="{FF2B5EF4-FFF2-40B4-BE49-F238E27FC236}">
                <a16:creationId xmlns:a16="http://schemas.microsoft.com/office/drawing/2014/main" id="{27C2F4DD-1250-AE31-457B-D9F7B6AD8DBA}"/>
              </a:ext>
            </a:extLst>
          </p:cNvPr>
          <p:cNvSpPr>
            <a:spLocks noGrp="1"/>
          </p:cNvSpPr>
          <p:nvPr>
            <p:ph type="title"/>
          </p:nvPr>
        </p:nvSpPr>
        <p:spPr/>
        <p:txBody>
          <a:bodyPr/>
          <a:lstStyle/>
          <a:p>
            <a:r>
              <a:rPr lang="en-US" dirty="0"/>
              <a:t>Huddle Theme</a:t>
            </a:r>
          </a:p>
        </p:txBody>
      </p:sp>
      <p:sp>
        <p:nvSpPr>
          <p:cNvPr id="4" name="Slide Number Placeholder 3">
            <a:extLst>
              <a:ext uri="{FF2B5EF4-FFF2-40B4-BE49-F238E27FC236}">
                <a16:creationId xmlns:a16="http://schemas.microsoft.com/office/drawing/2014/main" id="{DC89BFCA-75D9-8211-00BA-2302FAB69647}"/>
              </a:ext>
            </a:extLst>
          </p:cNvPr>
          <p:cNvSpPr>
            <a:spLocks noGrp="1"/>
          </p:cNvSpPr>
          <p:nvPr>
            <p:ph type="sldNum" sz="quarter" idx="12"/>
          </p:nvPr>
        </p:nvSpPr>
        <p:spPr/>
        <p:txBody>
          <a:bodyPr/>
          <a:lstStyle/>
          <a:p>
            <a:fld id="{4EADB2B1-18EC-453C-8031-D4880FBCDB79}" type="slidenum">
              <a:rPr lang="en-US" smtClean="0"/>
              <a:pPr/>
              <a:t>27</a:t>
            </a:fld>
            <a:endParaRPr lang="en-US" dirty="0"/>
          </a:p>
        </p:txBody>
      </p:sp>
    </p:spTree>
    <p:extLst>
      <p:ext uri="{BB962C8B-B14F-4D97-AF65-F5344CB8AC3E}">
        <p14:creationId xmlns:p14="http://schemas.microsoft.com/office/powerpoint/2010/main" val="328029038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2">
            <a:extLst>
              <a:ext uri="{FF2B5EF4-FFF2-40B4-BE49-F238E27FC236}">
                <a16:creationId xmlns:a16="http://schemas.microsoft.com/office/drawing/2014/main" id="{460B0EFB-53ED-4F35-B05D-F658EA021C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8" name="Picture 7" descr="Choose Huddle theme screenshot">
            <a:extLst>
              <a:ext uri="{FF2B5EF4-FFF2-40B4-BE49-F238E27FC236}">
                <a16:creationId xmlns:a16="http://schemas.microsoft.com/office/drawing/2014/main" id="{8B0BA21B-21AA-C502-C012-E95EB6FE22C3}"/>
              </a:ext>
            </a:extLst>
          </p:cNvPr>
          <p:cNvPicPr>
            <a:picLocks noChangeAspect="1"/>
          </p:cNvPicPr>
          <p:nvPr/>
        </p:nvPicPr>
        <p:blipFill>
          <a:blip r:embed="rId2">
            <a:extLst>
              <a:ext uri="{28A0092B-C50C-407E-A947-70E740481C1C}">
                <a14:useLocalDpi xmlns:a14="http://schemas.microsoft.com/office/drawing/2010/main" val="0"/>
              </a:ext>
            </a:extLst>
          </a:blip>
          <a:srcRect t="1243" b="1243"/>
          <a:stretch/>
        </p:blipFill>
        <p:spPr>
          <a:xfrm>
            <a:off x="5827049" y="2303539"/>
            <a:ext cx="3088352" cy="4361959"/>
          </a:xfrm>
          <a:custGeom>
            <a:avLst/>
            <a:gdLst/>
            <a:ahLst/>
            <a:cxnLst/>
            <a:rect l="l" t="t" r="r" b="b"/>
            <a:pathLst>
              <a:path w="4636517" h="6858000">
                <a:moveTo>
                  <a:pt x="0" y="0"/>
                </a:moveTo>
                <a:lnTo>
                  <a:pt x="4636517" y="0"/>
                </a:lnTo>
                <a:lnTo>
                  <a:pt x="4636517" y="6858000"/>
                </a:lnTo>
                <a:lnTo>
                  <a:pt x="0" y="6858000"/>
                </a:lnTo>
                <a:close/>
              </a:path>
            </a:pathLst>
          </a:custGeom>
          <a:ln>
            <a:solidFill>
              <a:schemeClr val="bg1">
                <a:lumMod val="85000"/>
              </a:schemeClr>
            </a:solidFill>
          </a:ln>
        </p:spPr>
      </p:pic>
      <p:sp>
        <p:nvSpPr>
          <p:cNvPr id="14" name="!!Arc">
            <a:extLst>
              <a:ext uri="{FF2B5EF4-FFF2-40B4-BE49-F238E27FC236}">
                <a16:creationId xmlns:a16="http://schemas.microsoft.com/office/drawing/2014/main" id="{835EF3DD-7D43-4A27-8967-A92FD8CC93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673531" y="407987"/>
            <a:ext cx="2987899" cy="2987899"/>
          </a:xfrm>
          <a:prstGeom prst="arc">
            <a:avLst>
              <a:gd name="adj1" fmla="val 16200000"/>
              <a:gd name="adj2" fmla="val 2563720"/>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3" name="Title 2">
            <a:extLst>
              <a:ext uri="{FF2B5EF4-FFF2-40B4-BE49-F238E27FC236}">
                <a16:creationId xmlns:a16="http://schemas.microsoft.com/office/drawing/2014/main" id="{EA287E73-4CD9-308A-991F-1FA10B6A9AF6}"/>
              </a:ext>
            </a:extLst>
          </p:cNvPr>
          <p:cNvSpPr>
            <a:spLocks noGrp="1"/>
          </p:cNvSpPr>
          <p:nvPr>
            <p:ph type="title"/>
          </p:nvPr>
        </p:nvSpPr>
        <p:spPr>
          <a:xfrm>
            <a:off x="105564" y="407987"/>
            <a:ext cx="5721484" cy="1325563"/>
          </a:xfrm>
        </p:spPr>
        <p:txBody>
          <a:bodyPr vert="horz" lIns="91440" tIns="45720" rIns="91440" bIns="45720" rtlCol="0" anchor="ctr">
            <a:normAutofit/>
          </a:bodyPr>
          <a:lstStyle/>
          <a:p>
            <a:r>
              <a:rPr lang="en-US" sz="4400" dirty="0">
                <a:solidFill>
                  <a:schemeClr val="tx1"/>
                </a:solidFill>
              </a:rPr>
              <a:t>Huddle Theme</a:t>
            </a:r>
          </a:p>
        </p:txBody>
      </p:sp>
      <p:sp>
        <p:nvSpPr>
          <p:cNvPr id="2" name="Content Placeholder 1">
            <a:extLst>
              <a:ext uri="{FF2B5EF4-FFF2-40B4-BE49-F238E27FC236}">
                <a16:creationId xmlns:a16="http://schemas.microsoft.com/office/drawing/2014/main" id="{9D2C10A5-A9AE-CF1B-002E-DF24215B126D}"/>
              </a:ext>
            </a:extLst>
          </p:cNvPr>
          <p:cNvSpPr>
            <a:spLocks noGrp="1"/>
          </p:cNvSpPr>
          <p:nvPr>
            <p:ph idx="1"/>
          </p:nvPr>
        </p:nvSpPr>
        <p:spPr>
          <a:xfrm>
            <a:off x="159066" y="1585498"/>
            <a:ext cx="5721484" cy="4770852"/>
          </a:xfrm>
        </p:spPr>
        <p:txBody>
          <a:bodyPr vert="horz" lIns="91440" tIns="45720" rIns="91440" bIns="45720" rtlCol="0">
            <a:normAutofit/>
          </a:bodyPr>
          <a:lstStyle/>
          <a:p>
            <a:pPr marL="571500" lvl="1" indent="-342900">
              <a:buAutoNum type="arabicPeriod"/>
            </a:pPr>
            <a:r>
              <a:rPr lang="en-US" sz="2200" dirty="0">
                <a:solidFill>
                  <a:schemeClr val="tx1"/>
                </a:solidFill>
              </a:rPr>
              <a:t>Go to </a:t>
            </a:r>
            <a:r>
              <a:rPr lang="en-US" sz="2200" b="1" dirty="0">
                <a:solidFill>
                  <a:schemeClr val="tx1"/>
                </a:solidFill>
              </a:rPr>
              <a:t>Settings cog</a:t>
            </a:r>
            <a:r>
              <a:rPr lang="en-US" sz="2200" dirty="0">
                <a:solidFill>
                  <a:schemeClr val="tx1"/>
                </a:solidFill>
              </a:rPr>
              <a:t>.</a:t>
            </a:r>
          </a:p>
          <a:p>
            <a:pPr marL="571500" lvl="1" indent="-342900">
              <a:buAutoNum type="arabicPeriod"/>
            </a:pPr>
            <a:r>
              <a:rPr lang="en-US" sz="2200" dirty="0">
                <a:solidFill>
                  <a:schemeClr val="tx1"/>
                </a:solidFill>
              </a:rPr>
              <a:t>Select </a:t>
            </a:r>
            <a:r>
              <a:rPr lang="en-US" sz="2200" b="1" dirty="0">
                <a:solidFill>
                  <a:schemeClr val="tx1"/>
                </a:solidFill>
              </a:rPr>
              <a:t>Choose a huddle theme</a:t>
            </a:r>
            <a:r>
              <a:rPr lang="en-US" sz="2200" dirty="0">
                <a:solidFill>
                  <a:schemeClr val="tx1"/>
                </a:solidFill>
              </a:rPr>
              <a:t>.</a:t>
            </a:r>
          </a:p>
          <a:p>
            <a:pPr marL="571500" lvl="1" indent="-342900">
              <a:buAutoNum type="arabicPeriod"/>
            </a:pPr>
            <a:endParaRPr lang="en-US" sz="2200" dirty="0">
              <a:solidFill>
                <a:schemeClr val="tx1"/>
              </a:solidFill>
            </a:endParaRPr>
          </a:p>
          <a:p>
            <a:pPr marL="571500" lvl="1" indent="-342900">
              <a:buAutoNum type="arabicPeriod"/>
            </a:pPr>
            <a:endParaRPr lang="en-US" dirty="0">
              <a:solidFill>
                <a:schemeClr val="tx1"/>
              </a:solidFill>
            </a:endParaRPr>
          </a:p>
          <a:p>
            <a:pPr marL="571500" lvl="1" indent="-342900">
              <a:buAutoNum type="arabicPeriod"/>
            </a:pPr>
            <a:endParaRPr lang="en-US" dirty="0">
              <a:solidFill>
                <a:schemeClr val="tx1"/>
              </a:solidFill>
            </a:endParaRPr>
          </a:p>
          <a:p>
            <a:pPr marL="571500" lvl="1" indent="-342900">
              <a:buAutoNum type="arabicPeriod"/>
            </a:pPr>
            <a:endParaRPr lang="en-US" dirty="0">
              <a:solidFill>
                <a:schemeClr val="tx1"/>
              </a:solidFill>
            </a:endParaRPr>
          </a:p>
          <a:p>
            <a:pPr marL="571500" lvl="1" indent="-342900">
              <a:buAutoNum type="arabicPeriod"/>
            </a:pPr>
            <a:endParaRPr lang="en-US" dirty="0">
              <a:solidFill>
                <a:schemeClr val="tx1"/>
              </a:solidFill>
            </a:endParaRPr>
          </a:p>
          <a:p>
            <a:pPr marL="571500" lvl="1" indent="-342900">
              <a:buAutoNum type="arabicPeriod"/>
            </a:pPr>
            <a:endParaRPr lang="en-US" dirty="0">
              <a:solidFill>
                <a:schemeClr val="tx1"/>
              </a:solidFill>
            </a:endParaRPr>
          </a:p>
          <a:p>
            <a:pPr marL="571500" lvl="1" indent="-342900">
              <a:buAutoNum type="arabicPeriod"/>
            </a:pPr>
            <a:endParaRPr lang="en-US" dirty="0">
              <a:solidFill>
                <a:schemeClr val="tx1"/>
              </a:solidFill>
            </a:endParaRPr>
          </a:p>
          <a:p>
            <a:pPr marL="571500" lvl="1" indent="-342900">
              <a:buAutoNum type="arabicPeriod"/>
            </a:pPr>
            <a:endParaRPr lang="en-US" dirty="0">
              <a:solidFill>
                <a:schemeClr val="tx1"/>
              </a:solidFill>
            </a:endParaRPr>
          </a:p>
          <a:p>
            <a:pPr marL="571500" lvl="1" indent="-342900">
              <a:buAutoNum type="arabicPeriod"/>
            </a:pPr>
            <a:endParaRPr lang="en-US" dirty="0">
              <a:solidFill>
                <a:schemeClr val="tx1"/>
              </a:solidFill>
            </a:endParaRPr>
          </a:p>
          <a:p>
            <a:pPr marL="571500" lvl="1" indent="-342900">
              <a:buAutoNum type="arabicPeriod"/>
            </a:pPr>
            <a:endParaRPr lang="en-US" dirty="0">
              <a:solidFill>
                <a:schemeClr val="tx1"/>
              </a:solidFill>
            </a:endParaRPr>
          </a:p>
          <a:p>
            <a:pPr marL="457200" lvl="1"/>
            <a:endParaRPr lang="en-US" dirty="0">
              <a:solidFill>
                <a:schemeClr val="tx1"/>
              </a:solidFill>
            </a:endParaRPr>
          </a:p>
          <a:p>
            <a:pPr marL="457200" lvl="1"/>
            <a:endParaRPr lang="en-US" dirty="0">
              <a:solidFill>
                <a:schemeClr val="tx1"/>
              </a:solidFill>
            </a:endParaRPr>
          </a:p>
          <a:p>
            <a:pPr marL="457200" lvl="1"/>
            <a:endParaRPr lang="en-US" dirty="0">
              <a:solidFill>
                <a:schemeClr val="tx1"/>
              </a:solidFill>
            </a:endParaRPr>
          </a:p>
        </p:txBody>
      </p:sp>
      <p:sp>
        <p:nvSpPr>
          <p:cNvPr id="4" name="Slide Number Placeholder 3">
            <a:extLst>
              <a:ext uri="{FF2B5EF4-FFF2-40B4-BE49-F238E27FC236}">
                <a16:creationId xmlns:a16="http://schemas.microsoft.com/office/drawing/2014/main" id="{4BD92FD2-7DAD-4DF0-DE09-2D9BDDDF46A5}"/>
              </a:ext>
            </a:extLst>
          </p:cNvPr>
          <p:cNvSpPr>
            <a:spLocks noGrp="1"/>
          </p:cNvSpPr>
          <p:nvPr>
            <p:ph type="sldNum" sz="quarter" idx="12"/>
          </p:nvPr>
        </p:nvSpPr>
        <p:spPr>
          <a:xfrm>
            <a:off x="10047382" y="6356350"/>
            <a:ext cx="1306417" cy="365125"/>
          </a:xfrm>
        </p:spPr>
        <p:txBody>
          <a:bodyPr vert="horz" lIns="91440" tIns="45720" rIns="91440" bIns="45720" rtlCol="0" anchor="ctr">
            <a:normAutofit/>
          </a:bodyPr>
          <a:lstStyle/>
          <a:p>
            <a:pPr>
              <a:spcAft>
                <a:spcPts val="600"/>
              </a:spcAft>
              <a:defRPr/>
            </a:pPr>
            <a:fld id="{4EADB2B1-18EC-453C-8031-D4880FBCDB79}" type="slidenum">
              <a:rPr lang="en-US" sz="1200" smtClean="0">
                <a:solidFill>
                  <a:prstClr val="black">
                    <a:tint val="75000"/>
                  </a:prstClr>
                </a:solidFill>
                <a:latin typeface="Calibri" panose="020F0502020204030204"/>
              </a:rPr>
              <a:pPr>
                <a:spcAft>
                  <a:spcPts val="600"/>
                </a:spcAft>
                <a:defRPr/>
              </a:pPr>
              <a:t>28</a:t>
            </a:fld>
            <a:endParaRPr lang="en-US" sz="1200">
              <a:solidFill>
                <a:prstClr val="black">
                  <a:tint val="75000"/>
                </a:prstClr>
              </a:solidFill>
              <a:latin typeface="Calibri" panose="020F0502020204030204"/>
            </a:endParaRPr>
          </a:p>
        </p:txBody>
      </p:sp>
      <p:pic>
        <p:nvPicPr>
          <p:cNvPr id="17" name="Picture 16" descr="Choose huddle theme option screenshot">
            <a:extLst>
              <a:ext uri="{FF2B5EF4-FFF2-40B4-BE49-F238E27FC236}">
                <a16:creationId xmlns:a16="http://schemas.microsoft.com/office/drawing/2014/main" id="{D50B6409-5B35-ACF1-5711-85377EB0AF6C}"/>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838201" y="2389745"/>
            <a:ext cx="2809972" cy="4282398"/>
          </a:xfrm>
          <a:prstGeom prst="rect">
            <a:avLst/>
          </a:prstGeom>
        </p:spPr>
      </p:pic>
      <p:sp>
        <p:nvSpPr>
          <p:cNvPr id="19" name="TextBox 18">
            <a:extLst>
              <a:ext uri="{FF2B5EF4-FFF2-40B4-BE49-F238E27FC236}">
                <a16:creationId xmlns:a16="http://schemas.microsoft.com/office/drawing/2014/main" id="{2EEB47C6-BF1A-F715-DC7E-401DE35B1C74}"/>
              </a:ext>
            </a:extLst>
          </p:cNvPr>
          <p:cNvSpPr txBox="1"/>
          <p:nvPr/>
        </p:nvSpPr>
        <p:spPr>
          <a:xfrm>
            <a:off x="5132378" y="1705349"/>
            <a:ext cx="6795880" cy="430887"/>
          </a:xfrm>
          <a:prstGeom prst="rect">
            <a:avLst/>
          </a:prstGeom>
          <a:noFill/>
        </p:spPr>
        <p:txBody>
          <a:bodyPr wrap="square">
            <a:spAutoFit/>
          </a:bodyPr>
          <a:lstStyle/>
          <a:p>
            <a:pPr marL="571500" lvl="1" indent="-342900">
              <a:buClr>
                <a:srgbClr val="EE1E5E"/>
              </a:buClr>
              <a:buFont typeface="+mj-lt"/>
              <a:buAutoNum type="arabicPeriod" startAt="3"/>
            </a:pPr>
            <a:r>
              <a:rPr lang="en-US" sz="2200" dirty="0">
                <a:solidFill>
                  <a:schemeClr val="tx1"/>
                </a:solidFill>
              </a:rPr>
              <a:t>Select theme and click green </a:t>
            </a:r>
            <a:r>
              <a:rPr lang="en-US" sz="2200" b="1" dirty="0">
                <a:solidFill>
                  <a:schemeClr val="tx1"/>
                </a:solidFill>
              </a:rPr>
              <a:t>Set Theme button</a:t>
            </a:r>
            <a:r>
              <a:rPr lang="en-US" sz="2200" dirty="0">
                <a:solidFill>
                  <a:schemeClr val="tx1"/>
                </a:solidFill>
              </a:rPr>
              <a:t>.</a:t>
            </a:r>
          </a:p>
        </p:txBody>
      </p:sp>
      <p:cxnSp>
        <p:nvCxnSpPr>
          <p:cNvPr id="5" name="Straight Arrow Connector 4">
            <a:extLst>
              <a:ext uri="{FF2B5EF4-FFF2-40B4-BE49-F238E27FC236}">
                <a16:creationId xmlns:a16="http://schemas.microsoft.com/office/drawing/2014/main" id="{516E7B4E-A0B5-1753-51AD-542D6C07FDBD}"/>
              </a:ext>
            </a:extLst>
          </p:cNvPr>
          <p:cNvCxnSpPr>
            <a:cxnSpLocks/>
          </p:cNvCxnSpPr>
          <p:nvPr/>
        </p:nvCxnSpPr>
        <p:spPr>
          <a:xfrm>
            <a:off x="3483428" y="4463143"/>
            <a:ext cx="2198914" cy="0"/>
          </a:xfrm>
          <a:prstGeom prst="straightConnector1">
            <a:avLst/>
          </a:prstGeom>
          <a:ln w="28575">
            <a:solidFill>
              <a:srgbClr val="E01E5A"/>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5785917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2" name="Rectangle 11">
            <a:extLst>
              <a:ext uri="{FF2B5EF4-FFF2-40B4-BE49-F238E27FC236}">
                <a16:creationId xmlns:a16="http://schemas.microsoft.com/office/drawing/2014/main" id="{BAD76F3E-3A97-486B-B402-44400A8B917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6">
            <a:extLst>
              <a:ext uri="{FF2B5EF4-FFF2-40B4-BE49-F238E27FC236}">
                <a16:creationId xmlns:a16="http://schemas.microsoft.com/office/drawing/2014/main" id="{F86C03E0-1452-4940-BB21-31EDC810978B}"/>
              </a:ext>
            </a:extLst>
          </p:cNvPr>
          <p:cNvSpPr>
            <a:spLocks noGrp="1"/>
          </p:cNvSpPr>
          <p:nvPr>
            <p:ph type="title"/>
          </p:nvPr>
        </p:nvSpPr>
        <p:spPr>
          <a:xfrm>
            <a:off x="838199" y="1093788"/>
            <a:ext cx="10506455" cy="2967208"/>
          </a:xfrm>
        </p:spPr>
        <p:txBody>
          <a:bodyPr vert="horz" lIns="91440" tIns="45720" rIns="91440" bIns="45720" rtlCol="0" anchor="b">
            <a:normAutofit/>
          </a:bodyPr>
          <a:lstStyle/>
          <a:p>
            <a:pPr marL="228600">
              <a:buClr>
                <a:srgbClr val="EBAD24"/>
              </a:buClr>
            </a:pPr>
            <a:r>
              <a:rPr lang="en-US" sz="8000" kern="1200" dirty="0">
                <a:solidFill>
                  <a:schemeClr val="tx1"/>
                </a:solidFill>
                <a:latin typeface="+mj-lt"/>
                <a:ea typeface="+mj-ea"/>
                <a:cs typeface="+mj-cs"/>
              </a:rPr>
              <a:t>Working in a Huddle</a:t>
            </a:r>
          </a:p>
        </p:txBody>
      </p:sp>
      <p:sp>
        <p:nvSpPr>
          <p:cNvPr id="23" name="Rectangle 13">
            <a:extLst>
              <a:ext uri="{FF2B5EF4-FFF2-40B4-BE49-F238E27FC236}">
                <a16:creationId xmlns:a16="http://schemas.microsoft.com/office/drawing/2014/main" id="{391F6B52-91F4-4AEB-B6DB-29FEBCF28C8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41248" y="4331166"/>
            <a:ext cx="10506456"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24" name="Rectangle 15">
            <a:extLst>
              <a:ext uri="{FF2B5EF4-FFF2-40B4-BE49-F238E27FC236}">
                <a16:creationId xmlns:a16="http://schemas.microsoft.com/office/drawing/2014/main" id="{2CD6F061-7C53-44F4-9794-953DB70A451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9346882" y="2348839"/>
            <a:ext cx="54864" cy="394677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Slide Number Placeholder 3">
            <a:extLst>
              <a:ext uri="{FF2B5EF4-FFF2-40B4-BE49-F238E27FC236}">
                <a16:creationId xmlns:a16="http://schemas.microsoft.com/office/drawing/2014/main" id="{495ECEC3-AECB-4A03-BF19-8C6F338AFA3F}"/>
              </a:ext>
            </a:extLst>
          </p:cNvPr>
          <p:cNvSpPr>
            <a:spLocks noGrp="1"/>
          </p:cNvSpPr>
          <p:nvPr>
            <p:ph type="sldNum" sz="quarter" idx="12"/>
          </p:nvPr>
        </p:nvSpPr>
        <p:spPr>
          <a:xfrm>
            <a:off x="8610600" y="6356350"/>
            <a:ext cx="2743200" cy="365125"/>
          </a:xfrm>
          <a:prstGeom prst="rect">
            <a:avLst/>
          </a:prstGeom>
        </p:spPr>
        <p:txBody>
          <a:bodyPr vert="horz" lIns="91440" tIns="45720" rIns="91440" bIns="45720" rtlCol="0" anchor="ctr">
            <a:normAutofit/>
          </a:bodyPr>
          <a:lstStyle/>
          <a:p>
            <a:pPr>
              <a:spcAft>
                <a:spcPts val="600"/>
              </a:spcAft>
            </a:pPr>
            <a:fld id="{4EADB2B1-18EC-453C-8031-D4880FBCDB79}" type="slidenum">
              <a:rPr lang="en-US" sz="1200">
                <a:solidFill>
                  <a:schemeClr val="tx1">
                    <a:lumMod val="50000"/>
                    <a:lumOff val="50000"/>
                  </a:schemeClr>
                </a:solidFill>
              </a:rPr>
              <a:pPr>
                <a:spcAft>
                  <a:spcPts val="600"/>
                </a:spcAft>
              </a:pPr>
              <a:t>29</a:t>
            </a:fld>
            <a:endParaRPr lang="en-US" sz="1200">
              <a:solidFill>
                <a:schemeClr val="tx1">
                  <a:lumMod val="50000"/>
                  <a:lumOff val="50000"/>
                </a:schemeClr>
              </a:solidFill>
            </a:endParaRPr>
          </a:p>
        </p:txBody>
      </p:sp>
    </p:spTree>
    <p:extLst>
      <p:ext uri="{BB962C8B-B14F-4D97-AF65-F5344CB8AC3E}">
        <p14:creationId xmlns:p14="http://schemas.microsoft.com/office/powerpoint/2010/main" val="29783361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p:tmPct val="10000"/>
                                  </p:iterate>
                                  <p:childTnLst>
                                    <p:set>
                                      <p:cBhvr>
                                        <p:cTn id="6" dur="1" fill="hold">
                                          <p:stCondLst>
                                            <p:cond delay="0"/>
                                          </p:stCondLst>
                                        </p:cTn>
                                        <p:tgtEl>
                                          <p:spTgt spid="7"/>
                                        </p:tgtEl>
                                        <p:attrNameLst>
                                          <p:attrName>style.visibility</p:attrName>
                                        </p:attrNameLst>
                                      </p:cBhvr>
                                      <p:to>
                                        <p:strVal val="visible"/>
                                      </p:to>
                                    </p:set>
                                    <p:animEffect transition="in" filter="fade">
                                      <p:cBhvr>
                                        <p:cTn id="7" dur="7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Picture 5" descr="slack it's a snap logo">
            <a:extLst>
              <a:ext uri="{FF2B5EF4-FFF2-40B4-BE49-F238E27FC236}">
                <a16:creationId xmlns:a16="http://schemas.microsoft.com/office/drawing/2014/main" id="{948DBA7C-7712-4384-BFDA-586623EDFF5F}"/>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262144" y="141494"/>
            <a:ext cx="1409700" cy="519453"/>
          </a:xfrm>
          <a:prstGeom prst="rect">
            <a:avLst/>
          </a:prstGeom>
        </p:spPr>
      </p:pic>
      <p:sp useBgFill="1">
        <p:nvSpPr>
          <p:cNvPr id="52" name="Rectangle 15">
            <a:extLst>
              <a:ext uri="{FF2B5EF4-FFF2-40B4-BE49-F238E27FC236}">
                <a16:creationId xmlns:a16="http://schemas.microsoft.com/office/drawing/2014/main" id="{777A147A-9ED8-46B4-8660-1B3C2AA880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2">
            <a:extLst>
              <a:ext uri="{FF2B5EF4-FFF2-40B4-BE49-F238E27FC236}">
                <a16:creationId xmlns:a16="http://schemas.microsoft.com/office/drawing/2014/main" id="{13CA8FFB-B0C8-4E4A-A3B4-85F33290A27D}"/>
              </a:ext>
            </a:extLst>
          </p:cNvPr>
          <p:cNvSpPr>
            <a:spLocks noGrp="1"/>
          </p:cNvSpPr>
          <p:nvPr>
            <p:ph type="title"/>
          </p:nvPr>
        </p:nvSpPr>
        <p:spPr>
          <a:xfrm>
            <a:off x="841248" y="548640"/>
            <a:ext cx="3600860" cy="5431536"/>
          </a:xfrm>
        </p:spPr>
        <p:txBody>
          <a:bodyPr vert="horz" lIns="91440" tIns="45720" rIns="91440" bIns="45720" rtlCol="0" anchor="ctr">
            <a:normAutofit/>
          </a:bodyPr>
          <a:lstStyle/>
          <a:p>
            <a:r>
              <a:rPr lang="en-US" sz="5400" kern="1200" dirty="0">
                <a:solidFill>
                  <a:schemeClr val="tx1"/>
                </a:solidFill>
                <a:latin typeface="+mj-lt"/>
                <a:ea typeface="+mj-ea"/>
                <a:cs typeface="+mj-cs"/>
              </a:rPr>
              <a:t>Agenda</a:t>
            </a:r>
          </a:p>
        </p:txBody>
      </p:sp>
      <p:sp>
        <p:nvSpPr>
          <p:cNvPr id="53" name="sketch line">
            <a:extLst>
              <a:ext uri="{FF2B5EF4-FFF2-40B4-BE49-F238E27FC236}">
                <a16:creationId xmlns:a16="http://schemas.microsoft.com/office/drawing/2014/main" id="{5D6C15A0-C087-4593-8414-2B4EC1CDC3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2543983" y="3258715"/>
            <a:ext cx="4480560" cy="18288"/>
          </a:xfrm>
          <a:custGeom>
            <a:avLst/>
            <a:gdLst>
              <a:gd name="connsiteX0" fmla="*/ 0 w 4480560"/>
              <a:gd name="connsiteY0" fmla="*/ 0 h 18288"/>
              <a:gd name="connsiteX1" fmla="*/ 595274 w 4480560"/>
              <a:gd name="connsiteY1" fmla="*/ 0 h 18288"/>
              <a:gd name="connsiteX2" fmla="*/ 1100938 w 4480560"/>
              <a:gd name="connsiteY2" fmla="*/ 0 h 18288"/>
              <a:gd name="connsiteX3" fmla="*/ 1651406 w 4480560"/>
              <a:gd name="connsiteY3" fmla="*/ 0 h 18288"/>
              <a:gd name="connsiteX4" fmla="*/ 2336292 w 4480560"/>
              <a:gd name="connsiteY4" fmla="*/ 0 h 18288"/>
              <a:gd name="connsiteX5" fmla="*/ 2931566 w 4480560"/>
              <a:gd name="connsiteY5" fmla="*/ 0 h 18288"/>
              <a:gd name="connsiteX6" fmla="*/ 3482035 w 4480560"/>
              <a:gd name="connsiteY6" fmla="*/ 0 h 18288"/>
              <a:gd name="connsiteX7" fmla="*/ 4480560 w 4480560"/>
              <a:gd name="connsiteY7" fmla="*/ 0 h 18288"/>
              <a:gd name="connsiteX8" fmla="*/ 4480560 w 4480560"/>
              <a:gd name="connsiteY8" fmla="*/ 18288 h 18288"/>
              <a:gd name="connsiteX9" fmla="*/ 3840480 w 4480560"/>
              <a:gd name="connsiteY9" fmla="*/ 18288 h 18288"/>
              <a:gd name="connsiteX10" fmla="*/ 3290011 w 4480560"/>
              <a:gd name="connsiteY10" fmla="*/ 18288 h 18288"/>
              <a:gd name="connsiteX11" fmla="*/ 2560320 w 4480560"/>
              <a:gd name="connsiteY11" fmla="*/ 18288 h 18288"/>
              <a:gd name="connsiteX12" fmla="*/ 1965046 w 4480560"/>
              <a:gd name="connsiteY12" fmla="*/ 18288 h 18288"/>
              <a:gd name="connsiteX13" fmla="*/ 1459382 w 4480560"/>
              <a:gd name="connsiteY13" fmla="*/ 18288 h 18288"/>
              <a:gd name="connsiteX14" fmla="*/ 774497 w 4480560"/>
              <a:gd name="connsiteY14" fmla="*/ 18288 h 18288"/>
              <a:gd name="connsiteX15" fmla="*/ 0 w 4480560"/>
              <a:gd name="connsiteY15" fmla="*/ 18288 h 18288"/>
              <a:gd name="connsiteX16" fmla="*/ 0 w 4480560"/>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480560" h="18288" fill="none" extrusionOk="0">
                <a:moveTo>
                  <a:pt x="0" y="0"/>
                </a:moveTo>
                <a:cubicBezTo>
                  <a:pt x="267821" y="8731"/>
                  <a:pt x="334105" y="2629"/>
                  <a:pt x="595274" y="0"/>
                </a:cubicBezTo>
                <a:cubicBezTo>
                  <a:pt x="856443" y="-2629"/>
                  <a:pt x="863808" y="-13353"/>
                  <a:pt x="1100938" y="0"/>
                </a:cubicBezTo>
                <a:cubicBezTo>
                  <a:pt x="1338068" y="13353"/>
                  <a:pt x="1431663" y="-25862"/>
                  <a:pt x="1651406" y="0"/>
                </a:cubicBezTo>
                <a:cubicBezTo>
                  <a:pt x="1871149" y="25862"/>
                  <a:pt x="2173163" y="23827"/>
                  <a:pt x="2336292" y="0"/>
                </a:cubicBezTo>
                <a:cubicBezTo>
                  <a:pt x="2499421" y="-23827"/>
                  <a:pt x="2720589" y="28148"/>
                  <a:pt x="2931566" y="0"/>
                </a:cubicBezTo>
                <a:cubicBezTo>
                  <a:pt x="3142543" y="-28148"/>
                  <a:pt x="3323630" y="27022"/>
                  <a:pt x="3482035" y="0"/>
                </a:cubicBezTo>
                <a:cubicBezTo>
                  <a:pt x="3640440" y="-27022"/>
                  <a:pt x="4012110" y="-20118"/>
                  <a:pt x="4480560" y="0"/>
                </a:cubicBezTo>
                <a:cubicBezTo>
                  <a:pt x="4480958" y="7429"/>
                  <a:pt x="4480540" y="10822"/>
                  <a:pt x="4480560" y="18288"/>
                </a:cubicBezTo>
                <a:cubicBezTo>
                  <a:pt x="4314132" y="14924"/>
                  <a:pt x="4028383" y="36632"/>
                  <a:pt x="3840480" y="18288"/>
                </a:cubicBezTo>
                <a:cubicBezTo>
                  <a:pt x="3652577" y="-56"/>
                  <a:pt x="3547615" y="2848"/>
                  <a:pt x="3290011" y="18288"/>
                </a:cubicBezTo>
                <a:cubicBezTo>
                  <a:pt x="3032407" y="33728"/>
                  <a:pt x="2830268" y="8719"/>
                  <a:pt x="2560320" y="18288"/>
                </a:cubicBezTo>
                <a:cubicBezTo>
                  <a:pt x="2290372" y="27857"/>
                  <a:pt x="2147422" y="6728"/>
                  <a:pt x="1965046" y="18288"/>
                </a:cubicBezTo>
                <a:cubicBezTo>
                  <a:pt x="1782670" y="29848"/>
                  <a:pt x="1689791" y="40680"/>
                  <a:pt x="1459382" y="18288"/>
                </a:cubicBezTo>
                <a:cubicBezTo>
                  <a:pt x="1228973" y="-4104"/>
                  <a:pt x="915486" y="36501"/>
                  <a:pt x="774497" y="18288"/>
                </a:cubicBezTo>
                <a:cubicBezTo>
                  <a:pt x="633508" y="75"/>
                  <a:pt x="361442" y="-11107"/>
                  <a:pt x="0" y="18288"/>
                </a:cubicBezTo>
                <a:cubicBezTo>
                  <a:pt x="-591" y="13205"/>
                  <a:pt x="-663" y="6329"/>
                  <a:pt x="0" y="0"/>
                </a:cubicBezTo>
                <a:close/>
              </a:path>
              <a:path w="4480560" h="18288" stroke="0" extrusionOk="0">
                <a:moveTo>
                  <a:pt x="0" y="0"/>
                </a:moveTo>
                <a:cubicBezTo>
                  <a:pt x="285465" y="225"/>
                  <a:pt x="322691" y="16223"/>
                  <a:pt x="595274" y="0"/>
                </a:cubicBezTo>
                <a:cubicBezTo>
                  <a:pt x="867857" y="-16223"/>
                  <a:pt x="989129" y="-11242"/>
                  <a:pt x="1100938" y="0"/>
                </a:cubicBezTo>
                <a:cubicBezTo>
                  <a:pt x="1212747" y="11242"/>
                  <a:pt x="1574350" y="-36410"/>
                  <a:pt x="1830629" y="0"/>
                </a:cubicBezTo>
                <a:cubicBezTo>
                  <a:pt x="2086908" y="36410"/>
                  <a:pt x="2180922" y="4645"/>
                  <a:pt x="2425903" y="0"/>
                </a:cubicBezTo>
                <a:cubicBezTo>
                  <a:pt x="2670884" y="-4645"/>
                  <a:pt x="2782024" y="22929"/>
                  <a:pt x="3021178" y="0"/>
                </a:cubicBezTo>
                <a:cubicBezTo>
                  <a:pt x="3260332" y="-22929"/>
                  <a:pt x="3456982" y="-1586"/>
                  <a:pt x="3750869" y="0"/>
                </a:cubicBezTo>
                <a:cubicBezTo>
                  <a:pt x="4044756" y="1586"/>
                  <a:pt x="4302726" y="17043"/>
                  <a:pt x="4480560" y="0"/>
                </a:cubicBezTo>
                <a:cubicBezTo>
                  <a:pt x="4479674" y="5429"/>
                  <a:pt x="4481381" y="14046"/>
                  <a:pt x="4480560" y="18288"/>
                </a:cubicBezTo>
                <a:cubicBezTo>
                  <a:pt x="4279652" y="-6850"/>
                  <a:pt x="4200762" y="41566"/>
                  <a:pt x="3930091" y="18288"/>
                </a:cubicBezTo>
                <a:cubicBezTo>
                  <a:pt x="3659420" y="-4990"/>
                  <a:pt x="3456052" y="22294"/>
                  <a:pt x="3290011" y="18288"/>
                </a:cubicBezTo>
                <a:cubicBezTo>
                  <a:pt x="3123970" y="14282"/>
                  <a:pt x="2882392" y="32818"/>
                  <a:pt x="2649931" y="18288"/>
                </a:cubicBezTo>
                <a:cubicBezTo>
                  <a:pt x="2417470" y="3758"/>
                  <a:pt x="2238426" y="7337"/>
                  <a:pt x="2054657" y="18288"/>
                </a:cubicBezTo>
                <a:cubicBezTo>
                  <a:pt x="1870888" y="29239"/>
                  <a:pt x="1566368" y="45040"/>
                  <a:pt x="1324966" y="18288"/>
                </a:cubicBezTo>
                <a:cubicBezTo>
                  <a:pt x="1083564" y="-8464"/>
                  <a:pt x="787410" y="10946"/>
                  <a:pt x="595274" y="18288"/>
                </a:cubicBezTo>
                <a:cubicBezTo>
                  <a:pt x="403138" y="25630"/>
                  <a:pt x="169622" y="10499"/>
                  <a:pt x="0" y="18288"/>
                </a:cubicBezTo>
                <a:cubicBezTo>
                  <a:pt x="668" y="13665"/>
                  <a:pt x="578" y="5675"/>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Content Placeholder 1">
            <a:extLst>
              <a:ext uri="{FF2B5EF4-FFF2-40B4-BE49-F238E27FC236}">
                <a16:creationId xmlns:a16="http://schemas.microsoft.com/office/drawing/2014/main" id="{5CDE75EB-9216-47CA-BC8A-946B67399355}"/>
              </a:ext>
            </a:extLst>
          </p:cNvPr>
          <p:cNvSpPr>
            <a:spLocks noGrp="1"/>
          </p:cNvSpPr>
          <p:nvPr>
            <p:ph idx="1"/>
          </p:nvPr>
        </p:nvSpPr>
        <p:spPr>
          <a:xfrm>
            <a:off x="5126418" y="552091"/>
            <a:ext cx="6224335" cy="5431536"/>
          </a:xfrm>
        </p:spPr>
        <p:txBody>
          <a:bodyPr vert="horz" lIns="91440" tIns="45720" rIns="91440" bIns="45720" rtlCol="0" anchor="ctr">
            <a:normAutofit fontScale="85000" lnSpcReduction="20000"/>
          </a:bodyPr>
          <a:lstStyle/>
          <a:p>
            <a:pPr marL="228600">
              <a:buClr>
                <a:srgbClr val="EBAD24"/>
              </a:buClr>
            </a:pPr>
            <a:r>
              <a:rPr lang="en-US" dirty="0">
                <a:solidFill>
                  <a:srgbClr val="E01E5A"/>
                </a:solidFill>
                <a:hlinkClick r:id="rId3" action="ppaction://hlinksldjump">
                  <a:extLst>
                    <a:ext uri="{A12FA001-AC4F-418D-AE19-62706E023703}">
                      <ahyp:hlinkClr xmlns:ahyp="http://schemas.microsoft.com/office/drawing/2018/hyperlinkcolor" val="tx"/>
                    </a:ext>
                  </a:extLst>
                </a:hlinkClick>
              </a:rPr>
              <a:t>What are Huddles?</a:t>
            </a:r>
            <a:endParaRPr lang="en-US" dirty="0">
              <a:solidFill>
                <a:srgbClr val="E01E5A"/>
              </a:solidFill>
            </a:endParaRPr>
          </a:p>
          <a:p>
            <a:pPr marL="228600">
              <a:buClr>
                <a:srgbClr val="EBAD24"/>
              </a:buClr>
            </a:pPr>
            <a:r>
              <a:rPr lang="en-US" u="sng" dirty="0">
                <a:solidFill>
                  <a:srgbClr val="E01E5A"/>
                </a:solidFill>
                <a:hlinkClick r:id="rId4" action="ppaction://hlinksldjump"/>
              </a:rPr>
              <a:t>Setting up a Huddle</a:t>
            </a:r>
            <a:endParaRPr lang="en-US" u="sng" dirty="0">
              <a:solidFill>
                <a:srgbClr val="E01E5A"/>
              </a:solidFill>
            </a:endParaRPr>
          </a:p>
          <a:p>
            <a:pPr lvl="1">
              <a:buClr>
                <a:srgbClr val="EBAD24"/>
              </a:buClr>
            </a:pPr>
            <a:r>
              <a:rPr lang="en-US" sz="2000" dirty="0">
                <a:solidFill>
                  <a:schemeClr val="tx1"/>
                </a:solidFill>
              </a:rPr>
              <a:t>Starting a Huddle</a:t>
            </a:r>
          </a:p>
          <a:p>
            <a:pPr lvl="1">
              <a:buClr>
                <a:srgbClr val="EBAD24"/>
              </a:buClr>
            </a:pPr>
            <a:r>
              <a:rPr lang="en-US" sz="2000" dirty="0">
                <a:solidFill>
                  <a:schemeClr val="tx1"/>
                </a:solidFill>
              </a:rPr>
              <a:t>Three views</a:t>
            </a:r>
          </a:p>
          <a:p>
            <a:pPr lvl="2">
              <a:buClr>
                <a:srgbClr val="EBAD24"/>
              </a:buClr>
            </a:pPr>
            <a:r>
              <a:rPr lang="en-US" sz="1800" dirty="0">
                <a:solidFill>
                  <a:schemeClr val="tx1"/>
                </a:solidFill>
              </a:rPr>
              <a:t>Opening different views</a:t>
            </a:r>
            <a:endParaRPr lang="en-US" sz="2000" dirty="0">
              <a:solidFill>
                <a:schemeClr val="tx1"/>
              </a:solidFill>
            </a:endParaRPr>
          </a:p>
          <a:p>
            <a:pPr lvl="1">
              <a:buClr>
                <a:srgbClr val="EBAD24"/>
              </a:buClr>
            </a:pPr>
            <a:r>
              <a:rPr lang="en-US" sz="2000" dirty="0">
                <a:solidFill>
                  <a:srgbClr val="1D1C1D"/>
                </a:solidFill>
              </a:rPr>
              <a:t>Inviting participants</a:t>
            </a:r>
          </a:p>
          <a:p>
            <a:pPr lvl="1">
              <a:buClr>
                <a:srgbClr val="EBAD24"/>
              </a:buClr>
            </a:pPr>
            <a:r>
              <a:rPr lang="en-US" sz="2000" b="0" i="0" dirty="0">
                <a:solidFill>
                  <a:srgbClr val="1D1C1D"/>
                </a:solidFill>
                <a:effectLst/>
              </a:rPr>
              <a:t>Joining a huddle</a:t>
            </a:r>
          </a:p>
          <a:p>
            <a:pPr lvl="1">
              <a:buClr>
                <a:srgbClr val="EBAD24"/>
              </a:buClr>
            </a:pPr>
            <a:r>
              <a:rPr lang="en-US" sz="2000" dirty="0">
                <a:solidFill>
                  <a:schemeClr val="tx1"/>
                </a:solidFill>
              </a:rPr>
              <a:t>Backgrounds</a:t>
            </a:r>
          </a:p>
          <a:p>
            <a:pPr lvl="2">
              <a:buClr>
                <a:srgbClr val="EBAD24"/>
              </a:buClr>
            </a:pPr>
            <a:r>
              <a:rPr lang="en-US" sz="1800" dirty="0">
                <a:solidFill>
                  <a:schemeClr val="tx1"/>
                </a:solidFill>
              </a:rPr>
              <a:t>Camera</a:t>
            </a:r>
          </a:p>
          <a:p>
            <a:pPr lvl="2">
              <a:buClr>
                <a:srgbClr val="EBAD24"/>
              </a:buClr>
            </a:pPr>
            <a:r>
              <a:rPr lang="en-US" sz="1800" dirty="0">
                <a:solidFill>
                  <a:schemeClr val="tx1"/>
                </a:solidFill>
              </a:rPr>
              <a:t>Theme</a:t>
            </a:r>
          </a:p>
          <a:p>
            <a:pPr>
              <a:buClr>
                <a:srgbClr val="EBAD24"/>
              </a:buClr>
            </a:pPr>
            <a:r>
              <a:rPr lang="en-US" u="sng" dirty="0">
                <a:solidFill>
                  <a:srgbClr val="E01E5A"/>
                </a:solidFill>
                <a:hlinkClick r:id="rId5" action="ppaction://hlinksldjump"/>
              </a:rPr>
              <a:t>Working in a Huddle</a:t>
            </a:r>
            <a:endParaRPr lang="en-US" u="sng" dirty="0">
              <a:solidFill>
                <a:schemeClr val="tx1"/>
              </a:solidFill>
            </a:endParaRPr>
          </a:p>
          <a:p>
            <a:pPr lvl="1">
              <a:buClr>
                <a:srgbClr val="EBAD24"/>
              </a:buClr>
            </a:pPr>
            <a:r>
              <a:rPr lang="en-US" sz="2000" dirty="0">
                <a:solidFill>
                  <a:schemeClr val="tx1"/>
                </a:solidFill>
              </a:rPr>
              <a:t>Huddle Thread</a:t>
            </a:r>
          </a:p>
          <a:p>
            <a:pPr lvl="1">
              <a:buClr>
                <a:srgbClr val="EBAD24"/>
              </a:buClr>
            </a:pPr>
            <a:r>
              <a:rPr lang="en-US" sz="2000" dirty="0">
                <a:solidFill>
                  <a:schemeClr val="tx1"/>
                </a:solidFill>
              </a:rPr>
              <a:t>Huddle Topic</a:t>
            </a:r>
          </a:p>
          <a:p>
            <a:pPr lvl="1">
              <a:buClr>
                <a:srgbClr val="EBAD24"/>
              </a:buClr>
            </a:pPr>
            <a:r>
              <a:rPr lang="en-US" sz="2000" dirty="0">
                <a:solidFill>
                  <a:schemeClr val="tx1"/>
                </a:solidFill>
              </a:rPr>
              <a:t>Share Screen</a:t>
            </a:r>
          </a:p>
          <a:p>
            <a:pPr lvl="1">
              <a:buClr>
                <a:srgbClr val="EBAD24"/>
              </a:buClr>
            </a:pPr>
            <a:r>
              <a:rPr lang="en-US" sz="2000" dirty="0">
                <a:solidFill>
                  <a:schemeClr val="tx1"/>
                </a:solidFill>
              </a:rPr>
              <a:t>Reactions</a:t>
            </a:r>
          </a:p>
          <a:p>
            <a:pPr lvl="1">
              <a:buClr>
                <a:srgbClr val="EBAD24"/>
              </a:buClr>
            </a:pPr>
            <a:r>
              <a:rPr lang="en-US" sz="2000" dirty="0">
                <a:solidFill>
                  <a:schemeClr val="tx1"/>
                </a:solidFill>
              </a:rPr>
              <a:t>Captions</a:t>
            </a:r>
          </a:p>
          <a:p>
            <a:pPr>
              <a:buClr>
                <a:srgbClr val="EBAD24"/>
              </a:buClr>
            </a:pPr>
            <a:r>
              <a:rPr lang="en-US" u="sng" dirty="0">
                <a:solidFill>
                  <a:srgbClr val="E01E5A"/>
                </a:solidFill>
                <a:hlinkClick r:id="rId6" action="ppaction://hlinksldjump">
                  <a:extLst>
                    <a:ext uri="{A12FA001-AC4F-418D-AE19-62706E023703}">
                      <ahyp:hlinkClr xmlns:ahyp="http://schemas.microsoft.com/office/drawing/2018/hyperlinkcolor" val="tx"/>
                    </a:ext>
                  </a:extLst>
                </a:hlinkClick>
              </a:rPr>
              <a:t>Navigating Between Views</a:t>
            </a:r>
            <a:endParaRPr lang="en-US" u="sng" dirty="0">
              <a:solidFill>
                <a:srgbClr val="E01E5A"/>
              </a:solidFill>
            </a:endParaRPr>
          </a:p>
          <a:p>
            <a:pPr lvl="1">
              <a:buClr>
                <a:srgbClr val="EBAD24"/>
              </a:buClr>
            </a:pPr>
            <a:r>
              <a:rPr lang="en-US" sz="2000" dirty="0">
                <a:solidFill>
                  <a:schemeClr val="tx1"/>
                </a:solidFill>
              </a:rPr>
              <a:t>Back to grid</a:t>
            </a:r>
          </a:p>
          <a:p>
            <a:pPr lvl="1">
              <a:buClr>
                <a:srgbClr val="EBAD24"/>
              </a:buClr>
            </a:pPr>
            <a:r>
              <a:rPr lang="en-US" sz="2000" dirty="0">
                <a:solidFill>
                  <a:schemeClr val="tx1"/>
                </a:solidFill>
              </a:rPr>
              <a:t>Returning to sidebar view</a:t>
            </a:r>
          </a:p>
          <a:p>
            <a:pPr lvl="1">
              <a:buClr>
                <a:srgbClr val="EBAD24"/>
              </a:buClr>
            </a:pPr>
            <a:r>
              <a:rPr lang="en-US" sz="2000" dirty="0">
                <a:solidFill>
                  <a:schemeClr val="tx1"/>
                </a:solidFill>
              </a:rPr>
              <a:t>Leaving Huddle</a:t>
            </a:r>
          </a:p>
          <a:p>
            <a:pPr marL="228600">
              <a:buClr>
                <a:srgbClr val="EBAD24"/>
              </a:buClr>
            </a:pPr>
            <a:r>
              <a:rPr lang="en-US" u="sng" dirty="0">
                <a:solidFill>
                  <a:srgbClr val="E01E5A"/>
                </a:solidFill>
                <a:hlinkClick r:id="rId7" action="ppaction://hlinksldjump"/>
              </a:rPr>
              <a:t>Help &amp; More Information</a:t>
            </a:r>
            <a:endParaRPr lang="en-US" u="sng" dirty="0">
              <a:solidFill>
                <a:srgbClr val="E01E5A"/>
              </a:solidFill>
            </a:endParaRPr>
          </a:p>
          <a:p>
            <a:endParaRPr lang="en-US" dirty="0">
              <a:solidFill>
                <a:schemeClr val="tx1"/>
              </a:solidFill>
            </a:endParaRPr>
          </a:p>
        </p:txBody>
      </p:sp>
      <p:sp>
        <p:nvSpPr>
          <p:cNvPr id="4" name="Slide Number Placeholder 3">
            <a:extLst>
              <a:ext uri="{FF2B5EF4-FFF2-40B4-BE49-F238E27FC236}">
                <a16:creationId xmlns:a16="http://schemas.microsoft.com/office/drawing/2014/main" id="{57F5F28B-450E-49A9-9868-DF7A7DC81FEF}"/>
              </a:ext>
            </a:extLst>
          </p:cNvPr>
          <p:cNvSpPr>
            <a:spLocks noGrp="1"/>
          </p:cNvSpPr>
          <p:nvPr>
            <p:ph type="sldNum" sz="quarter" idx="12"/>
          </p:nvPr>
        </p:nvSpPr>
        <p:spPr>
          <a:xfrm>
            <a:off x="8610600" y="6356350"/>
            <a:ext cx="2743200" cy="365125"/>
          </a:xfrm>
        </p:spPr>
        <p:txBody>
          <a:bodyPr vert="horz" lIns="91440" tIns="45720" rIns="91440" bIns="45720" rtlCol="0" anchor="ctr">
            <a:normAutofit/>
          </a:bodyPr>
          <a:lstStyle/>
          <a:p>
            <a:pPr>
              <a:spcAft>
                <a:spcPts val="600"/>
              </a:spcAft>
            </a:pPr>
            <a:fld id="{4EADB2B1-18EC-453C-8031-D4880FBCDB79}" type="slidenum">
              <a:rPr lang="en-US" sz="1200" smtClean="0">
                <a:solidFill>
                  <a:schemeClr val="tx1">
                    <a:tint val="75000"/>
                  </a:schemeClr>
                </a:solidFill>
              </a:rPr>
              <a:pPr>
                <a:spcAft>
                  <a:spcPts val="600"/>
                </a:spcAft>
              </a:pPr>
              <a:t>3</a:t>
            </a:fld>
            <a:endParaRPr lang="en-US" sz="1200">
              <a:solidFill>
                <a:schemeClr val="tx1">
                  <a:tint val="75000"/>
                </a:schemeClr>
              </a:solidFill>
            </a:endParaRPr>
          </a:p>
        </p:txBody>
      </p:sp>
    </p:spTree>
    <p:extLst>
      <p:ext uri="{BB962C8B-B14F-4D97-AF65-F5344CB8AC3E}">
        <p14:creationId xmlns:p14="http://schemas.microsoft.com/office/powerpoint/2010/main" val="280927333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D637EF1-9146-EE73-B656-FC37B238BB0F}"/>
              </a:ext>
            </a:extLst>
          </p:cNvPr>
          <p:cNvSpPr>
            <a:spLocks noGrp="1"/>
          </p:cNvSpPr>
          <p:nvPr>
            <p:ph idx="1"/>
          </p:nvPr>
        </p:nvSpPr>
        <p:spPr>
          <a:xfrm>
            <a:off x="1097280" y="1920937"/>
            <a:ext cx="10942320" cy="4355270"/>
          </a:xfrm>
        </p:spPr>
        <p:txBody>
          <a:bodyPr/>
          <a:lstStyle/>
          <a:p>
            <a:pPr marL="0" indent="0">
              <a:buNone/>
            </a:pPr>
            <a:r>
              <a:rPr lang="en-US" sz="2600" dirty="0"/>
              <a:t>Dedicated message sidebar to share notes, links, and files during the discussion.</a:t>
            </a:r>
          </a:p>
          <a:p>
            <a:pPr marL="0" indent="0">
              <a:buNone/>
            </a:pPr>
            <a:endParaRPr lang="en-US" dirty="0"/>
          </a:p>
          <a:p>
            <a:pPr marL="0" indent="0">
              <a:buNone/>
            </a:pPr>
            <a:endParaRPr lang="en-US" dirty="0"/>
          </a:p>
          <a:p>
            <a:pPr marL="0" indent="0">
              <a:buNone/>
            </a:pPr>
            <a:endParaRPr lang="en-US" dirty="0"/>
          </a:p>
        </p:txBody>
      </p:sp>
      <p:sp>
        <p:nvSpPr>
          <p:cNvPr id="3" name="Title 2">
            <a:extLst>
              <a:ext uri="{FF2B5EF4-FFF2-40B4-BE49-F238E27FC236}">
                <a16:creationId xmlns:a16="http://schemas.microsoft.com/office/drawing/2014/main" id="{F7B2FE1C-E6E4-A747-5441-94EB5B1AA859}"/>
              </a:ext>
            </a:extLst>
          </p:cNvPr>
          <p:cNvSpPr>
            <a:spLocks noGrp="1"/>
          </p:cNvSpPr>
          <p:nvPr>
            <p:ph type="title"/>
          </p:nvPr>
        </p:nvSpPr>
        <p:spPr/>
        <p:txBody>
          <a:bodyPr/>
          <a:lstStyle/>
          <a:p>
            <a:r>
              <a:rPr lang="en-US" dirty="0"/>
              <a:t>Threads</a:t>
            </a:r>
          </a:p>
        </p:txBody>
      </p:sp>
      <p:sp>
        <p:nvSpPr>
          <p:cNvPr id="4" name="Slide Number Placeholder 3">
            <a:extLst>
              <a:ext uri="{FF2B5EF4-FFF2-40B4-BE49-F238E27FC236}">
                <a16:creationId xmlns:a16="http://schemas.microsoft.com/office/drawing/2014/main" id="{A90A8D30-0550-C5DB-841F-2C483AC3922F}"/>
              </a:ext>
            </a:extLst>
          </p:cNvPr>
          <p:cNvSpPr>
            <a:spLocks noGrp="1"/>
          </p:cNvSpPr>
          <p:nvPr>
            <p:ph type="sldNum" sz="quarter" idx="12"/>
          </p:nvPr>
        </p:nvSpPr>
        <p:spPr/>
        <p:txBody>
          <a:bodyPr/>
          <a:lstStyle/>
          <a:p>
            <a:fld id="{4EADB2B1-18EC-453C-8031-D4880FBCDB79}" type="slidenum">
              <a:rPr lang="en-US" smtClean="0"/>
              <a:pPr/>
              <a:t>30</a:t>
            </a:fld>
            <a:endParaRPr lang="en-US" dirty="0"/>
          </a:p>
        </p:txBody>
      </p:sp>
      <p:grpSp>
        <p:nvGrpSpPr>
          <p:cNvPr id="16" name="Group 15" descr="Thread screenshot">
            <a:extLst>
              <a:ext uri="{FF2B5EF4-FFF2-40B4-BE49-F238E27FC236}">
                <a16:creationId xmlns:a16="http://schemas.microsoft.com/office/drawing/2014/main" id="{0B65931A-7708-F8C3-225B-7C9D1D4F306B}"/>
              </a:ext>
            </a:extLst>
          </p:cNvPr>
          <p:cNvGrpSpPr/>
          <p:nvPr/>
        </p:nvGrpSpPr>
        <p:grpSpPr>
          <a:xfrm>
            <a:off x="3080658" y="2444960"/>
            <a:ext cx="7888017" cy="3738635"/>
            <a:chOff x="2919487" y="2586459"/>
            <a:chExt cx="6764674" cy="3359434"/>
          </a:xfrm>
        </p:grpSpPr>
        <p:pic>
          <p:nvPicPr>
            <p:cNvPr id="7" name="Picture 6" descr="Graphical user interface, text, application&#10;&#10;Description automatically generated">
              <a:extLst>
                <a:ext uri="{FF2B5EF4-FFF2-40B4-BE49-F238E27FC236}">
                  <a16:creationId xmlns:a16="http://schemas.microsoft.com/office/drawing/2014/main" id="{94F066B5-9DD1-7711-10DF-54FA8D585F4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19487" y="2586459"/>
              <a:ext cx="4942467" cy="3359433"/>
            </a:xfrm>
            <a:prstGeom prst="rect">
              <a:avLst/>
            </a:prstGeom>
          </p:spPr>
        </p:pic>
        <p:sp>
          <p:nvSpPr>
            <p:cNvPr id="8" name="TextBox 7">
              <a:extLst>
                <a:ext uri="{FF2B5EF4-FFF2-40B4-BE49-F238E27FC236}">
                  <a16:creationId xmlns:a16="http://schemas.microsoft.com/office/drawing/2014/main" id="{4E59A0DF-442C-CF5C-AF3D-60C7D372DA65}"/>
                </a:ext>
              </a:extLst>
            </p:cNvPr>
            <p:cNvSpPr txBox="1"/>
            <p:nvPr/>
          </p:nvSpPr>
          <p:spPr>
            <a:xfrm>
              <a:off x="8001271" y="2732992"/>
              <a:ext cx="1682890" cy="369332"/>
            </a:xfrm>
            <a:prstGeom prst="rect">
              <a:avLst/>
            </a:prstGeom>
            <a:noFill/>
          </p:spPr>
          <p:txBody>
            <a:bodyPr wrap="square" rtlCol="0">
              <a:spAutoFit/>
            </a:bodyPr>
            <a:lstStyle/>
            <a:p>
              <a:r>
                <a:rPr lang="en-US" dirty="0"/>
                <a:t>Thread</a:t>
              </a:r>
            </a:p>
          </p:txBody>
        </p:sp>
        <p:sp>
          <p:nvSpPr>
            <p:cNvPr id="12" name="Rectangle: Rounded Corners 11">
              <a:extLst>
                <a:ext uri="{FF2B5EF4-FFF2-40B4-BE49-F238E27FC236}">
                  <a16:creationId xmlns:a16="http://schemas.microsoft.com/office/drawing/2014/main" id="{A02CE0E9-61FA-A46A-9902-B8A0C8120D5C}"/>
                </a:ext>
              </a:extLst>
            </p:cNvPr>
            <p:cNvSpPr/>
            <p:nvPr/>
          </p:nvSpPr>
          <p:spPr>
            <a:xfrm>
              <a:off x="6096000" y="2732993"/>
              <a:ext cx="1765954" cy="3212900"/>
            </a:xfrm>
            <a:prstGeom prst="roundRect">
              <a:avLst/>
            </a:prstGeom>
            <a:noFill/>
            <a:ln w="28575">
              <a:solidFill>
                <a:srgbClr val="EE1E5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Straight Arrow Connector 13">
              <a:extLst>
                <a:ext uri="{FF2B5EF4-FFF2-40B4-BE49-F238E27FC236}">
                  <a16:creationId xmlns:a16="http://schemas.microsoft.com/office/drawing/2014/main" id="{A8D0A723-F89B-2A85-8CEA-CF3335C35E39}"/>
                </a:ext>
              </a:extLst>
            </p:cNvPr>
            <p:cNvCxnSpPr>
              <a:cxnSpLocks/>
              <a:stCxn id="8" idx="1"/>
            </p:cNvCxnSpPr>
            <p:nvPr/>
          </p:nvCxnSpPr>
          <p:spPr>
            <a:xfrm flipH="1" flipV="1">
              <a:off x="7409468" y="2910751"/>
              <a:ext cx="591803" cy="6908"/>
            </a:xfrm>
            <a:prstGeom prst="straightConnector1">
              <a:avLst/>
            </a:prstGeom>
            <a:ln w="28575">
              <a:solidFill>
                <a:srgbClr val="EE1E5E"/>
              </a:solidFill>
              <a:tailEnd type="triangle"/>
            </a:ln>
          </p:spPr>
          <p:style>
            <a:lnRef idx="1">
              <a:schemeClr val="accent1"/>
            </a:lnRef>
            <a:fillRef idx="0">
              <a:schemeClr val="accent1"/>
            </a:fillRef>
            <a:effectRef idx="0">
              <a:schemeClr val="accent1"/>
            </a:effectRef>
            <a:fontRef idx="minor">
              <a:schemeClr val="tx1"/>
            </a:fontRef>
          </p:style>
        </p:cxnSp>
      </p:grpSp>
      <p:pic>
        <p:nvPicPr>
          <p:cNvPr id="5" name="Picture 4" descr="thread icon">
            <a:extLst>
              <a:ext uri="{FF2B5EF4-FFF2-40B4-BE49-F238E27FC236}">
                <a16:creationId xmlns:a16="http://schemas.microsoft.com/office/drawing/2014/main" id="{F826C7B7-0F6F-A377-0513-C75758DFD406}"/>
              </a:ext>
            </a:extLst>
          </p:cNvPr>
          <p:cNvPicPr>
            <a:picLocks noChangeAspect="1"/>
          </p:cNvPicPr>
          <p:nvPr/>
        </p:nvPicPr>
        <p:blipFill rotWithShape="1">
          <a:blip r:embed="rId3"/>
          <a:srcRect l="12976" t="10805"/>
          <a:stretch/>
        </p:blipFill>
        <p:spPr>
          <a:xfrm>
            <a:off x="3483429" y="951697"/>
            <a:ext cx="630024" cy="625354"/>
          </a:xfrm>
          <a:prstGeom prst="rect">
            <a:avLst/>
          </a:prstGeom>
        </p:spPr>
      </p:pic>
    </p:spTree>
    <p:extLst>
      <p:ext uri="{BB962C8B-B14F-4D97-AF65-F5344CB8AC3E}">
        <p14:creationId xmlns:p14="http://schemas.microsoft.com/office/powerpoint/2010/main" val="236782770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D637EF1-9146-EE73-B656-FC37B238BB0F}"/>
              </a:ext>
            </a:extLst>
          </p:cNvPr>
          <p:cNvSpPr>
            <a:spLocks noGrp="1"/>
          </p:cNvSpPr>
          <p:nvPr>
            <p:ph idx="1"/>
          </p:nvPr>
        </p:nvSpPr>
        <p:spPr>
          <a:xfrm>
            <a:off x="1097280" y="1920937"/>
            <a:ext cx="10942320" cy="4355270"/>
          </a:xfrm>
        </p:spPr>
        <p:txBody>
          <a:bodyPr/>
          <a:lstStyle/>
          <a:p>
            <a:pPr marL="457200" indent="-457200">
              <a:buFont typeface="+mj-lt"/>
              <a:buAutoNum type="arabicPeriod"/>
            </a:pPr>
            <a:r>
              <a:rPr lang="en-US" sz="2400" dirty="0"/>
              <a:t>Open large window.</a:t>
            </a:r>
          </a:p>
          <a:p>
            <a:pPr marL="457200" indent="-457200">
              <a:buFont typeface="+mj-lt"/>
              <a:buAutoNum type="arabicPeriod"/>
            </a:pPr>
            <a:r>
              <a:rPr lang="en-US" sz="2400" dirty="0"/>
              <a:t>Click </a:t>
            </a:r>
            <a:r>
              <a:rPr lang="en-US" sz="2400" b="1" dirty="0"/>
              <a:t>Thread icon </a:t>
            </a:r>
            <a:r>
              <a:rPr lang="en-US" sz="2400" dirty="0"/>
              <a:t>in bottom right corner (if Thread not already appearing).  </a:t>
            </a:r>
          </a:p>
          <a:p>
            <a:pPr marL="0" indent="0">
              <a:buNone/>
            </a:pPr>
            <a:endParaRPr lang="en-US" dirty="0"/>
          </a:p>
          <a:p>
            <a:pPr marL="0" indent="0">
              <a:buNone/>
            </a:pPr>
            <a:endParaRPr lang="en-US" dirty="0"/>
          </a:p>
          <a:p>
            <a:pPr marL="0" indent="0">
              <a:buNone/>
            </a:pPr>
            <a:endParaRPr lang="en-US" dirty="0"/>
          </a:p>
        </p:txBody>
      </p:sp>
      <p:sp>
        <p:nvSpPr>
          <p:cNvPr id="3" name="Title 2">
            <a:extLst>
              <a:ext uri="{FF2B5EF4-FFF2-40B4-BE49-F238E27FC236}">
                <a16:creationId xmlns:a16="http://schemas.microsoft.com/office/drawing/2014/main" id="{F7B2FE1C-E6E4-A747-5441-94EB5B1AA859}"/>
              </a:ext>
            </a:extLst>
          </p:cNvPr>
          <p:cNvSpPr>
            <a:spLocks noGrp="1"/>
          </p:cNvSpPr>
          <p:nvPr>
            <p:ph type="title"/>
          </p:nvPr>
        </p:nvSpPr>
        <p:spPr/>
        <p:txBody>
          <a:bodyPr/>
          <a:lstStyle/>
          <a:p>
            <a:r>
              <a:rPr lang="en-US" dirty="0"/>
              <a:t>Opening Threads</a:t>
            </a:r>
          </a:p>
        </p:txBody>
      </p:sp>
      <p:sp>
        <p:nvSpPr>
          <p:cNvPr id="4" name="Slide Number Placeholder 3">
            <a:extLst>
              <a:ext uri="{FF2B5EF4-FFF2-40B4-BE49-F238E27FC236}">
                <a16:creationId xmlns:a16="http://schemas.microsoft.com/office/drawing/2014/main" id="{A90A8D30-0550-C5DB-841F-2C483AC3922F}"/>
              </a:ext>
            </a:extLst>
          </p:cNvPr>
          <p:cNvSpPr>
            <a:spLocks noGrp="1"/>
          </p:cNvSpPr>
          <p:nvPr>
            <p:ph type="sldNum" sz="quarter" idx="12"/>
          </p:nvPr>
        </p:nvSpPr>
        <p:spPr/>
        <p:txBody>
          <a:bodyPr/>
          <a:lstStyle/>
          <a:p>
            <a:fld id="{4EADB2B1-18EC-453C-8031-D4880FBCDB79}" type="slidenum">
              <a:rPr lang="en-US" smtClean="0"/>
              <a:pPr/>
              <a:t>31</a:t>
            </a:fld>
            <a:endParaRPr lang="en-US" dirty="0"/>
          </a:p>
        </p:txBody>
      </p:sp>
      <p:grpSp>
        <p:nvGrpSpPr>
          <p:cNvPr id="16" name="Group 15" descr="Thread screenshot">
            <a:extLst>
              <a:ext uri="{FF2B5EF4-FFF2-40B4-BE49-F238E27FC236}">
                <a16:creationId xmlns:a16="http://schemas.microsoft.com/office/drawing/2014/main" id="{0B65931A-7708-F8C3-225B-7C9D1D4F306B}"/>
              </a:ext>
            </a:extLst>
          </p:cNvPr>
          <p:cNvGrpSpPr/>
          <p:nvPr/>
        </p:nvGrpSpPr>
        <p:grpSpPr>
          <a:xfrm>
            <a:off x="3091543" y="2922240"/>
            <a:ext cx="6701474" cy="3170391"/>
            <a:chOff x="3029371" y="2570811"/>
            <a:chExt cx="6764673" cy="3359433"/>
          </a:xfrm>
        </p:grpSpPr>
        <p:pic>
          <p:nvPicPr>
            <p:cNvPr id="7" name="Picture 6" descr="Graphical user interface, text, application&#10;&#10;Description automatically generated">
              <a:extLst>
                <a:ext uri="{FF2B5EF4-FFF2-40B4-BE49-F238E27FC236}">
                  <a16:creationId xmlns:a16="http://schemas.microsoft.com/office/drawing/2014/main" id="{94F066B5-9DD1-7711-10DF-54FA8D585F4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29371" y="2570811"/>
              <a:ext cx="4942467" cy="3359432"/>
            </a:xfrm>
            <a:prstGeom prst="rect">
              <a:avLst/>
            </a:prstGeom>
          </p:spPr>
        </p:pic>
        <p:sp>
          <p:nvSpPr>
            <p:cNvPr id="8" name="TextBox 7">
              <a:extLst>
                <a:ext uri="{FF2B5EF4-FFF2-40B4-BE49-F238E27FC236}">
                  <a16:creationId xmlns:a16="http://schemas.microsoft.com/office/drawing/2014/main" id="{4E59A0DF-442C-CF5C-AF3D-60C7D372DA65}"/>
                </a:ext>
              </a:extLst>
            </p:cNvPr>
            <p:cNvSpPr txBox="1"/>
            <p:nvPr/>
          </p:nvSpPr>
          <p:spPr>
            <a:xfrm>
              <a:off x="8111154" y="2717344"/>
              <a:ext cx="1682890" cy="369332"/>
            </a:xfrm>
            <a:prstGeom prst="rect">
              <a:avLst/>
            </a:prstGeom>
            <a:noFill/>
          </p:spPr>
          <p:txBody>
            <a:bodyPr wrap="square" rtlCol="0">
              <a:spAutoFit/>
            </a:bodyPr>
            <a:lstStyle/>
            <a:p>
              <a:r>
                <a:rPr lang="en-US" dirty="0"/>
                <a:t>Thread</a:t>
              </a:r>
            </a:p>
          </p:txBody>
        </p:sp>
        <p:sp>
          <p:nvSpPr>
            <p:cNvPr id="12" name="Rectangle: Rounded Corners 11">
              <a:extLst>
                <a:ext uri="{FF2B5EF4-FFF2-40B4-BE49-F238E27FC236}">
                  <a16:creationId xmlns:a16="http://schemas.microsoft.com/office/drawing/2014/main" id="{A02CE0E9-61FA-A46A-9902-B8A0C8120D5C}"/>
                </a:ext>
              </a:extLst>
            </p:cNvPr>
            <p:cNvSpPr/>
            <p:nvPr/>
          </p:nvSpPr>
          <p:spPr>
            <a:xfrm>
              <a:off x="6205883" y="2717344"/>
              <a:ext cx="1765954" cy="3212900"/>
            </a:xfrm>
            <a:prstGeom prst="roundRect">
              <a:avLst/>
            </a:prstGeom>
            <a:noFill/>
            <a:ln w="28575">
              <a:solidFill>
                <a:srgbClr val="EE1E5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Straight Arrow Connector 13">
              <a:extLst>
                <a:ext uri="{FF2B5EF4-FFF2-40B4-BE49-F238E27FC236}">
                  <a16:creationId xmlns:a16="http://schemas.microsoft.com/office/drawing/2014/main" id="{A8D0A723-F89B-2A85-8CEA-CF3335C35E39}"/>
                </a:ext>
              </a:extLst>
            </p:cNvPr>
            <p:cNvCxnSpPr>
              <a:cxnSpLocks/>
              <a:stCxn id="8" idx="1"/>
            </p:cNvCxnSpPr>
            <p:nvPr/>
          </p:nvCxnSpPr>
          <p:spPr>
            <a:xfrm flipH="1" flipV="1">
              <a:off x="7519352" y="2895102"/>
              <a:ext cx="591803" cy="6908"/>
            </a:xfrm>
            <a:prstGeom prst="straightConnector1">
              <a:avLst/>
            </a:prstGeom>
            <a:ln w="28575">
              <a:solidFill>
                <a:srgbClr val="EE1E5E"/>
              </a:solidFill>
              <a:tailEnd type="triangle"/>
            </a:ln>
          </p:spPr>
          <p:style>
            <a:lnRef idx="1">
              <a:schemeClr val="accent1"/>
            </a:lnRef>
            <a:fillRef idx="0">
              <a:schemeClr val="accent1"/>
            </a:fillRef>
            <a:effectRef idx="0">
              <a:schemeClr val="accent1"/>
            </a:effectRef>
            <a:fontRef idx="minor">
              <a:schemeClr val="tx1"/>
            </a:fontRef>
          </p:style>
        </p:cxnSp>
      </p:grpSp>
      <p:pic>
        <p:nvPicPr>
          <p:cNvPr id="9" name="Picture 8" descr="thread icon">
            <a:extLst>
              <a:ext uri="{FF2B5EF4-FFF2-40B4-BE49-F238E27FC236}">
                <a16:creationId xmlns:a16="http://schemas.microsoft.com/office/drawing/2014/main" id="{D8FA498C-68C8-C820-DD1A-541CD5DF0F0C}"/>
              </a:ext>
            </a:extLst>
          </p:cNvPr>
          <p:cNvPicPr>
            <a:picLocks noChangeAspect="1"/>
          </p:cNvPicPr>
          <p:nvPr/>
        </p:nvPicPr>
        <p:blipFill rotWithShape="1">
          <a:blip r:embed="rId4"/>
          <a:srcRect l="12976" t="10805"/>
          <a:stretch/>
        </p:blipFill>
        <p:spPr>
          <a:xfrm>
            <a:off x="10907486" y="2296887"/>
            <a:ext cx="630024" cy="625354"/>
          </a:xfrm>
          <a:prstGeom prst="rect">
            <a:avLst/>
          </a:prstGeom>
        </p:spPr>
      </p:pic>
    </p:spTree>
    <p:extLst>
      <p:ext uri="{BB962C8B-B14F-4D97-AF65-F5344CB8AC3E}">
        <p14:creationId xmlns:p14="http://schemas.microsoft.com/office/powerpoint/2010/main" val="243100174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1674404-6EF1-95B7-54C9-3815D4B40572}"/>
              </a:ext>
            </a:extLst>
          </p:cNvPr>
          <p:cNvSpPr>
            <a:spLocks noGrp="1"/>
          </p:cNvSpPr>
          <p:nvPr>
            <p:ph idx="1"/>
          </p:nvPr>
        </p:nvSpPr>
        <p:spPr/>
        <p:txBody>
          <a:bodyPr/>
          <a:lstStyle/>
          <a:p>
            <a:pPr marL="0" indent="0">
              <a:buNone/>
            </a:pPr>
            <a:r>
              <a:rPr lang="en-US" sz="2800" dirty="0">
                <a:effectLst/>
                <a:ea typeface="Calibri" panose="020F0502020204030204" pitchFamily="34" charset="0"/>
              </a:rPr>
              <a:t>When Huddle is active: </a:t>
            </a:r>
          </a:p>
          <a:p>
            <a:r>
              <a:rPr lang="en-US" sz="2400" dirty="0">
                <a:effectLst/>
                <a:ea typeface="Calibri" panose="020F0502020204030204" pitchFamily="34" charset="0"/>
              </a:rPr>
              <a:t>Channel members NOT participatin</a:t>
            </a:r>
            <a:r>
              <a:rPr lang="en-US" sz="2400" dirty="0">
                <a:ea typeface="Calibri" panose="020F0502020204030204" pitchFamily="34" charset="0"/>
              </a:rPr>
              <a:t>g </a:t>
            </a:r>
            <a:r>
              <a:rPr lang="en-US" sz="2400" dirty="0">
                <a:effectLst/>
                <a:ea typeface="Calibri" panose="020F0502020204030204" pitchFamily="34" charset="0"/>
              </a:rPr>
              <a:t>can still view </a:t>
            </a:r>
            <a:r>
              <a:rPr lang="en-US" sz="2400" dirty="0">
                <a:ea typeface="Calibri" panose="020F0502020204030204" pitchFamily="34" charset="0"/>
              </a:rPr>
              <a:t>H</a:t>
            </a:r>
            <a:r>
              <a:rPr lang="en-US" sz="2400" dirty="0">
                <a:effectLst/>
                <a:ea typeface="Calibri" panose="020F0502020204030204" pitchFamily="34" charset="0"/>
              </a:rPr>
              <a:t>uddle Thread</a:t>
            </a:r>
          </a:p>
          <a:p>
            <a:pPr lvl="1"/>
            <a:r>
              <a:rPr lang="en-US" sz="2400" dirty="0">
                <a:effectLst/>
                <a:ea typeface="Calibri" panose="020F0502020204030204" pitchFamily="34" charset="0"/>
              </a:rPr>
              <a:t>Click blue replies </a:t>
            </a:r>
            <a:r>
              <a:rPr lang="en-US" sz="2400" b="1" dirty="0">
                <a:effectLst/>
                <a:ea typeface="Calibri" panose="020F0502020204030204" pitchFamily="34" charset="0"/>
              </a:rPr>
              <a:t>View thread </a:t>
            </a:r>
            <a:r>
              <a:rPr lang="en-US" sz="2400" dirty="0">
                <a:effectLst/>
                <a:ea typeface="Calibri" panose="020F0502020204030204" pitchFamily="34" charset="0"/>
              </a:rPr>
              <a:t>link to view.</a:t>
            </a:r>
          </a:p>
          <a:p>
            <a:pPr marL="0" indent="0">
              <a:buNone/>
            </a:pPr>
            <a:endParaRPr lang="en-US" sz="2800" dirty="0">
              <a:effectLst/>
              <a:ea typeface="Calibri" panose="020F0502020204030204" pitchFamily="34" charset="0"/>
            </a:endParaRPr>
          </a:p>
          <a:p>
            <a:pPr marL="0" indent="0">
              <a:buNone/>
            </a:pPr>
            <a:endParaRPr lang="en-US" sz="2800" dirty="0">
              <a:ea typeface="Calibri" panose="020F0502020204030204" pitchFamily="34" charset="0"/>
            </a:endParaRPr>
          </a:p>
          <a:p>
            <a:endParaRPr lang="en-US" dirty="0"/>
          </a:p>
        </p:txBody>
      </p:sp>
      <p:sp>
        <p:nvSpPr>
          <p:cNvPr id="3" name="Title 2">
            <a:extLst>
              <a:ext uri="{FF2B5EF4-FFF2-40B4-BE49-F238E27FC236}">
                <a16:creationId xmlns:a16="http://schemas.microsoft.com/office/drawing/2014/main" id="{2DDDF61D-A075-44D7-DF58-9649D0836277}"/>
              </a:ext>
            </a:extLst>
          </p:cNvPr>
          <p:cNvSpPr>
            <a:spLocks noGrp="1"/>
          </p:cNvSpPr>
          <p:nvPr>
            <p:ph type="title"/>
          </p:nvPr>
        </p:nvSpPr>
        <p:spPr/>
        <p:txBody>
          <a:bodyPr/>
          <a:lstStyle/>
          <a:p>
            <a:r>
              <a:rPr lang="en-US" dirty="0"/>
              <a:t>Active Huddle Thread</a:t>
            </a:r>
          </a:p>
        </p:txBody>
      </p:sp>
      <p:sp>
        <p:nvSpPr>
          <p:cNvPr id="4" name="Slide Number Placeholder 3">
            <a:extLst>
              <a:ext uri="{FF2B5EF4-FFF2-40B4-BE49-F238E27FC236}">
                <a16:creationId xmlns:a16="http://schemas.microsoft.com/office/drawing/2014/main" id="{1330843B-E69E-3513-F303-F00F46028AA6}"/>
              </a:ext>
            </a:extLst>
          </p:cNvPr>
          <p:cNvSpPr>
            <a:spLocks noGrp="1"/>
          </p:cNvSpPr>
          <p:nvPr>
            <p:ph type="sldNum" sz="quarter" idx="12"/>
          </p:nvPr>
        </p:nvSpPr>
        <p:spPr/>
        <p:txBody>
          <a:bodyPr/>
          <a:lstStyle/>
          <a:p>
            <a:fld id="{4EADB2B1-18EC-453C-8031-D4880FBCDB79}" type="slidenum">
              <a:rPr lang="en-US" smtClean="0"/>
              <a:pPr/>
              <a:t>32</a:t>
            </a:fld>
            <a:endParaRPr lang="en-US" dirty="0"/>
          </a:p>
        </p:txBody>
      </p:sp>
      <p:grpSp>
        <p:nvGrpSpPr>
          <p:cNvPr id="28" name="Group 27">
            <a:extLst>
              <a:ext uri="{FF2B5EF4-FFF2-40B4-BE49-F238E27FC236}">
                <a16:creationId xmlns:a16="http://schemas.microsoft.com/office/drawing/2014/main" id="{3EFD34F8-C003-5753-7C50-68FFE323CBF4}"/>
              </a:ext>
            </a:extLst>
          </p:cNvPr>
          <p:cNvGrpSpPr/>
          <p:nvPr/>
        </p:nvGrpSpPr>
        <p:grpSpPr>
          <a:xfrm>
            <a:off x="291547" y="3282065"/>
            <a:ext cx="12165273" cy="2229067"/>
            <a:chOff x="302432" y="2891574"/>
            <a:chExt cx="12165273" cy="2229067"/>
          </a:xfrm>
        </p:grpSpPr>
        <p:grpSp>
          <p:nvGrpSpPr>
            <p:cNvPr id="18" name="Group 17">
              <a:extLst>
                <a:ext uri="{FF2B5EF4-FFF2-40B4-BE49-F238E27FC236}">
                  <a16:creationId xmlns:a16="http://schemas.microsoft.com/office/drawing/2014/main" id="{5AFC5642-3E01-6CE9-F8D3-F60B98629650}"/>
                </a:ext>
              </a:extLst>
            </p:cNvPr>
            <p:cNvGrpSpPr/>
            <p:nvPr/>
          </p:nvGrpSpPr>
          <p:grpSpPr>
            <a:xfrm>
              <a:off x="5757852" y="2891574"/>
              <a:ext cx="6709853" cy="2229067"/>
              <a:chOff x="5089474" y="2891574"/>
              <a:chExt cx="7378231" cy="2387997"/>
            </a:xfrm>
          </p:grpSpPr>
          <p:pic>
            <p:nvPicPr>
              <p:cNvPr id="14" name="Picture 13">
                <a:extLst>
                  <a:ext uri="{FF2B5EF4-FFF2-40B4-BE49-F238E27FC236}">
                    <a16:creationId xmlns:a16="http://schemas.microsoft.com/office/drawing/2014/main" id="{15E0B447-1300-0FA0-952A-C3B68C1FA809}"/>
                  </a:ext>
                </a:extLst>
              </p:cNvPr>
              <p:cNvPicPr>
                <a:picLocks noChangeAspect="1"/>
              </p:cNvPicPr>
              <p:nvPr/>
            </p:nvPicPr>
            <p:blipFill rotWithShape="1">
              <a:blip r:embed="rId2"/>
              <a:srcRect l="13764" b="47355"/>
              <a:stretch/>
            </p:blipFill>
            <p:spPr>
              <a:xfrm>
                <a:off x="5089474" y="2891574"/>
                <a:ext cx="6925486" cy="2290085"/>
              </a:xfrm>
              <a:prstGeom prst="rect">
                <a:avLst/>
              </a:prstGeom>
              <a:ln>
                <a:solidFill>
                  <a:schemeClr val="bg1">
                    <a:lumMod val="85000"/>
                  </a:schemeClr>
                </a:solidFill>
              </a:ln>
            </p:spPr>
          </p:pic>
          <p:sp>
            <p:nvSpPr>
              <p:cNvPr id="16" name="Rectangle: Rounded Corners 15">
                <a:extLst>
                  <a:ext uri="{FF2B5EF4-FFF2-40B4-BE49-F238E27FC236}">
                    <a16:creationId xmlns:a16="http://schemas.microsoft.com/office/drawing/2014/main" id="{77B9B91E-49F6-AC71-2B54-8ADC4580C96B}"/>
                  </a:ext>
                </a:extLst>
              </p:cNvPr>
              <p:cNvSpPr/>
              <p:nvPr/>
            </p:nvSpPr>
            <p:spPr>
              <a:xfrm>
                <a:off x="9339943" y="2891574"/>
                <a:ext cx="2675017" cy="2387997"/>
              </a:xfrm>
              <a:prstGeom prst="roundRect">
                <a:avLst/>
              </a:prstGeom>
              <a:noFill/>
              <a:ln w="28575">
                <a:solidFill>
                  <a:srgbClr val="E01E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A29EB38E-D101-A02E-6E23-EDD0941B079E}"/>
                  </a:ext>
                </a:extLst>
              </p:cNvPr>
              <p:cNvSpPr txBox="1"/>
              <p:nvPr/>
            </p:nvSpPr>
            <p:spPr>
              <a:xfrm>
                <a:off x="11155681" y="3487537"/>
                <a:ext cx="1312024" cy="395665"/>
              </a:xfrm>
              <a:prstGeom prst="rect">
                <a:avLst/>
              </a:prstGeom>
              <a:noFill/>
            </p:spPr>
            <p:txBody>
              <a:bodyPr wrap="square" rtlCol="0">
                <a:spAutoFit/>
              </a:bodyPr>
              <a:lstStyle/>
              <a:p>
                <a:r>
                  <a:rPr lang="en-US" b="1" dirty="0">
                    <a:solidFill>
                      <a:srgbClr val="E01E5A"/>
                    </a:solidFill>
                  </a:rPr>
                  <a:t>Thread</a:t>
                </a:r>
              </a:p>
            </p:txBody>
          </p:sp>
        </p:grpSp>
        <p:grpSp>
          <p:nvGrpSpPr>
            <p:cNvPr id="27" name="Group 26">
              <a:extLst>
                <a:ext uri="{FF2B5EF4-FFF2-40B4-BE49-F238E27FC236}">
                  <a16:creationId xmlns:a16="http://schemas.microsoft.com/office/drawing/2014/main" id="{A730F6F0-8C96-7592-99D2-464667A1B89E}"/>
                </a:ext>
              </a:extLst>
            </p:cNvPr>
            <p:cNvGrpSpPr/>
            <p:nvPr/>
          </p:nvGrpSpPr>
          <p:grpSpPr>
            <a:xfrm>
              <a:off x="4897881" y="3579417"/>
              <a:ext cx="4606545" cy="369332"/>
              <a:chOff x="4897881" y="3579417"/>
              <a:chExt cx="4606545" cy="369332"/>
            </a:xfrm>
          </p:grpSpPr>
          <p:cxnSp>
            <p:nvCxnSpPr>
              <p:cNvPr id="21" name="Straight Arrow Connector 20">
                <a:extLst>
                  <a:ext uri="{FF2B5EF4-FFF2-40B4-BE49-F238E27FC236}">
                    <a16:creationId xmlns:a16="http://schemas.microsoft.com/office/drawing/2014/main" id="{2671604F-5B82-A696-94EA-C7A99FE7B414}"/>
                  </a:ext>
                </a:extLst>
              </p:cNvPr>
              <p:cNvCxnSpPr>
                <a:cxnSpLocks/>
              </p:cNvCxnSpPr>
              <p:nvPr/>
            </p:nvCxnSpPr>
            <p:spPr>
              <a:xfrm>
                <a:off x="4898572" y="3875314"/>
                <a:ext cx="4605854" cy="3415"/>
              </a:xfrm>
              <a:prstGeom prst="straightConnector1">
                <a:avLst/>
              </a:prstGeom>
              <a:ln w="28575">
                <a:solidFill>
                  <a:srgbClr val="E01E5A"/>
                </a:solidFill>
                <a:tailEnd type="triangle"/>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CA2362FE-CFC0-46E5-A1CB-9C6A9138098A}"/>
                  </a:ext>
                </a:extLst>
              </p:cNvPr>
              <p:cNvSpPr txBox="1"/>
              <p:nvPr/>
            </p:nvSpPr>
            <p:spPr>
              <a:xfrm>
                <a:off x="4897881" y="3579417"/>
                <a:ext cx="859971" cy="369332"/>
              </a:xfrm>
              <a:prstGeom prst="rect">
                <a:avLst/>
              </a:prstGeom>
              <a:noFill/>
            </p:spPr>
            <p:txBody>
              <a:bodyPr wrap="square" rtlCol="0">
                <a:spAutoFit/>
              </a:bodyPr>
              <a:lstStyle/>
              <a:p>
                <a:r>
                  <a:rPr lang="en-US" b="1" dirty="0">
                    <a:solidFill>
                      <a:srgbClr val="E01E5A"/>
                    </a:solidFill>
                  </a:rPr>
                  <a:t>Opens</a:t>
                </a:r>
              </a:p>
            </p:txBody>
          </p:sp>
        </p:grpSp>
        <p:grpSp>
          <p:nvGrpSpPr>
            <p:cNvPr id="26" name="Group 25">
              <a:extLst>
                <a:ext uri="{FF2B5EF4-FFF2-40B4-BE49-F238E27FC236}">
                  <a16:creationId xmlns:a16="http://schemas.microsoft.com/office/drawing/2014/main" id="{D33C54C0-7227-B031-D400-3D25E894A9A4}"/>
                </a:ext>
              </a:extLst>
            </p:cNvPr>
            <p:cNvGrpSpPr/>
            <p:nvPr/>
          </p:nvGrpSpPr>
          <p:grpSpPr>
            <a:xfrm>
              <a:off x="302432" y="2948046"/>
              <a:ext cx="4596140" cy="1758449"/>
              <a:chOff x="302432" y="2948046"/>
              <a:chExt cx="4596140" cy="1758449"/>
            </a:xfrm>
          </p:grpSpPr>
          <p:grpSp>
            <p:nvGrpSpPr>
              <p:cNvPr id="15" name="Group 14">
                <a:extLst>
                  <a:ext uri="{FF2B5EF4-FFF2-40B4-BE49-F238E27FC236}">
                    <a16:creationId xmlns:a16="http://schemas.microsoft.com/office/drawing/2014/main" id="{FF527258-ED69-EE57-9EF6-3B0E4EF58E1E}"/>
                  </a:ext>
                </a:extLst>
              </p:cNvPr>
              <p:cNvGrpSpPr/>
              <p:nvPr/>
            </p:nvGrpSpPr>
            <p:grpSpPr>
              <a:xfrm>
                <a:off x="302432" y="2948046"/>
                <a:ext cx="4596140" cy="1445137"/>
                <a:chOff x="1205946" y="2841171"/>
                <a:chExt cx="4596140" cy="1445137"/>
              </a:xfrm>
            </p:grpSpPr>
            <p:pic>
              <p:nvPicPr>
                <p:cNvPr id="6" name="Picture 5" descr="active huddle with viewable thread">
                  <a:extLst>
                    <a:ext uri="{FF2B5EF4-FFF2-40B4-BE49-F238E27FC236}">
                      <a16:creationId xmlns:a16="http://schemas.microsoft.com/office/drawing/2014/main" id="{EB3D1183-50B4-5B53-B536-F2E80465EF2C}"/>
                    </a:ext>
                  </a:extLst>
                </p:cNvPr>
                <p:cNvPicPr>
                  <a:picLocks noChangeAspect="1"/>
                </p:cNvPicPr>
                <p:nvPr/>
              </p:nvPicPr>
              <p:blipFill rotWithShape="1">
                <a:blip r:embed="rId3">
                  <a:extLst>
                    <a:ext uri="{28A0092B-C50C-407E-A947-70E740481C1C}">
                      <a14:useLocalDpi xmlns:a14="http://schemas.microsoft.com/office/drawing/2010/main" val="0"/>
                    </a:ext>
                  </a:extLst>
                </a:blip>
                <a:srcRect r="47137"/>
                <a:stretch/>
              </p:blipFill>
              <p:spPr>
                <a:xfrm>
                  <a:off x="1205946" y="2841171"/>
                  <a:ext cx="4596140" cy="1262743"/>
                </a:xfrm>
                <a:prstGeom prst="rect">
                  <a:avLst/>
                </a:prstGeom>
                <a:ln>
                  <a:solidFill>
                    <a:schemeClr val="bg1">
                      <a:lumMod val="85000"/>
                    </a:schemeClr>
                  </a:solidFill>
                </a:ln>
              </p:spPr>
            </p:pic>
            <p:sp>
              <p:nvSpPr>
                <p:cNvPr id="9" name="Rectangle: Rounded Corners 8">
                  <a:extLst>
                    <a:ext uri="{FF2B5EF4-FFF2-40B4-BE49-F238E27FC236}">
                      <a16:creationId xmlns:a16="http://schemas.microsoft.com/office/drawing/2014/main" id="{29E262E7-3CD5-8CB9-014F-60086C13A0BC}"/>
                    </a:ext>
                  </a:extLst>
                </p:cNvPr>
                <p:cNvSpPr/>
                <p:nvPr/>
              </p:nvSpPr>
              <p:spPr>
                <a:xfrm>
                  <a:off x="2348445" y="3548742"/>
                  <a:ext cx="696686" cy="381000"/>
                </a:xfrm>
                <a:prstGeom prst="rect">
                  <a:avLst/>
                </a:prstGeom>
                <a:noFill/>
                <a:ln w="28575">
                  <a:solidFill>
                    <a:srgbClr val="E01E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Arrow Connector 10">
                  <a:extLst>
                    <a:ext uri="{FF2B5EF4-FFF2-40B4-BE49-F238E27FC236}">
                      <a16:creationId xmlns:a16="http://schemas.microsoft.com/office/drawing/2014/main" id="{0A3F02E9-914D-3FC5-737B-E9A013931296}"/>
                    </a:ext>
                  </a:extLst>
                </p:cNvPr>
                <p:cNvCxnSpPr>
                  <a:cxnSpLocks/>
                </p:cNvCxnSpPr>
                <p:nvPr/>
              </p:nvCxnSpPr>
              <p:spPr>
                <a:xfrm flipH="1" flipV="1">
                  <a:off x="2860074" y="3979526"/>
                  <a:ext cx="185057" cy="306782"/>
                </a:xfrm>
                <a:prstGeom prst="straightConnector1">
                  <a:avLst/>
                </a:prstGeom>
                <a:ln w="28575">
                  <a:solidFill>
                    <a:srgbClr val="E01E5A"/>
                  </a:solidFill>
                  <a:tailEnd type="triangle"/>
                </a:ln>
              </p:spPr>
              <p:style>
                <a:lnRef idx="1">
                  <a:schemeClr val="accent1"/>
                </a:lnRef>
                <a:fillRef idx="0">
                  <a:schemeClr val="accent1"/>
                </a:fillRef>
                <a:effectRef idx="0">
                  <a:schemeClr val="accent1"/>
                </a:effectRef>
                <a:fontRef idx="minor">
                  <a:schemeClr val="tx1"/>
                </a:fontRef>
              </p:style>
            </p:cxnSp>
          </p:grpSp>
          <p:sp>
            <p:nvSpPr>
              <p:cNvPr id="25" name="TextBox 24">
                <a:extLst>
                  <a:ext uri="{FF2B5EF4-FFF2-40B4-BE49-F238E27FC236}">
                    <a16:creationId xmlns:a16="http://schemas.microsoft.com/office/drawing/2014/main" id="{15EB0E9A-1425-DDE0-B747-D54E3CA848F5}"/>
                  </a:ext>
                </a:extLst>
              </p:cNvPr>
              <p:cNvSpPr txBox="1"/>
              <p:nvPr/>
            </p:nvSpPr>
            <p:spPr>
              <a:xfrm>
                <a:off x="1888377" y="4337163"/>
                <a:ext cx="819297" cy="369332"/>
              </a:xfrm>
              <a:prstGeom prst="rect">
                <a:avLst/>
              </a:prstGeom>
              <a:noFill/>
            </p:spPr>
            <p:txBody>
              <a:bodyPr wrap="square" rtlCol="0">
                <a:spAutoFit/>
              </a:bodyPr>
              <a:lstStyle/>
              <a:p>
                <a:r>
                  <a:rPr lang="en-US" b="1" dirty="0">
                    <a:solidFill>
                      <a:srgbClr val="E01E5A"/>
                    </a:solidFill>
                  </a:rPr>
                  <a:t>Click</a:t>
                </a:r>
              </a:p>
            </p:txBody>
          </p:sp>
        </p:grpSp>
      </p:grpSp>
    </p:spTree>
    <p:extLst>
      <p:ext uri="{BB962C8B-B14F-4D97-AF65-F5344CB8AC3E}">
        <p14:creationId xmlns:p14="http://schemas.microsoft.com/office/powerpoint/2010/main" val="62406799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1674404-6EF1-95B7-54C9-3815D4B40572}"/>
              </a:ext>
            </a:extLst>
          </p:cNvPr>
          <p:cNvSpPr>
            <a:spLocks noGrp="1"/>
          </p:cNvSpPr>
          <p:nvPr>
            <p:ph idx="1"/>
          </p:nvPr>
        </p:nvSpPr>
        <p:spPr/>
        <p:txBody>
          <a:bodyPr/>
          <a:lstStyle/>
          <a:p>
            <a:pPr marL="0" indent="0">
              <a:buNone/>
            </a:pPr>
            <a:r>
              <a:rPr lang="en-US" sz="2800" dirty="0">
                <a:effectLst/>
                <a:ea typeface="Calibri" panose="020F0502020204030204" pitchFamily="34" charset="0"/>
              </a:rPr>
              <a:t>After Huddle ends, Thread </a:t>
            </a:r>
            <a:r>
              <a:rPr lang="en-US" sz="2800" dirty="0"/>
              <a:t>automatically saves in channel.</a:t>
            </a:r>
            <a:endParaRPr lang="en-US" sz="2800" dirty="0">
              <a:effectLst/>
              <a:ea typeface="Calibri" panose="020F0502020204030204" pitchFamily="34" charset="0"/>
            </a:endParaRPr>
          </a:p>
          <a:p>
            <a:pPr marL="0" indent="0">
              <a:buNone/>
            </a:pPr>
            <a:endParaRPr lang="en-US" dirty="0"/>
          </a:p>
        </p:txBody>
      </p:sp>
      <p:sp>
        <p:nvSpPr>
          <p:cNvPr id="3" name="Title 2">
            <a:extLst>
              <a:ext uri="{FF2B5EF4-FFF2-40B4-BE49-F238E27FC236}">
                <a16:creationId xmlns:a16="http://schemas.microsoft.com/office/drawing/2014/main" id="{2DDDF61D-A075-44D7-DF58-9649D0836277}"/>
              </a:ext>
            </a:extLst>
          </p:cNvPr>
          <p:cNvSpPr>
            <a:spLocks noGrp="1"/>
          </p:cNvSpPr>
          <p:nvPr>
            <p:ph type="title"/>
          </p:nvPr>
        </p:nvSpPr>
        <p:spPr/>
        <p:txBody>
          <a:bodyPr/>
          <a:lstStyle/>
          <a:p>
            <a:r>
              <a:rPr lang="en-US" dirty="0"/>
              <a:t>Saved Threads</a:t>
            </a:r>
          </a:p>
        </p:txBody>
      </p:sp>
      <p:sp>
        <p:nvSpPr>
          <p:cNvPr id="4" name="Slide Number Placeholder 3">
            <a:extLst>
              <a:ext uri="{FF2B5EF4-FFF2-40B4-BE49-F238E27FC236}">
                <a16:creationId xmlns:a16="http://schemas.microsoft.com/office/drawing/2014/main" id="{1330843B-E69E-3513-F303-F00F46028AA6}"/>
              </a:ext>
            </a:extLst>
          </p:cNvPr>
          <p:cNvSpPr>
            <a:spLocks noGrp="1"/>
          </p:cNvSpPr>
          <p:nvPr>
            <p:ph type="sldNum" sz="quarter" idx="12"/>
          </p:nvPr>
        </p:nvSpPr>
        <p:spPr/>
        <p:txBody>
          <a:bodyPr/>
          <a:lstStyle/>
          <a:p>
            <a:fld id="{4EADB2B1-18EC-453C-8031-D4880FBCDB79}" type="slidenum">
              <a:rPr lang="en-US" smtClean="0"/>
              <a:pPr/>
              <a:t>33</a:t>
            </a:fld>
            <a:endParaRPr lang="en-US" dirty="0"/>
          </a:p>
        </p:txBody>
      </p:sp>
      <p:pic>
        <p:nvPicPr>
          <p:cNvPr id="6" name="Picture 5" descr="thread showing in channel with number of replies hyperlinked">
            <a:extLst>
              <a:ext uri="{FF2B5EF4-FFF2-40B4-BE49-F238E27FC236}">
                <a16:creationId xmlns:a16="http://schemas.microsoft.com/office/drawing/2014/main" id="{E87229BA-A94C-9C53-006B-5056F2CB7501}"/>
              </a:ext>
            </a:extLst>
          </p:cNvPr>
          <p:cNvPicPr>
            <a:picLocks noChangeAspect="1"/>
          </p:cNvPicPr>
          <p:nvPr/>
        </p:nvPicPr>
        <p:blipFill rotWithShape="1">
          <a:blip r:embed="rId3"/>
          <a:srcRect l="25260" t="6968" r="6845" b="22971"/>
          <a:stretch/>
        </p:blipFill>
        <p:spPr>
          <a:xfrm>
            <a:off x="1622627" y="2364535"/>
            <a:ext cx="8277831" cy="3784210"/>
          </a:xfrm>
          <a:prstGeom prst="rect">
            <a:avLst/>
          </a:prstGeom>
          <a:ln>
            <a:solidFill>
              <a:schemeClr val="bg1">
                <a:lumMod val="85000"/>
              </a:schemeClr>
            </a:solidFill>
          </a:ln>
        </p:spPr>
      </p:pic>
    </p:spTree>
    <p:extLst>
      <p:ext uri="{BB962C8B-B14F-4D97-AF65-F5344CB8AC3E}">
        <p14:creationId xmlns:p14="http://schemas.microsoft.com/office/powerpoint/2010/main" val="77832343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1674404-6EF1-95B7-54C9-3815D4B40572}"/>
              </a:ext>
            </a:extLst>
          </p:cNvPr>
          <p:cNvSpPr>
            <a:spLocks noGrp="1"/>
          </p:cNvSpPr>
          <p:nvPr>
            <p:ph idx="1"/>
          </p:nvPr>
        </p:nvSpPr>
        <p:spPr/>
        <p:txBody>
          <a:bodyPr/>
          <a:lstStyle/>
          <a:p>
            <a:pPr marL="0" indent="0">
              <a:buNone/>
            </a:pPr>
            <a:r>
              <a:rPr lang="en-US" sz="2800" dirty="0">
                <a:effectLst/>
                <a:ea typeface="Calibri" panose="020F0502020204030204" pitchFamily="34" charset="0"/>
              </a:rPr>
              <a:t>Click #replies hyperlink to view thread in right sidebar.</a:t>
            </a:r>
          </a:p>
          <a:p>
            <a:pPr marL="0" indent="0">
              <a:buNone/>
            </a:pPr>
            <a:endParaRPr lang="en-US" dirty="0"/>
          </a:p>
        </p:txBody>
      </p:sp>
      <p:sp>
        <p:nvSpPr>
          <p:cNvPr id="3" name="Title 2">
            <a:extLst>
              <a:ext uri="{FF2B5EF4-FFF2-40B4-BE49-F238E27FC236}">
                <a16:creationId xmlns:a16="http://schemas.microsoft.com/office/drawing/2014/main" id="{2DDDF61D-A075-44D7-DF58-9649D0836277}"/>
              </a:ext>
            </a:extLst>
          </p:cNvPr>
          <p:cNvSpPr>
            <a:spLocks noGrp="1"/>
          </p:cNvSpPr>
          <p:nvPr>
            <p:ph type="title"/>
          </p:nvPr>
        </p:nvSpPr>
        <p:spPr/>
        <p:txBody>
          <a:bodyPr/>
          <a:lstStyle/>
          <a:p>
            <a:r>
              <a:rPr lang="en-US" dirty="0"/>
              <a:t>View Saved Threads</a:t>
            </a:r>
          </a:p>
        </p:txBody>
      </p:sp>
      <p:sp>
        <p:nvSpPr>
          <p:cNvPr id="4" name="Slide Number Placeholder 3">
            <a:extLst>
              <a:ext uri="{FF2B5EF4-FFF2-40B4-BE49-F238E27FC236}">
                <a16:creationId xmlns:a16="http://schemas.microsoft.com/office/drawing/2014/main" id="{1330843B-E69E-3513-F303-F00F46028AA6}"/>
              </a:ext>
            </a:extLst>
          </p:cNvPr>
          <p:cNvSpPr>
            <a:spLocks noGrp="1"/>
          </p:cNvSpPr>
          <p:nvPr>
            <p:ph type="sldNum" sz="quarter" idx="12"/>
          </p:nvPr>
        </p:nvSpPr>
        <p:spPr/>
        <p:txBody>
          <a:bodyPr/>
          <a:lstStyle/>
          <a:p>
            <a:fld id="{4EADB2B1-18EC-453C-8031-D4880FBCDB79}" type="slidenum">
              <a:rPr lang="en-US" smtClean="0"/>
              <a:pPr/>
              <a:t>34</a:t>
            </a:fld>
            <a:endParaRPr lang="en-US" dirty="0"/>
          </a:p>
        </p:txBody>
      </p:sp>
      <p:pic>
        <p:nvPicPr>
          <p:cNvPr id="9" name="Picture 8" descr="Thread viewed in channel after huddle">
            <a:extLst>
              <a:ext uri="{FF2B5EF4-FFF2-40B4-BE49-F238E27FC236}">
                <a16:creationId xmlns:a16="http://schemas.microsoft.com/office/drawing/2014/main" id="{7EEFB10A-BC0F-E5CB-1771-74A1CAC5EC39}"/>
              </a:ext>
            </a:extLst>
          </p:cNvPr>
          <p:cNvPicPr>
            <a:picLocks noChangeAspect="1"/>
          </p:cNvPicPr>
          <p:nvPr/>
        </p:nvPicPr>
        <p:blipFill rotWithShape="1">
          <a:blip r:embed="rId3"/>
          <a:srcRect t="862" b="34308"/>
          <a:stretch/>
        </p:blipFill>
        <p:spPr>
          <a:xfrm>
            <a:off x="1811703" y="2612571"/>
            <a:ext cx="8629553" cy="3309258"/>
          </a:xfrm>
          <a:prstGeom prst="rect">
            <a:avLst/>
          </a:prstGeom>
          <a:ln>
            <a:solidFill>
              <a:schemeClr val="bg1">
                <a:lumMod val="85000"/>
              </a:schemeClr>
            </a:solidFill>
          </a:ln>
        </p:spPr>
      </p:pic>
    </p:spTree>
    <p:extLst>
      <p:ext uri="{BB962C8B-B14F-4D97-AF65-F5344CB8AC3E}">
        <p14:creationId xmlns:p14="http://schemas.microsoft.com/office/powerpoint/2010/main" val="326683776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D637EF1-9146-EE73-B656-FC37B238BB0F}"/>
              </a:ext>
            </a:extLst>
          </p:cNvPr>
          <p:cNvSpPr>
            <a:spLocks noGrp="1"/>
          </p:cNvSpPr>
          <p:nvPr>
            <p:ph idx="1"/>
          </p:nvPr>
        </p:nvSpPr>
        <p:spPr>
          <a:xfrm>
            <a:off x="1097280" y="1920937"/>
            <a:ext cx="10058400" cy="4355270"/>
          </a:xfrm>
        </p:spPr>
        <p:txBody>
          <a:bodyPr/>
          <a:lstStyle/>
          <a:p>
            <a:r>
              <a:rPr lang="en-US" sz="2400" dirty="0"/>
              <a:t>Enable you to research a past conversation </a:t>
            </a:r>
            <a:r>
              <a:rPr lang="en-US" sz="2400" b="1" dirty="0"/>
              <a:t>Topic</a:t>
            </a:r>
            <a:r>
              <a:rPr lang="en-US" sz="2400" dirty="0"/>
              <a:t> </a:t>
            </a:r>
          </a:p>
          <a:p>
            <a:r>
              <a:rPr lang="en-US" sz="2400" dirty="0"/>
              <a:t>Click blue </a:t>
            </a:r>
            <a:r>
              <a:rPr lang="en-US" sz="2400" b="1" dirty="0"/>
              <a:t>replies</a:t>
            </a:r>
            <a:r>
              <a:rPr lang="en-US" sz="2400" dirty="0"/>
              <a:t> link under ‘</a:t>
            </a:r>
            <a:r>
              <a:rPr lang="en-US" sz="2400" b="1" dirty="0"/>
              <a:t>A huddle happened’ </a:t>
            </a:r>
            <a:r>
              <a:rPr lang="en-US" sz="2400" dirty="0"/>
              <a:t>to view Thread. </a:t>
            </a:r>
          </a:p>
        </p:txBody>
      </p:sp>
      <p:sp>
        <p:nvSpPr>
          <p:cNvPr id="3" name="Title 2">
            <a:extLst>
              <a:ext uri="{FF2B5EF4-FFF2-40B4-BE49-F238E27FC236}">
                <a16:creationId xmlns:a16="http://schemas.microsoft.com/office/drawing/2014/main" id="{F7B2FE1C-E6E4-A747-5441-94EB5B1AA859}"/>
              </a:ext>
            </a:extLst>
          </p:cNvPr>
          <p:cNvSpPr>
            <a:spLocks noGrp="1"/>
          </p:cNvSpPr>
          <p:nvPr>
            <p:ph type="title"/>
          </p:nvPr>
        </p:nvSpPr>
        <p:spPr/>
        <p:txBody>
          <a:bodyPr/>
          <a:lstStyle/>
          <a:p>
            <a:r>
              <a:rPr lang="en-US" dirty="0"/>
              <a:t>Saved Threads</a:t>
            </a:r>
          </a:p>
        </p:txBody>
      </p:sp>
      <p:sp>
        <p:nvSpPr>
          <p:cNvPr id="4" name="Slide Number Placeholder 3">
            <a:extLst>
              <a:ext uri="{FF2B5EF4-FFF2-40B4-BE49-F238E27FC236}">
                <a16:creationId xmlns:a16="http://schemas.microsoft.com/office/drawing/2014/main" id="{A90A8D30-0550-C5DB-841F-2C483AC3922F}"/>
              </a:ext>
            </a:extLst>
          </p:cNvPr>
          <p:cNvSpPr>
            <a:spLocks noGrp="1"/>
          </p:cNvSpPr>
          <p:nvPr>
            <p:ph type="sldNum" sz="quarter" idx="12"/>
          </p:nvPr>
        </p:nvSpPr>
        <p:spPr/>
        <p:txBody>
          <a:bodyPr/>
          <a:lstStyle/>
          <a:p>
            <a:fld id="{4EADB2B1-18EC-453C-8031-D4880FBCDB79}" type="slidenum">
              <a:rPr lang="en-US" smtClean="0"/>
              <a:pPr/>
              <a:t>35</a:t>
            </a:fld>
            <a:endParaRPr lang="en-US" dirty="0"/>
          </a:p>
        </p:txBody>
      </p:sp>
      <p:grpSp>
        <p:nvGrpSpPr>
          <p:cNvPr id="18" name="Group 17" descr="Huddle thread saved in channel with no topic name">
            <a:extLst>
              <a:ext uri="{FF2B5EF4-FFF2-40B4-BE49-F238E27FC236}">
                <a16:creationId xmlns:a16="http://schemas.microsoft.com/office/drawing/2014/main" id="{3864B370-FF56-F38C-077C-EB94951F1231}"/>
              </a:ext>
            </a:extLst>
          </p:cNvPr>
          <p:cNvGrpSpPr/>
          <p:nvPr/>
        </p:nvGrpSpPr>
        <p:grpSpPr>
          <a:xfrm>
            <a:off x="763302" y="3726902"/>
            <a:ext cx="6394728" cy="1843332"/>
            <a:chOff x="1370298" y="3021800"/>
            <a:chExt cx="6394728" cy="1843332"/>
          </a:xfrm>
        </p:grpSpPr>
        <p:pic>
          <p:nvPicPr>
            <p:cNvPr id="12" name="Picture 11">
              <a:extLst>
                <a:ext uri="{FF2B5EF4-FFF2-40B4-BE49-F238E27FC236}">
                  <a16:creationId xmlns:a16="http://schemas.microsoft.com/office/drawing/2014/main" id="{884820CD-82BD-6DD7-2020-191FC5E93DD3}"/>
                </a:ext>
              </a:extLst>
            </p:cNvPr>
            <p:cNvPicPr>
              <a:picLocks noChangeAspect="1"/>
            </p:cNvPicPr>
            <p:nvPr/>
          </p:nvPicPr>
          <p:blipFill rotWithShape="1">
            <a:blip r:embed="rId2"/>
            <a:srcRect r="23968"/>
            <a:stretch/>
          </p:blipFill>
          <p:spPr>
            <a:xfrm>
              <a:off x="1370298" y="3021800"/>
              <a:ext cx="6394728" cy="1533252"/>
            </a:xfrm>
            <a:prstGeom prst="rect">
              <a:avLst/>
            </a:prstGeom>
          </p:spPr>
        </p:pic>
        <p:sp>
          <p:nvSpPr>
            <p:cNvPr id="6" name="Rectangle: Rounded Corners 5">
              <a:extLst>
                <a:ext uri="{FF2B5EF4-FFF2-40B4-BE49-F238E27FC236}">
                  <a16:creationId xmlns:a16="http://schemas.microsoft.com/office/drawing/2014/main" id="{7C5CAE4B-1D84-C629-1360-E5E802D69B17}"/>
                </a:ext>
              </a:extLst>
            </p:cNvPr>
            <p:cNvSpPr/>
            <p:nvPr/>
          </p:nvSpPr>
          <p:spPr>
            <a:xfrm>
              <a:off x="2789983" y="3984172"/>
              <a:ext cx="859971" cy="293914"/>
            </a:xfrm>
            <a:prstGeom prst="roundRect">
              <a:avLst/>
            </a:prstGeom>
            <a:noFill/>
            <a:ln w="28575">
              <a:solidFill>
                <a:srgbClr val="E01E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BE10EF96-B325-F24D-14E3-4522365A5A05}"/>
                </a:ext>
              </a:extLst>
            </p:cNvPr>
            <p:cNvSpPr txBox="1"/>
            <p:nvPr/>
          </p:nvSpPr>
          <p:spPr>
            <a:xfrm>
              <a:off x="3290726" y="4495800"/>
              <a:ext cx="1404257" cy="369332"/>
            </a:xfrm>
            <a:prstGeom prst="rect">
              <a:avLst/>
            </a:prstGeom>
            <a:noFill/>
          </p:spPr>
          <p:txBody>
            <a:bodyPr wrap="square" rtlCol="0">
              <a:spAutoFit/>
            </a:bodyPr>
            <a:lstStyle/>
            <a:p>
              <a:r>
                <a:rPr lang="en-US" b="1" dirty="0">
                  <a:solidFill>
                    <a:srgbClr val="E01E5A"/>
                  </a:solidFill>
                </a:rPr>
                <a:t>Replies link</a:t>
              </a:r>
            </a:p>
          </p:txBody>
        </p:sp>
        <p:cxnSp>
          <p:nvCxnSpPr>
            <p:cNvPr id="10" name="Straight Arrow Connector 9">
              <a:extLst>
                <a:ext uri="{FF2B5EF4-FFF2-40B4-BE49-F238E27FC236}">
                  <a16:creationId xmlns:a16="http://schemas.microsoft.com/office/drawing/2014/main" id="{5E91D4E7-0DB9-928C-6EE6-1FA17A432485}"/>
                </a:ext>
              </a:extLst>
            </p:cNvPr>
            <p:cNvCxnSpPr/>
            <p:nvPr/>
          </p:nvCxnSpPr>
          <p:spPr>
            <a:xfrm flipH="1" flipV="1">
              <a:off x="3214526" y="4278086"/>
              <a:ext cx="435428" cy="293132"/>
            </a:xfrm>
            <a:prstGeom prst="straightConnector1">
              <a:avLst/>
            </a:prstGeom>
            <a:ln w="28575">
              <a:solidFill>
                <a:srgbClr val="E01E5A"/>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1" name="Group 20">
            <a:extLst>
              <a:ext uri="{FF2B5EF4-FFF2-40B4-BE49-F238E27FC236}">
                <a16:creationId xmlns:a16="http://schemas.microsoft.com/office/drawing/2014/main" id="{7A7A5A64-0A92-F787-EB76-AA655C5C6E2F}"/>
              </a:ext>
            </a:extLst>
          </p:cNvPr>
          <p:cNvGrpSpPr/>
          <p:nvPr/>
        </p:nvGrpSpPr>
        <p:grpSpPr>
          <a:xfrm>
            <a:off x="7279815" y="3897588"/>
            <a:ext cx="4618395" cy="1379157"/>
            <a:chOff x="7279815" y="3897588"/>
            <a:chExt cx="4618395" cy="1379157"/>
          </a:xfrm>
        </p:grpSpPr>
        <p:pic>
          <p:nvPicPr>
            <p:cNvPr id="16" name="Picture 15" descr="huddle happened with topic name">
              <a:extLst>
                <a:ext uri="{FF2B5EF4-FFF2-40B4-BE49-F238E27FC236}">
                  <a16:creationId xmlns:a16="http://schemas.microsoft.com/office/drawing/2014/main" id="{4A96AC23-266E-3EA8-6CFD-B7A05F8EE7C7}"/>
                </a:ext>
              </a:extLst>
            </p:cNvPr>
            <p:cNvPicPr>
              <a:picLocks noChangeAspect="1"/>
            </p:cNvPicPr>
            <p:nvPr/>
          </p:nvPicPr>
          <p:blipFill rotWithShape="1">
            <a:blip r:embed="rId3"/>
            <a:srcRect r="54517"/>
            <a:stretch/>
          </p:blipFill>
          <p:spPr>
            <a:xfrm>
              <a:off x="7279815" y="4461334"/>
              <a:ext cx="4148883" cy="815411"/>
            </a:xfrm>
            <a:prstGeom prst="rect">
              <a:avLst/>
            </a:prstGeom>
          </p:spPr>
        </p:pic>
        <p:sp>
          <p:nvSpPr>
            <p:cNvPr id="7" name="TextBox 6">
              <a:extLst>
                <a:ext uri="{FF2B5EF4-FFF2-40B4-BE49-F238E27FC236}">
                  <a16:creationId xmlns:a16="http://schemas.microsoft.com/office/drawing/2014/main" id="{6CBC89BF-C598-260A-9928-C70DF7AD0554}"/>
                </a:ext>
              </a:extLst>
            </p:cNvPr>
            <p:cNvSpPr txBox="1"/>
            <p:nvPr/>
          </p:nvSpPr>
          <p:spPr>
            <a:xfrm>
              <a:off x="9688435" y="3897588"/>
              <a:ext cx="2209775" cy="646331"/>
            </a:xfrm>
            <a:prstGeom prst="rect">
              <a:avLst/>
            </a:prstGeom>
            <a:noFill/>
          </p:spPr>
          <p:txBody>
            <a:bodyPr wrap="square" rtlCol="0">
              <a:spAutoFit/>
            </a:bodyPr>
            <a:lstStyle/>
            <a:p>
              <a:r>
                <a:rPr lang="en-US" b="1" dirty="0">
                  <a:solidFill>
                    <a:srgbClr val="E01E5A"/>
                  </a:solidFill>
                </a:rPr>
                <a:t>Topic name given to this Huddle</a:t>
              </a:r>
            </a:p>
          </p:txBody>
        </p:sp>
        <p:cxnSp>
          <p:nvCxnSpPr>
            <p:cNvPr id="13" name="Straight Arrow Connector 12">
              <a:extLst>
                <a:ext uri="{FF2B5EF4-FFF2-40B4-BE49-F238E27FC236}">
                  <a16:creationId xmlns:a16="http://schemas.microsoft.com/office/drawing/2014/main" id="{E9898A40-0314-C907-9736-9E20D8BB91A9}"/>
                </a:ext>
              </a:extLst>
            </p:cNvPr>
            <p:cNvCxnSpPr>
              <a:cxnSpLocks/>
            </p:cNvCxnSpPr>
            <p:nvPr/>
          </p:nvCxnSpPr>
          <p:spPr>
            <a:xfrm flipH="1">
              <a:off x="9618356" y="4208404"/>
              <a:ext cx="233364" cy="216402"/>
            </a:xfrm>
            <a:prstGeom prst="straightConnector1">
              <a:avLst/>
            </a:prstGeom>
            <a:ln w="28575">
              <a:solidFill>
                <a:srgbClr val="E01E5A"/>
              </a:solidFill>
              <a:tailEnd type="triangle"/>
            </a:ln>
          </p:spPr>
          <p:style>
            <a:lnRef idx="1">
              <a:schemeClr val="accent1"/>
            </a:lnRef>
            <a:fillRef idx="0">
              <a:schemeClr val="accent1"/>
            </a:fillRef>
            <a:effectRef idx="0">
              <a:schemeClr val="accent1"/>
            </a:effectRef>
            <a:fontRef idx="minor">
              <a:schemeClr val="tx1"/>
            </a:fontRef>
          </p:style>
        </p:cxnSp>
        <p:sp>
          <p:nvSpPr>
            <p:cNvPr id="5" name="Rectangle: Rounded Corners 4">
              <a:extLst>
                <a:ext uri="{FF2B5EF4-FFF2-40B4-BE49-F238E27FC236}">
                  <a16:creationId xmlns:a16="http://schemas.microsoft.com/office/drawing/2014/main" id="{676BFC09-B5D5-AA60-9D7E-9300028265CD}"/>
                </a:ext>
              </a:extLst>
            </p:cNvPr>
            <p:cNvSpPr/>
            <p:nvPr/>
          </p:nvSpPr>
          <p:spPr>
            <a:xfrm>
              <a:off x="7903029" y="4516665"/>
              <a:ext cx="2381137" cy="381000"/>
            </a:xfrm>
            <a:prstGeom prst="roundRect">
              <a:avLst/>
            </a:prstGeom>
            <a:noFill/>
            <a:ln w="28575">
              <a:solidFill>
                <a:srgbClr val="E01E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7" name="TextBox 16">
            <a:extLst>
              <a:ext uri="{FF2B5EF4-FFF2-40B4-BE49-F238E27FC236}">
                <a16:creationId xmlns:a16="http://schemas.microsoft.com/office/drawing/2014/main" id="{09AD859D-E812-BBBC-B1A4-077E7DD591F8}"/>
              </a:ext>
            </a:extLst>
          </p:cNvPr>
          <p:cNvSpPr txBox="1"/>
          <p:nvPr/>
        </p:nvSpPr>
        <p:spPr>
          <a:xfrm>
            <a:off x="3385858" y="3357570"/>
            <a:ext cx="3772172" cy="369332"/>
          </a:xfrm>
          <a:prstGeom prst="rect">
            <a:avLst/>
          </a:prstGeom>
          <a:noFill/>
        </p:spPr>
        <p:txBody>
          <a:bodyPr wrap="square" rtlCol="0">
            <a:spAutoFit/>
          </a:bodyPr>
          <a:lstStyle/>
          <a:p>
            <a:r>
              <a:rPr lang="en-US" b="1" dirty="0">
                <a:solidFill>
                  <a:srgbClr val="E01E5A"/>
                </a:solidFill>
              </a:rPr>
              <a:t>No Topic name given to this Huddle</a:t>
            </a:r>
          </a:p>
        </p:txBody>
      </p:sp>
      <p:cxnSp>
        <p:nvCxnSpPr>
          <p:cNvPr id="20" name="Straight Arrow Connector 19">
            <a:extLst>
              <a:ext uri="{FF2B5EF4-FFF2-40B4-BE49-F238E27FC236}">
                <a16:creationId xmlns:a16="http://schemas.microsoft.com/office/drawing/2014/main" id="{576AB4E2-9146-3DEB-5900-50BE9B37FF03}"/>
              </a:ext>
            </a:extLst>
          </p:cNvPr>
          <p:cNvCxnSpPr/>
          <p:nvPr/>
        </p:nvCxnSpPr>
        <p:spPr>
          <a:xfrm flipH="1">
            <a:off x="3222171" y="3726902"/>
            <a:ext cx="435429" cy="170686"/>
          </a:xfrm>
          <a:prstGeom prst="straightConnector1">
            <a:avLst/>
          </a:prstGeom>
          <a:ln w="28575">
            <a:solidFill>
              <a:srgbClr val="DB3568"/>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3142275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21299B3-A96A-8197-5FBF-7825540EB466}"/>
              </a:ext>
            </a:extLst>
          </p:cNvPr>
          <p:cNvSpPr>
            <a:spLocks noGrp="1"/>
          </p:cNvSpPr>
          <p:nvPr>
            <p:ph type="title"/>
          </p:nvPr>
        </p:nvSpPr>
        <p:spPr/>
        <p:txBody>
          <a:bodyPr/>
          <a:lstStyle/>
          <a:p>
            <a:r>
              <a:rPr lang="en-US" dirty="0"/>
              <a:t>Huddle Topic</a:t>
            </a:r>
          </a:p>
        </p:txBody>
      </p:sp>
      <p:sp>
        <p:nvSpPr>
          <p:cNvPr id="6" name="Content Placeholder 5">
            <a:extLst>
              <a:ext uri="{FF2B5EF4-FFF2-40B4-BE49-F238E27FC236}">
                <a16:creationId xmlns:a16="http://schemas.microsoft.com/office/drawing/2014/main" id="{BDA5C765-4C44-8ACC-6179-1B6B95CFA12B}"/>
              </a:ext>
            </a:extLst>
          </p:cNvPr>
          <p:cNvSpPr>
            <a:spLocks noGrp="1"/>
          </p:cNvSpPr>
          <p:nvPr>
            <p:ph idx="1"/>
          </p:nvPr>
        </p:nvSpPr>
        <p:spPr>
          <a:xfrm>
            <a:off x="457200" y="1910449"/>
            <a:ext cx="3317132" cy="4731898"/>
          </a:xfrm>
        </p:spPr>
        <p:txBody>
          <a:bodyPr/>
          <a:lstStyle/>
          <a:p>
            <a:pPr marL="0" indent="0">
              <a:buNone/>
            </a:pPr>
            <a:r>
              <a:rPr lang="en-US" sz="2200" dirty="0">
                <a:solidFill>
                  <a:schemeClr val="tx1"/>
                </a:solidFill>
              </a:rPr>
              <a:t>Add a topic to update the header displayed with your Thread and to easily search for the conversation in the future.</a:t>
            </a:r>
          </a:p>
          <a:p>
            <a:pPr marL="571500" indent="-342900">
              <a:buFont typeface="+mj-lt"/>
              <a:buAutoNum type="arabicPeriod"/>
            </a:pPr>
            <a:r>
              <a:rPr lang="en-US" dirty="0">
                <a:solidFill>
                  <a:schemeClr val="tx1"/>
                </a:solidFill>
              </a:rPr>
              <a:t>Click </a:t>
            </a:r>
            <a:r>
              <a:rPr lang="en-US" b="1" dirty="0">
                <a:solidFill>
                  <a:schemeClr val="tx1"/>
                </a:solidFill>
              </a:rPr>
              <a:t>Add a topic </a:t>
            </a:r>
            <a:r>
              <a:rPr lang="en-US" dirty="0">
                <a:solidFill>
                  <a:schemeClr val="tx1"/>
                </a:solidFill>
              </a:rPr>
              <a:t>in bottom-left corner of huddles window.</a:t>
            </a:r>
          </a:p>
          <a:p>
            <a:pPr marL="571500" indent="-342900">
              <a:buFont typeface="+mj-lt"/>
              <a:buAutoNum type="arabicPeriod"/>
            </a:pPr>
            <a:r>
              <a:rPr lang="en-US" dirty="0">
                <a:solidFill>
                  <a:schemeClr val="tx1"/>
                </a:solidFill>
              </a:rPr>
              <a:t>Fill in your topic.</a:t>
            </a:r>
          </a:p>
          <a:p>
            <a:pPr marL="571500" indent="-342900">
              <a:buFont typeface="+mj-lt"/>
              <a:buAutoNum type="arabicPeriod"/>
            </a:pPr>
            <a:r>
              <a:rPr lang="en-US" dirty="0">
                <a:solidFill>
                  <a:schemeClr val="tx1"/>
                </a:solidFill>
              </a:rPr>
              <a:t>Click green </a:t>
            </a:r>
            <a:r>
              <a:rPr lang="en-US" b="1" dirty="0">
                <a:solidFill>
                  <a:schemeClr val="tx1"/>
                </a:solidFill>
              </a:rPr>
              <a:t>Add button</a:t>
            </a:r>
            <a:r>
              <a:rPr lang="en-US" dirty="0">
                <a:solidFill>
                  <a:schemeClr val="tx1"/>
                </a:solidFill>
              </a:rPr>
              <a:t>. </a:t>
            </a:r>
          </a:p>
          <a:p>
            <a:pPr marL="571500" indent="-342900">
              <a:buFont typeface="+mj-lt"/>
              <a:buAutoNum type="arabicPeriod"/>
            </a:pPr>
            <a:r>
              <a:rPr lang="en-US" dirty="0">
                <a:solidFill>
                  <a:schemeClr val="tx1"/>
                </a:solidFill>
              </a:rPr>
              <a:t>Topic now appears at bottom-left of window where it originally said </a:t>
            </a:r>
            <a:r>
              <a:rPr lang="en-US" b="1" dirty="0">
                <a:solidFill>
                  <a:schemeClr val="tx1"/>
                </a:solidFill>
              </a:rPr>
              <a:t>Add a topic, </a:t>
            </a:r>
            <a:r>
              <a:rPr lang="en-US" i="1" dirty="0">
                <a:solidFill>
                  <a:schemeClr val="tx1"/>
                </a:solidFill>
              </a:rPr>
              <a:t>and </a:t>
            </a:r>
            <a:r>
              <a:rPr lang="en-US" dirty="0">
                <a:solidFill>
                  <a:schemeClr val="tx1"/>
                </a:solidFill>
              </a:rPr>
              <a:t>as the </a:t>
            </a:r>
            <a:r>
              <a:rPr lang="en-US" b="1" dirty="0">
                <a:solidFill>
                  <a:schemeClr val="tx1"/>
                </a:solidFill>
              </a:rPr>
              <a:t>Thread</a:t>
            </a:r>
            <a:r>
              <a:rPr lang="en-US" dirty="0">
                <a:solidFill>
                  <a:schemeClr val="tx1"/>
                </a:solidFill>
              </a:rPr>
              <a:t> header. </a:t>
            </a:r>
          </a:p>
          <a:p>
            <a:endParaRPr lang="en-US" dirty="0"/>
          </a:p>
        </p:txBody>
      </p:sp>
      <p:sp>
        <p:nvSpPr>
          <p:cNvPr id="4" name="Slide Number Placeholder 3">
            <a:extLst>
              <a:ext uri="{FF2B5EF4-FFF2-40B4-BE49-F238E27FC236}">
                <a16:creationId xmlns:a16="http://schemas.microsoft.com/office/drawing/2014/main" id="{07DC62F1-8C02-7D1B-5A10-433DC624713F}"/>
              </a:ext>
            </a:extLst>
          </p:cNvPr>
          <p:cNvSpPr>
            <a:spLocks noGrp="1"/>
          </p:cNvSpPr>
          <p:nvPr>
            <p:ph type="sldNum" sz="quarter" idx="14"/>
          </p:nvPr>
        </p:nvSpPr>
        <p:spPr/>
        <p:txBody>
          <a:bodyPr/>
          <a:lstStyle/>
          <a:p>
            <a:fld id="{4EADB2B1-18EC-453C-8031-D4880FBCDB79}" type="slidenum">
              <a:rPr lang="en-US" smtClean="0"/>
              <a:pPr/>
              <a:t>36</a:t>
            </a:fld>
            <a:endParaRPr lang="en-US" dirty="0"/>
          </a:p>
        </p:txBody>
      </p:sp>
      <p:pic>
        <p:nvPicPr>
          <p:cNvPr id="20" name="Picture 19" descr="Add a topic pop-up tab">
            <a:extLst>
              <a:ext uri="{FF2B5EF4-FFF2-40B4-BE49-F238E27FC236}">
                <a16:creationId xmlns:a16="http://schemas.microsoft.com/office/drawing/2014/main" id="{BBF6D876-C289-5332-42F4-16ED423D788B}"/>
              </a:ext>
            </a:extLst>
          </p:cNvPr>
          <p:cNvPicPr>
            <a:picLocks noChangeAspect="1"/>
          </p:cNvPicPr>
          <p:nvPr/>
        </p:nvPicPr>
        <p:blipFill>
          <a:blip r:embed="rId3"/>
          <a:stretch>
            <a:fillRect/>
          </a:stretch>
        </p:blipFill>
        <p:spPr>
          <a:xfrm>
            <a:off x="5689803" y="3347826"/>
            <a:ext cx="4866667" cy="1857143"/>
          </a:xfrm>
          <a:prstGeom prst="rect">
            <a:avLst/>
          </a:prstGeom>
          <a:ln>
            <a:solidFill>
              <a:schemeClr val="bg1">
                <a:lumMod val="85000"/>
              </a:schemeClr>
            </a:solidFill>
          </a:ln>
        </p:spPr>
      </p:pic>
      <p:pic>
        <p:nvPicPr>
          <p:cNvPr id="3" name="Picture 2" descr="Add a topic location in huddle toolbar of vull view window">
            <a:extLst>
              <a:ext uri="{FF2B5EF4-FFF2-40B4-BE49-F238E27FC236}">
                <a16:creationId xmlns:a16="http://schemas.microsoft.com/office/drawing/2014/main" id="{0A1F4A47-2A56-73FC-7E8A-87076D835B0E}"/>
              </a:ext>
            </a:extLst>
          </p:cNvPr>
          <p:cNvPicPr>
            <a:picLocks noChangeAspect="1"/>
          </p:cNvPicPr>
          <p:nvPr/>
        </p:nvPicPr>
        <p:blipFill rotWithShape="1">
          <a:blip r:embed="rId4"/>
          <a:srcRect t="92198" r="19560" b="-888"/>
          <a:stretch/>
        </p:blipFill>
        <p:spPr>
          <a:xfrm>
            <a:off x="4126730" y="2562578"/>
            <a:ext cx="8007281" cy="545890"/>
          </a:xfrm>
          <a:prstGeom prst="rect">
            <a:avLst/>
          </a:prstGeom>
        </p:spPr>
      </p:pic>
      <p:sp>
        <p:nvSpPr>
          <p:cNvPr id="7" name="Rectangle: Rounded Corners 6">
            <a:extLst>
              <a:ext uri="{FF2B5EF4-FFF2-40B4-BE49-F238E27FC236}">
                <a16:creationId xmlns:a16="http://schemas.microsoft.com/office/drawing/2014/main" id="{748030E8-3BF1-68D3-47D6-BD4C4E44D8A3}"/>
              </a:ext>
            </a:extLst>
          </p:cNvPr>
          <p:cNvSpPr/>
          <p:nvPr/>
        </p:nvSpPr>
        <p:spPr>
          <a:xfrm>
            <a:off x="4910667" y="2562578"/>
            <a:ext cx="779136" cy="428978"/>
          </a:xfrm>
          <a:prstGeom prst="roundRect">
            <a:avLst/>
          </a:prstGeom>
          <a:noFill/>
          <a:ln w="28575">
            <a:solidFill>
              <a:srgbClr val="D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Arrow Connector 9">
            <a:extLst>
              <a:ext uri="{FF2B5EF4-FFF2-40B4-BE49-F238E27FC236}">
                <a16:creationId xmlns:a16="http://schemas.microsoft.com/office/drawing/2014/main" id="{46C860BC-1A47-329B-3D7B-A778D4826CAB}"/>
              </a:ext>
            </a:extLst>
          </p:cNvPr>
          <p:cNvCxnSpPr/>
          <p:nvPr/>
        </p:nvCxnSpPr>
        <p:spPr>
          <a:xfrm flipH="1">
            <a:off x="5520267" y="1910449"/>
            <a:ext cx="521934" cy="535217"/>
          </a:xfrm>
          <a:prstGeom prst="straightConnector1">
            <a:avLst/>
          </a:prstGeom>
          <a:ln w="28575">
            <a:solidFill>
              <a:srgbClr val="DB3568"/>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2025989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2E17FAE0-CAF3-2775-93A1-9C3C22967144}"/>
              </a:ext>
            </a:extLst>
          </p:cNvPr>
          <p:cNvSpPr>
            <a:spLocks noGrp="1"/>
          </p:cNvSpPr>
          <p:nvPr>
            <p:ph idx="1"/>
          </p:nvPr>
        </p:nvSpPr>
        <p:spPr/>
        <p:txBody>
          <a:bodyPr/>
          <a:lstStyle/>
          <a:p>
            <a:r>
              <a:rPr lang="en-US" sz="2400" dirty="0"/>
              <a:t>Up to 2 people can share at once.</a:t>
            </a:r>
          </a:p>
          <a:p>
            <a:r>
              <a:rPr lang="en-US" sz="2400" dirty="0"/>
              <a:t>Can switch between screens.</a:t>
            </a:r>
          </a:p>
          <a:p>
            <a:r>
              <a:rPr lang="en-US" sz="2400" dirty="0">
                <a:solidFill>
                  <a:srgbClr val="454245"/>
                </a:solidFill>
              </a:rPr>
              <a:t>S</a:t>
            </a:r>
            <a:r>
              <a:rPr lang="en-US" sz="2400" b="0" i="0" dirty="0">
                <a:solidFill>
                  <a:srgbClr val="454245"/>
                </a:solidFill>
                <a:effectLst/>
              </a:rPr>
              <a:t>creens appear in the huddles window.</a:t>
            </a:r>
          </a:p>
          <a:p>
            <a:r>
              <a:rPr lang="en-US" sz="2400" dirty="0">
                <a:solidFill>
                  <a:srgbClr val="454245"/>
                </a:solidFill>
              </a:rPr>
              <a:t>C</a:t>
            </a:r>
            <a:r>
              <a:rPr lang="en-US" sz="2400" b="0" i="0" dirty="0">
                <a:solidFill>
                  <a:srgbClr val="454245"/>
                </a:solidFill>
                <a:effectLst/>
              </a:rPr>
              <a:t>lick on a teammate's screen to enlarge it.</a:t>
            </a:r>
          </a:p>
          <a:p>
            <a:r>
              <a:rPr lang="en-US" sz="2400" dirty="0"/>
              <a:t>Can draw on screens.</a:t>
            </a:r>
          </a:p>
          <a:p>
            <a:endParaRPr lang="en-US" sz="2800" b="0" i="0" dirty="0">
              <a:solidFill>
                <a:srgbClr val="454245"/>
              </a:solidFill>
              <a:effectLst/>
            </a:endParaRPr>
          </a:p>
        </p:txBody>
      </p:sp>
      <p:sp>
        <p:nvSpPr>
          <p:cNvPr id="7" name="Title 6">
            <a:extLst>
              <a:ext uri="{FF2B5EF4-FFF2-40B4-BE49-F238E27FC236}">
                <a16:creationId xmlns:a16="http://schemas.microsoft.com/office/drawing/2014/main" id="{34F1E535-A894-61F7-6B87-6290B9EF50BB}"/>
              </a:ext>
            </a:extLst>
          </p:cNvPr>
          <p:cNvSpPr>
            <a:spLocks noGrp="1"/>
          </p:cNvSpPr>
          <p:nvPr>
            <p:ph type="title"/>
          </p:nvPr>
        </p:nvSpPr>
        <p:spPr/>
        <p:txBody>
          <a:bodyPr/>
          <a:lstStyle/>
          <a:p>
            <a:r>
              <a:rPr lang="en-US" dirty="0"/>
              <a:t>Share Screen</a:t>
            </a:r>
          </a:p>
        </p:txBody>
      </p:sp>
      <p:sp>
        <p:nvSpPr>
          <p:cNvPr id="6" name="Slide Number Placeholder 5">
            <a:extLst>
              <a:ext uri="{FF2B5EF4-FFF2-40B4-BE49-F238E27FC236}">
                <a16:creationId xmlns:a16="http://schemas.microsoft.com/office/drawing/2014/main" id="{FDCB2B7A-EA2B-CD20-1F0D-94434F4A2E66}"/>
              </a:ext>
            </a:extLst>
          </p:cNvPr>
          <p:cNvSpPr>
            <a:spLocks noGrp="1"/>
          </p:cNvSpPr>
          <p:nvPr>
            <p:ph type="sldNum" sz="quarter" idx="12"/>
          </p:nvPr>
        </p:nvSpPr>
        <p:spPr/>
        <p:txBody>
          <a:bodyPr/>
          <a:lstStyle/>
          <a:p>
            <a:fld id="{4EADB2B1-18EC-453C-8031-D4880FBCDB79}" type="slidenum">
              <a:rPr lang="en-US" smtClean="0"/>
              <a:pPr/>
              <a:t>37</a:t>
            </a:fld>
            <a:endParaRPr lang="en-US" dirty="0"/>
          </a:p>
        </p:txBody>
      </p:sp>
    </p:spTree>
    <p:extLst>
      <p:ext uri="{BB962C8B-B14F-4D97-AF65-F5344CB8AC3E}">
        <p14:creationId xmlns:p14="http://schemas.microsoft.com/office/powerpoint/2010/main" val="279416284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2E17FAE0-CAF3-2775-93A1-9C3C22967144}"/>
              </a:ext>
            </a:extLst>
          </p:cNvPr>
          <p:cNvSpPr>
            <a:spLocks noGrp="1"/>
          </p:cNvSpPr>
          <p:nvPr>
            <p:ph idx="1"/>
          </p:nvPr>
        </p:nvSpPr>
        <p:spPr/>
        <p:txBody>
          <a:bodyPr/>
          <a:lstStyle/>
          <a:p>
            <a:pPr algn="l">
              <a:buFont typeface="+mj-lt"/>
              <a:buAutoNum type="arabicPeriod"/>
            </a:pPr>
            <a:r>
              <a:rPr lang="en-US" sz="2400" b="0" i="0" dirty="0">
                <a:solidFill>
                  <a:srgbClr val="454245"/>
                </a:solidFill>
                <a:effectLst/>
              </a:rPr>
              <a:t>Click the        </a:t>
            </a:r>
            <a:r>
              <a:rPr lang="en-US" sz="2400" b="1" i="0" dirty="0">
                <a:solidFill>
                  <a:srgbClr val="454245"/>
                </a:solidFill>
                <a:effectLst/>
              </a:rPr>
              <a:t>share screen icon</a:t>
            </a:r>
            <a:r>
              <a:rPr lang="en-US" sz="2400" b="0" i="0" dirty="0">
                <a:solidFill>
                  <a:srgbClr val="454245"/>
                </a:solidFill>
                <a:effectLst/>
              </a:rPr>
              <a:t>.</a:t>
            </a:r>
          </a:p>
          <a:p>
            <a:pPr algn="l">
              <a:buFont typeface="+mj-lt"/>
              <a:buAutoNum type="arabicPeriod"/>
            </a:pPr>
            <a:r>
              <a:rPr lang="en-US" sz="2400" b="0" i="0" dirty="0">
                <a:solidFill>
                  <a:srgbClr val="454245"/>
                </a:solidFill>
                <a:effectLst/>
              </a:rPr>
              <a:t>Select a screen, window, or application to share.</a:t>
            </a:r>
          </a:p>
          <a:p>
            <a:pPr algn="l">
              <a:buFont typeface="+mj-lt"/>
              <a:buAutoNum type="arabicPeriod"/>
            </a:pPr>
            <a:endParaRPr lang="en-US" sz="2400" b="0" i="0" dirty="0">
              <a:solidFill>
                <a:srgbClr val="454245"/>
              </a:solidFill>
              <a:effectLst/>
            </a:endParaRPr>
          </a:p>
          <a:p>
            <a:pPr algn="l">
              <a:buFont typeface="+mj-lt"/>
              <a:buAutoNum type="arabicPeriod"/>
            </a:pPr>
            <a:endParaRPr lang="en-US" sz="2400" dirty="0">
              <a:solidFill>
                <a:srgbClr val="454245"/>
              </a:solidFill>
            </a:endParaRPr>
          </a:p>
          <a:p>
            <a:pPr algn="l">
              <a:buFont typeface="+mj-lt"/>
              <a:buAutoNum type="arabicPeriod"/>
            </a:pPr>
            <a:endParaRPr lang="en-US" sz="2400" b="0" i="0" dirty="0">
              <a:solidFill>
                <a:srgbClr val="454245"/>
              </a:solidFill>
              <a:effectLst/>
            </a:endParaRPr>
          </a:p>
          <a:p>
            <a:pPr algn="l">
              <a:buFont typeface="+mj-lt"/>
              <a:buAutoNum type="arabicPeriod"/>
            </a:pPr>
            <a:endParaRPr lang="en-US" sz="2400" b="0" i="0" dirty="0">
              <a:solidFill>
                <a:srgbClr val="454245"/>
              </a:solidFill>
              <a:effectLst/>
            </a:endParaRPr>
          </a:p>
          <a:p>
            <a:pPr algn="l">
              <a:spcAft>
                <a:spcPts val="1200"/>
              </a:spcAft>
              <a:buFont typeface="+mj-lt"/>
              <a:buAutoNum type="arabicPeriod"/>
            </a:pPr>
            <a:r>
              <a:rPr lang="en-US" sz="2400" dirty="0">
                <a:solidFill>
                  <a:srgbClr val="454245"/>
                </a:solidFill>
              </a:rPr>
              <a:t>C</a:t>
            </a:r>
            <a:r>
              <a:rPr lang="en-US" sz="2400" b="0" i="0" dirty="0">
                <a:solidFill>
                  <a:srgbClr val="454245"/>
                </a:solidFill>
                <a:effectLst/>
              </a:rPr>
              <a:t>lick the      </a:t>
            </a:r>
            <a:r>
              <a:rPr lang="en-US" sz="2400" b="1" i="0" dirty="0">
                <a:solidFill>
                  <a:srgbClr val="454245"/>
                </a:solidFill>
                <a:effectLst/>
              </a:rPr>
              <a:t>pencil icon</a:t>
            </a:r>
            <a:r>
              <a:rPr lang="en-US" sz="2400" b="0" i="0" dirty="0">
                <a:solidFill>
                  <a:srgbClr val="454245"/>
                </a:solidFill>
                <a:effectLst/>
              </a:rPr>
              <a:t> to draw on it. </a:t>
            </a:r>
          </a:p>
          <a:p>
            <a:pPr marL="0" indent="0" algn="l">
              <a:buNone/>
            </a:pPr>
            <a:r>
              <a:rPr lang="en-US" sz="2400" b="1" i="0" dirty="0">
                <a:solidFill>
                  <a:srgbClr val="EE1E5E"/>
                </a:solidFill>
                <a:effectLst/>
              </a:rPr>
              <a:t>**</a:t>
            </a:r>
            <a:r>
              <a:rPr lang="en-US" sz="2400" b="1" i="0" dirty="0">
                <a:solidFill>
                  <a:srgbClr val="454245"/>
                </a:solidFill>
                <a:effectLst/>
              </a:rPr>
              <a:t>Note:</a:t>
            </a:r>
            <a:r>
              <a:rPr lang="en-US" sz="2400" b="0" i="0" dirty="0">
                <a:solidFill>
                  <a:srgbClr val="454245"/>
                </a:solidFill>
                <a:effectLst/>
              </a:rPr>
              <a:t> To draw while screen sharing, you'll need to share your </a:t>
            </a:r>
            <a:r>
              <a:rPr lang="en-US" sz="2400" b="1" i="0" dirty="0">
                <a:solidFill>
                  <a:srgbClr val="454245"/>
                </a:solidFill>
                <a:effectLst/>
              </a:rPr>
              <a:t>entire screen</a:t>
            </a:r>
            <a:r>
              <a:rPr lang="en-US" sz="2400" b="0" i="0" dirty="0">
                <a:solidFill>
                  <a:srgbClr val="454245"/>
                </a:solidFill>
                <a:effectLst/>
              </a:rPr>
              <a:t>. It's not possible to draw if you've only shared a specific window.</a:t>
            </a:r>
            <a:endParaRPr lang="en-US" sz="2400" dirty="0"/>
          </a:p>
        </p:txBody>
      </p:sp>
      <p:sp>
        <p:nvSpPr>
          <p:cNvPr id="7" name="Title 6">
            <a:extLst>
              <a:ext uri="{FF2B5EF4-FFF2-40B4-BE49-F238E27FC236}">
                <a16:creationId xmlns:a16="http://schemas.microsoft.com/office/drawing/2014/main" id="{34F1E535-A894-61F7-6B87-6290B9EF50BB}"/>
              </a:ext>
            </a:extLst>
          </p:cNvPr>
          <p:cNvSpPr>
            <a:spLocks noGrp="1"/>
          </p:cNvSpPr>
          <p:nvPr>
            <p:ph type="title"/>
          </p:nvPr>
        </p:nvSpPr>
        <p:spPr/>
        <p:txBody>
          <a:bodyPr/>
          <a:lstStyle/>
          <a:p>
            <a:r>
              <a:rPr lang="en-US" dirty="0"/>
              <a:t>Share Screen - Overview</a:t>
            </a:r>
          </a:p>
        </p:txBody>
      </p:sp>
      <p:sp>
        <p:nvSpPr>
          <p:cNvPr id="6" name="Slide Number Placeholder 5">
            <a:extLst>
              <a:ext uri="{FF2B5EF4-FFF2-40B4-BE49-F238E27FC236}">
                <a16:creationId xmlns:a16="http://schemas.microsoft.com/office/drawing/2014/main" id="{FDCB2B7A-EA2B-CD20-1F0D-94434F4A2E66}"/>
              </a:ext>
            </a:extLst>
          </p:cNvPr>
          <p:cNvSpPr>
            <a:spLocks noGrp="1"/>
          </p:cNvSpPr>
          <p:nvPr>
            <p:ph type="sldNum" sz="quarter" idx="12"/>
          </p:nvPr>
        </p:nvSpPr>
        <p:spPr/>
        <p:txBody>
          <a:bodyPr/>
          <a:lstStyle/>
          <a:p>
            <a:fld id="{4EADB2B1-18EC-453C-8031-D4880FBCDB79}" type="slidenum">
              <a:rPr lang="en-US" smtClean="0"/>
              <a:pPr/>
              <a:t>38</a:t>
            </a:fld>
            <a:endParaRPr lang="en-US" dirty="0"/>
          </a:p>
        </p:txBody>
      </p:sp>
      <p:pic>
        <p:nvPicPr>
          <p:cNvPr id="2" name="Picture 1" descr="share screen icon">
            <a:extLst>
              <a:ext uri="{FF2B5EF4-FFF2-40B4-BE49-F238E27FC236}">
                <a16:creationId xmlns:a16="http://schemas.microsoft.com/office/drawing/2014/main" id="{8D19736C-A19B-4A96-3E14-C6061FDECA9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2245" y="1811266"/>
            <a:ext cx="480766" cy="615378"/>
          </a:xfrm>
          <a:prstGeom prst="rect">
            <a:avLst/>
          </a:prstGeom>
        </p:spPr>
      </p:pic>
      <p:pic>
        <p:nvPicPr>
          <p:cNvPr id="9" name="Picture 8">
            <a:extLst>
              <a:ext uri="{FF2B5EF4-FFF2-40B4-BE49-F238E27FC236}">
                <a16:creationId xmlns:a16="http://schemas.microsoft.com/office/drawing/2014/main" id="{228C9C5A-6B6C-E663-BA61-A8AB3EC0204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12245" y="4633359"/>
            <a:ext cx="358886" cy="410155"/>
          </a:xfrm>
          <a:prstGeom prst="rect">
            <a:avLst/>
          </a:prstGeom>
        </p:spPr>
      </p:pic>
      <p:pic>
        <p:nvPicPr>
          <p:cNvPr id="5" name="Picture 4">
            <a:extLst>
              <a:ext uri="{FF2B5EF4-FFF2-40B4-BE49-F238E27FC236}">
                <a16:creationId xmlns:a16="http://schemas.microsoft.com/office/drawing/2014/main" id="{0A374059-EC02-15D2-BA77-6FF1CA0BAF24}"/>
              </a:ext>
            </a:extLst>
          </p:cNvPr>
          <p:cNvPicPr>
            <a:picLocks noChangeAspect="1"/>
          </p:cNvPicPr>
          <p:nvPr/>
        </p:nvPicPr>
        <p:blipFill>
          <a:blip r:embed="rId4"/>
          <a:stretch>
            <a:fillRect/>
          </a:stretch>
        </p:blipFill>
        <p:spPr>
          <a:xfrm>
            <a:off x="1247478" y="2908011"/>
            <a:ext cx="4835574" cy="1743555"/>
          </a:xfrm>
          <a:prstGeom prst="rect">
            <a:avLst/>
          </a:prstGeom>
        </p:spPr>
      </p:pic>
    </p:spTree>
    <p:extLst>
      <p:ext uri="{BB962C8B-B14F-4D97-AF65-F5344CB8AC3E}">
        <p14:creationId xmlns:p14="http://schemas.microsoft.com/office/powerpoint/2010/main" val="368708666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2E17FAE0-CAF3-2775-93A1-9C3C22967144}"/>
              </a:ext>
            </a:extLst>
          </p:cNvPr>
          <p:cNvSpPr>
            <a:spLocks noGrp="1"/>
          </p:cNvSpPr>
          <p:nvPr>
            <p:ph idx="1"/>
          </p:nvPr>
        </p:nvSpPr>
        <p:spPr/>
        <p:txBody>
          <a:bodyPr/>
          <a:lstStyle/>
          <a:p>
            <a:pPr marL="0" indent="0">
              <a:buNone/>
            </a:pPr>
            <a:r>
              <a:rPr lang="en-US" sz="2800" b="0" i="0" dirty="0">
                <a:solidFill>
                  <a:srgbClr val="454245"/>
                </a:solidFill>
                <a:effectLst/>
              </a:rPr>
              <a:t>When in bottom left sidebar view </a:t>
            </a:r>
          </a:p>
          <a:p>
            <a:pPr marL="0" indent="0" algn="l">
              <a:buNone/>
            </a:pPr>
            <a:r>
              <a:rPr lang="en-US" sz="2800" b="0" i="0" dirty="0">
                <a:solidFill>
                  <a:srgbClr val="454245"/>
                </a:solidFill>
                <a:effectLst/>
              </a:rPr>
              <a:t>Once you share your screen --</a:t>
            </a:r>
          </a:p>
          <a:p>
            <a:pPr lvl="1"/>
            <a:r>
              <a:rPr lang="en-US" sz="2600" dirty="0">
                <a:solidFill>
                  <a:srgbClr val="454245"/>
                </a:solidFill>
              </a:rPr>
              <a:t>Shared screen appears in bottom left window.  </a:t>
            </a:r>
          </a:p>
          <a:p>
            <a:pPr lvl="1"/>
            <a:endParaRPr lang="en-US" sz="2600" dirty="0">
              <a:solidFill>
                <a:srgbClr val="454245"/>
              </a:solidFill>
              <a:highlight>
                <a:srgbClr val="FFFF00"/>
              </a:highlight>
            </a:endParaRPr>
          </a:p>
          <a:p>
            <a:pPr lvl="1"/>
            <a:endParaRPr lang="en-US" sz="2600" dirty="0">
              <a:solidFill>
                <a:srgbClr val="454245"/>
              </a:solidFill>
              <a:highlight>
                <a:srgbClr val="FFFF00"/>
              </a:highlight>
            </a:endParaRPr>
          </a:p>
          <a:p>
            <a:pPr lvl="1"/>
            <a:endParaRPr lang="en-US" sz="2600" dirty="0">
              <a:solidFill>
                <a:srgbClr val="454245"/>
              </a:solidFill>
              <a:highlight>
                <a:srgbClr val="FFFF00"/>
              </a:highlight>
              <a:latin typeface="Slack-Circular-Pro"/>
            </a:endParaRPr>
          </a:p>
          <a:p>
            <a:pPr lvl="1"/>
            <a:endParaRPr lang="en-US" sz="2600" dirty="0">
              <a:solidFill>
                <a:srgbClr val="454245"/>
              </a:solidFill>
              <a:highlight>
                <a:srgbClr val="FFFF00"/>
              </a:highlight>
              <a:latin typeface="Slack-Circular-Pro"/>
            </a:endParaRPr>
          </a:p>
        </p:txBody>
      </p:sp>
      <p:sp>
        <p:nvSpPr>
          <p:cNvPr id="7" name="Title 6">
            <a:extLst>
              <a:ext uri="{FF2B5EF4-FFF2-40B4-BE49-F238E27FC236}">
                <a16:creationId xmlns:a16="http://schemas.microsoft.com/office/drawing/2014/main" id="{34F1E535-A894-61F7-6B87-6290B9EF50BB}"/>
              </a:ext>
            </a:extLst>
          </p:cNvPr>
          <p:cNvSpPr>
            <a:spLocks noGrp="1"/>
          </p:cNvSpPr>
          <p:nvPr>
            <p:ph type="title"/>
          </p:nvPr>
        </p:nvSpPr>
        <p:spPr/>
        <p:txBody>
          <a:bodyPr/>
          <a:lstStyle/>
          <a:p>
            <a:r>
              <a:rPr lang="en-US" dirty="0"/>
              <a:t>Share Screen – From Left Sidebar View</a:t>
            </a:r>
          </a:p>
        </p:txBody>
      </p:sp>
      <p:sp>
        <p:nvSpPr>
          <p:cNvPr id="6" name="Slide Number Placeholder 5">
            <a:extLst>
              <a:ext uri="{FF2B5EF4-FFF2-40B4-BE49-F238E27FC236}">
                <a16:creationId xmlns:a16="http://schemas.microsoft.com/office/drawing/2014/main" id="{FDCB2B7A-EA2B-CD20-1F0D-94434F4A2E66}"/>
              </a:ext>
            </a:extLst>
          </p:cNvPr>
          <p:cNvSpPr>
            <a:spLocks noGrp="1"/>
          </p:cNvSpPr>
          <p:nvPr>
            <p:ph type="sldNum" sz="quarter" idx="12"/>
          </p:nvPr>
        </p:nvSpPr>
        <p:spPr/>
        <p:txBody>
          <a:bodyPr/>
          <a:lstStyle/>
          <a:p>
            <a:fld id="{4EADB2B1-18EC-453C-8031-D4880FBCDB79}" type="slidenum">
              <a:rPr lang="en-US" smtClean="0"/>
              <a:pPr/>
              <a:t>39</a:t>
            </a:fld>
            <a:endParaRPr lang="en-US" dirty="0"/>
          </a:p>
        </p:txBody>
      </p:sp>
      <p:pic>
        <p:nvPicPr>
          <p:cNvPr id="9" name="Picture 8" descr="shared screen appears in bottom left window.">
            <a:extLst>
              <a:ext uri="{FF2B5EF4-FFF2-40B4-BE49-F238E27FC236}">
                <a16:creationId xmlns:a16="http://schemas.microsoft.com/office/drawing/2014/main" id="{9BABC17B-4672-EC8E-30AB-33B4AEA7E38E}"/>
              </a:ext>
            </a:extLst>
          </p:cNvPr>
          <p:cNvPicPr>
            <a:picLocks noChangeAspect="1"/>
          </p:cNvPicPr>
          <p:nvPr/>
        </p:nvPicPr>
        <p:blipFill>
          <a:blip r:embed="rId2"/>
          <a:stretch>
            <a:fillRect/>
          </a:stretch>
        </p:blipFill>
        <p:spPr>
          <a:xfrm>
            <a:off x="4552813" y="3367203"/>
            <a:ext cx="3147333" cy="2781541"/>
          </a:xfrm>
          <a:prstGeom prst="rect">
            <a:avLst/>
          </a:prstGeom>
        </p:spPr>
      </p:pic>
    </p:spTree>
    <p:extLst>
      <p:ext uri="{BB962C8B-B14F-4D97-AF65-F5344CB8AC3E}">
        <p14:creationId xmlns:p14="http://schemas.microsoft.com/office/powerpoint/2010/main" val="18195652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5">
            <a:extLst>
              <a:ext uri="{FF2B5EF4-FFF2-40B4-BE49-F238E27FC236}">
                <a16:creationId xmlns:a16="http://schemas.microsoft.com/office/drawing/2014/main" id="{0A0DC7CF-C915-2463-7616-F6E5FC8507A1}"/>
              </a:ext>
            </a:extLst>
          </p:cNvPr>
          <p:cNvSpPr>
            <a:spLocks/>
          </p:cNvSpPr>
          <p:nvPr/>
        </p:nvSpPr>
        <p:spPr>
          <a:xfrm>
            <a:off x="810228" y="1122744"/>
            <a:ext cx="10761662" cy="2931135"/>
          </a:xfrm>
          <a:prstGeom prst="rect">
            <a:avLst/>
          </a:prstGeom>
        </p:spPr>
        <p:txBody>
          <a:bodyPr/>
          <a:lstStyle/>
          <a:p>
            <a:pPr defTabSz="795528">
              <a:spcAft>
                <a:spcPts val="600"/>
              </a:spcAft>
            </a:pPr>
            <a:r>
              <a:rPr lang="en-US" sz="3600" kern="1200" dirty="0">
                <a:solidFill>
                  <a:srgbClr val="B2002D"/>
                </a:solidFill>
                <a:latin typeface="+mj-lt"/>
                <a:ea typeface="+mn-ea"/>
                <a:cs typeface="+mn-cs"/>
              </a:rPr>
              <a:t>**</a:t>
            </a:r>
            <a:r>
              <a:rPr lang="en-US" sz="3600" kern="1200" dirty="0">
                <a:solidFill>
                  <a:schemeClr val="tx1"/>
                </a:solidFill>
                <a:latin typeface="+mj-lt"/>
                <a:ea typeface="+mn-ea"/>
                <a:cs typeface="+mn-cs"/>
              </a:rPr>
              <a:t>PLEASE NOTE: </a:t>
            </a:r>
            <a:r>
              <a:rPr lang="en-US" sz="3600" kern="1200" dirty="0">
                <a:solidFill>
                  <a:srgbClr val="1D1C1D"/>
                </a:solidFill>
                <a:latin typeface="+mj-lt"/>
                <a:ea typeface="+mn-ea"/>
                <a:cs typeface="+mn-cs"/>
              </a:rPr>
              <a:t>While sharing your screen, please be aware that if you have access to sensitive information in Jira and/or Confluence, it could inadvertently pop up.</a:t>
            </a:r>
            <a:endParaRPr lang="en-US" sz="3600" kern="1200" dirty="0">
              <a:solidFill>
                <a:schemeClr val="tx1"/>
              </a:solidFill>
              <a:latin typeface="+mj-lt"/>
              <a:ea typeface="+mn-ea"/>
              <a:cs typeface="+mn-cs"/>
            </a:endParaRPr>
          </a:p>
          <a:p>
            <a:pPr>
              <a:spcAft>
                <a:spcPts val="600"/>
              </a:spcAft>
            </a:pPr>
            <a:endParaRPr lang="en-US" dirty="0"/>
          </a:p>
        </p:txBody>
      </p:sp>
      <p:sp>
        <p:nvSpPr>
          <p:cNvPr id="4" name="Slide Number Placeholder 3">
            <a:extLst>
              <a:ext uri="{FF2B5EF4-FFF2-40B4-BE49-F238E27FC236}">
                <a16:creationId xmlns:a16="http://schemas.microsoft.com/office/drawing/2014/main" id="{BDB3F928-0AEF-5FB0-A48D-FAE1E5829907}"/>
              </a:ext>
            </a:extLst>
          </p:cNvPr>
          <p:cNvSpPr>
            <a:spLocks/>
          </p:cNvSpPr>
          <p:nvPr/>
        </p:nvSpPr>
        <p:spPr>
          <a:xfrm>
            <a:off x="9785859" y="4053879"/>
            <a:ext cx="1142565" cy="318148"/>
          </a:xfrm>
          <a:prstGeom prst="rect">
            <a:avLst/>
          </a:prstGeom>
        </p:spPr>
        <p:txBody>
          <a:bodyPr/>
          <a:lstStyle/>
          <a:p>
            <a:pPr defTabSz="795528">
              <a:spcAft>
                <a:spcPts val="600"/>
              </a:spcAft>
            </a:pPr>
            <a:fld id="{4EADB2B1-18EC-453C-8031-D4880FBCDB79}" type="slidenum">
              <a:rPr lang="en-US" sz="1566" kern="1200">
                <a:solidFill>
                  <a:schemeClr val="tx1"/>
                </a:solidFill>
                <a:latin typeface="+mn-lt"/>
                <a:ea typeface="+mn-ea"/>
                <a:cs typeface="+mn-cs"/>
              </a:rPr>
              <a:pPr defTabSz="795528">
                <a:spcAft>
                  <a:spcPts val="600"/>
                </a:spcAft>
              </a:pPr>
              <a:t>4</a:t>
            </a:fld>
            <a:endParaRPr lang="en-US"/>
          </a:p>
        </p:txBody>
      </p:sp>
    </p:spTree>
    <p:extLst>
      <p:ext uri="{BB962C8B-B14F-4D97-AF65-F5344CB8AC3E}">
        <p14:creationId xmlns:p14="http://schemas.microsoft.com/office/powerpoint/2010/main" val="169808606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2E17FAE0-CAF3-2775-93A1-9C3C22967144}"/>
              </a:ext>
            </a:extLst>
          </p:cNvPr>
          <p:cNvSpPr>
            <a:spLocks noGrp="1"/>
          </p:cNvSpPr>
          <p:nvPr>
            <p:ph idx="1"/>
          </p:nvPr>
        </p:nvSpPr>
        <p:spPr/>
        <p:txBody>
          <a:bodyPr/>
          <a:lstStyle/>
          <a:p>
            <a:pPr marL="0" indent="0" algn="l">
              <a:buNone/>
            </a:pPr>
            <a:r>
              <a:rPr lang="en-US" sz="2800" b="0" i="0" dirty="0">
                <a:solidFill>
                  <a:srgbClr val="454245"/>
                </a:solidFill>
                <a:effectLst/>
              </a:rPr>
              <a:t>If you select to share your </a:t>
            </a:r>
            <a:r>
              <a:rPr lang="en-US" sz="2800" b="1" i="0" dirty="0">
                <a:solidFill>
                  <a:srgbClr val="454245"/>
                </a:solidFill>
                <a:effectLst/>
              </a:rPr>
              <a:t>Entire screen (sometimes labeled Screen1)</a:t>
            </a:r>
            <a:r>
              <a:rPr lang="en-US" sz="2600" b="1" i="0" dirty="0">
                <a:solidFill>
                  <a:srgbClr val="454245"/>
                </a:solidFill>
                <a:effectLst/>
              </a:rPr>
              <a:t>, </a:t>
            </a:r>
            <a:r>
              <a:rPr lang="en-US" sz="2600" dirty="0">
                <a:solidFill>
                  <a:srgbClr val="454245"/>
                </a:solidFill>
              </a:rPr>
              <a:t>you will be taken directly to your working screen.</a:t>
            </a:r>
          </a:p>
          <a:p>
            <a:pPr lvl="1"/>
            <a:endParaRPr lang="en-US" sz="2600" dirty="0">
              <a:solidFill>
                <a:srgbClr val="454245"/>
              </a:solidFill>
              <a:highlight>
                <a:srgbClr val="FFFF00"/>
              </a:highlight>
            </a:endParaRPr>
          </a:p>
          <a:p>
            <a:pPr lvl="1"/>
            <a:endParaRPr lang="en-US" sz="2600" dirty="0">
              <a:solidFill>
                <a:srgbClr val="454245"/>
              </a:solidFill>
              <a:highlight>
                <a:srgbClr val="FFFF00"/>
              </a:highlight>
              <a:latin typeface="Slack-Circular-Pro"/>
            </a:endParaRPr>
          </a:p>
          <a:p>
            <a:pPr lvl="1"/>
            <a:endParaRPr lang="en-US" sz="2600" dirty="0">
              <a:solidFill>
                <a:srgbClr val="454245"/>
              </a:solidFill>
              <a:highlight>
                <a:srgbClr val="FFFF00"/>
              </a:highlight>
              <a:latin typeface="Slack-Circular-Pro"/>
            </a:endParaRPr>
          </a:p>
          <a:p>
            <a:pPr lvl="1"/>
            <a:endParaRPr lang="en-US" sz="2600" dirty="0">
              <a:solidFill>
                <a:srgbClr val="454245"/>
              </a:solidFill>
              <a:highlight>
                <a:srgbClr val="FFFF00"/>
              </a:highlight>
              <a:latin typeface="Slack-Circular-Pro"/>
            </a:endParaRPr>
          </a:p>
          <a:p>
            <a:pPr marL="0" indent="0">
              <a:buNone/>
            </a:pPr>
            <a:endParaRPr lang="en-US" sz="2800" b="0" i="0" dirty="0">
              <a:solidFill>
                <a:srgbClr val="454245"/>
              </a:solidFill>
              <a:effectLst/>
              <a:highlight>
                <a:srgbClr val="FFFF00"/>
              </a:highlight>
              <a:latin typeface="Slack-Circular-Pro"/>
            </a:endParaRPr>
          </a:p>
          <a:p>
            <a:endParaRPr lang="en-US" sz="2800" dirty="0">
              <a:solidFill>
                <a:srgbClr val="454245"/>
              </a:solidFill>
              <a:latin typeface="Slack-Circular-Pro"/>
            </a:endParaRPr>
          </a:p>
          <a:p>
            <a:pPr marL="457200" lvl="1" indent="0">
              <a:buNone/>
            </a:pPr>
            <a:r>
              <a:rPr lang="en-US" sz="2600" b="0" i="0" dirty="0">
                <a:solidFill>
                  <a:srgbClr val="454245"/>
                </a:solidFill>
                <a:effectLst/>
                <a:latin typeface="Slack-Circular-Pro"/>
              </a:rPr>
              <a:t> </a:t>
            </a:r>
            <a:endParaRPr lang="en-US" sz="2200" dirty="0"/>
          </a:p>
        </p:txBody>
      </p:sp>
      <p:sp>
        <p:nvSpPr>
          <p:cNvPr id="7" name="Title 6">
            <a:extLst>
              <a:ext uri="{FF2B5EF4-FFF2-40B4-BE49-F238E27FC236}">
                <a16:creationId xmlns:a16="http://schemas.microsoft.com/office/drawing/2014/main" id="{34F1E535-A894-61F7-6B87-6290B9EF50BB}"/>
              </a:ext>
            </a:extLst>
          </p:cNvPr>
          <p:cNvSpPr>
            <a:spLocks noGrp="1"/>
          </p:cNvSpPr>
          <p:nvPr>
            <p:ph type="title"/>
          </p:nvPr>
        </p:nvSpPr>
        <p:spPr/>
        <p:txBody>
          <a:bodyPr/>
          <a:lstStyle/>
          <a:p>
            <a:r>
              <a:rPr lang="en-US" dirty="0"/>
              <a:t>Share Screen – From Left Sidebar View</a:t>
            </a:r>
          </a:p>
        </p:txBody>
      </p:sp>
      <p:sp>
        <p:nvSpPr>
          <p:cNvPr id="6" name="Slide Number Placeholder 5">
            <a:extLst>
              <a:ext uri="{FF2B5EF4-FFF2-40B4-BE49-F238E27FC236}">
                <a16:creationId xmlns:a16="http://schemas.microsoft.com/office/drawing/2014/main" id="{FDCB2B7A-EA2B-CD20-1F0D-94434F4A2E66}"/>
              </a:ext>
            </a:extLst>
          </p:cNvPr>
          <p:cNvSpPr>
            <a:spLocks noGrp="1"/>
          </p:cNvSpPr>
          <p:nvPr>
            <p:ph type="sldNum" sz="quarter" idx="12"/>
          </p:nvPr>
        </p:nvSpPr>
        <p:spPr/>
        <p:txBody>
          <a:bodyPr/>
          <a:lstStyle/>
          <a:p>
            <a:fld id="{4EADB2B1-18EC-453C-8031-D4880FBCDB79}" type="slidenum">
              <a:rPr lang="en-US" smtClean="0"/>
              <a:pPr/>
              <a:t>40</a:t>
            </a:fld>
            <a:endParaRPr lang="en-US" dirty="0"/>
          </a:p>
        </p:txBody>
      </p:sp>
      <p:pic>
        <p:nvPicPr>
          <p:cNvPr id="3" name="Picture 2" descr="Graphical user interface, application&#10;&#10;Description automatically generated">
            <a:extLst>
              <a:ext uri="{FF2B5EF4-FFF2-40B4-BE49-F238E27FC236}">
                <a16:creationId xmlns:a16="http://schemas.microsoft.com/office/drawing/2014/main" id="{3364309A-9B32-B6D5-E5D8-6152D7AE82F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64676" y="3172143"/>
            <a:ext cx="4262648" cy="2665561"/>
          </a:xfrm>
          <a:prstGeom prst="rect">
            <a:avLst/>
          </a:prstGeom>
        </p:spPr>
      </p:pic>
    </p:spTree>
    <p:extLst>
      <p:ext uri="{BB962C8B-B14F-4D97-AF65-F5344CB8AC3E}">
        <p14:creationId xmlns:p14="http://schemas.microsoft.com/office/powerpoint/2010/main" val="370847528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descr="View shared screen window ">
            <a:extLst>
              <a:ext uri="{FF2B5EF4-FFF2-40B4-BE49-F238E27FC236}">
                <a16:creationId xmlns:a16="http://schemas.microsoft.com/office/drawing/2014/main" id="{2E17FAE0-CAF3-2775-93A1-9C3C22967144}"/>
              </a:ext>
            </a:extLst>
          </p:cNvPr>
          <p:cNvSpPr>
            <a:spLocks noGrp="1"/>
          </p:cNvSpPr>
          <p:nvPr>
            <p:ph idx="1"/>
          </p:nvPr>
        </p:nvSpPr>
        <p:spPr/>
        <p:txBody>
          <a:bodyPr/>
          <a:lstStyle/>
          <a:p>
            <a:pPr marL="0" indent="0" algn="l">
              <a:buNone/>
            </a:pPr>
            <a:r>
              <a:rPr lang="en-US" sz="2800" b="0" i="0" dirty="0">
                <a:solidFill>
                  <a:srgbClr val="454245"/>
                </a:solidFill>
                <a:effectLst/>
              </a:rPr>
              <a:t>To see someone else’s shared screen:</a:t>
            </a:r>
          </a:p>
          <a:p>
            <a:pPr marL="514350" indent="-514350" algn="l">
              <a:buFont typeface="+mj-lt"/>
              <a:buAutoNum type="arabicPeriod"/>
            </a:pPr>
            <a:r>
              <a:rPr lang="en-US" sz="2600" dirty="0">
                <a:solidFill>
                  <a:srgbClr val="454245"/>
                </a:solidFill>
              </a:rPr>
              <a:t>Click on your </a:t>
            </a:r>
            <a:r>
              <a:rPr lang="en-US" sz="2600" b="1" dirty="0">
                <a:solidFill>
                  <a:srgbClr val="454245"/>
                </a:solidFill>
              </a:rPr>
              <a:t>View shared screen </a:t>
            </a:r>
            <a:r>
              <a:rPr lang="en-US" sz="2600" dirty="0">
                <a:solidFill>
                  <a:srgbClr val="454245"/>
                </a:solidFill>
              </a:rPr>
              <a:t>window in the Slack sidebar view.  </a:t>
            </a:r>
          </a:p>
          <a:p>
            <a:pPr marL="514350" indent="-514350" algn="l">
              <a:buFont typeface="+mj-lt"/>
              <a:buAutoNum type="arabicPeriod"/>
            </a:pPr>
            <a:r>
              <a:rPr lang="en-US" sz="2600" dirty="0">
                <a:solidFill>
                  <a:srgbClr val="454245"/>
                </a:solidFill>
              </a:rPr>
              <a:t>It appears in the Large window view.</a:t>
            </a:r>
          </a:p>
          <a:p>
            <a:pPr lvl="1"/>
            <a:endParaRPr lang="en-US" sz="2600" dirty="0">
              <a:solidFill>
                <a:srgbClr val="454245"/>
              </a:solidFill>
              <a:highlight>
                <a:srgbClr val="FFFF00"/>
              </a:highlight>
              <a:latin typeface="Slack-Circular-Pro"/>
            </a:endParaRPr>
          </a:p>
          <a:p>
            <a:pPr lvl="1"/>
            <a:endParaRPr lang="en-US" sz="2600" dirty="0">
              <a:solidFill>
                <a:srgbClr val="454245"/>
              </a:solidFill>
              <a:highlight>
                <a:srgbClr val="FFFF00"/>
              </a:highlight>
              <a:latin typeface="Slack-Circular-Pro"/>
            </a:endParaRPr>
          </a:p>
          <a:p>
            <a:pPr lvl="1"/>
            <a:endParaRPr lang="en-US" sz="2600" dirty="0">
              <a:solidFill>
                <a:srgbClr val="454245"/>
              </a:solidFill>
              <a:highlight>
                <a:srgbClr val="FFFF00"/>
              </a:highlight>
              <a:latin typeface="Slack-Circular-Pro"/>
            </a:endParaRPr>
          </a:p>
          <a:p>
            <a:pPr lvl="1"/>
            <a:endParaRPr lang="en-US" sz="2600" dirty="0">
              <a:solidFill>
                <a:srgbClr val="454245"/>
              </a:solidFill>
              <a:highlight>
                <a:srgbClr val="FFFF00"/>
              </a:highlight>
              <a:latin typeface="Slack-Circular-Pro"/>
            </a:endParaRPr>
          </a:p>
          <a:p>
            <a:pPr marL="0" indent="0">
              <a:buNone/>
            </a:pPr>
            <a:endParaRPr lang="en-US" sz="2800" b="0" i="0" dirty="0">
              <a:solidFill>
                <a:srgbClr val="454245"/>
              </a:solidFill>
              <a:effectLst/>
              <a:highlight>
                <a:srgbClr val="FFFF00"/>
              </a:highlight>
              <a:latin typeface="Slack-Circular-Pro"/>
            </a:endParaRPr>
          </a:p>
          <a:p>
            <a:endParaRPr lang="en-US" sz="2800" dirty="0">
              <a:solidFill>
                <a:srgbClr val="454245"/>
              </a:solidFill>
              <a:latin typeface="Slack-Circular-Pro"/>
            </a:endParaRPr>
          </a:p>
          <a:p>
            <a:pPr marL="457200" lvl="1" indent="0">
              <a:buNone/>
            </a:pPr>
            <a:r>
              <a:rPr lang="en-US" sz="2600" b="0" i="0" dirty="0">
                <a:solidFill>
                  <a:srgbClr val="454245"/>
                </a:solidFill>
                <a:effectLst/>
                <a:latin typeface="Slack-Circular-Pro"/>
              </a:rPr>
              <a:t> </a:t>
            </a:r>
            <a:endParaRPr lang="en-US" sz="2200" dirty="0"/>
          </a:p>
        </p:txBody>
      </p:sp>
      <p:sp>
        <p:nvSpPr>
          <p:cNvPr id="7" name="Title 6">
            <a:extLst>
              <a:ext uri="{FF2B5EF4-FFF2-40B4-BE49-F238E27FC236}">
                <a16:creationId xmlns:a16="http://schemas.microsoft.com/office/drawing/2014/main" id="{34F1E535-A894-61F7-6B87-6290B9EF50BB}"/>
              </a:ext>
            </a:extLst>
          </p:cNvPr>
          <p:cNvSpPr>
            <a:spLocks noGrp="1"/>
          </p:cNvSpPr>
          <p:nvPr>
            <p:ph type="title"/>
          </p:nvPr>
        </p:nvSpPr>
        <p:spPr/>
        <p:txBody>
          <a:bodyPr/>
          <a:lstStyle/>
          <a:p>
            <a:r>
              <a:rPr lang="en-US" dirty="0"/>
              <a:t>Share Screen – From Left Sidebar View</a:t>
            </a:r>
          </a:p>
        </p:txBody>
      </p:sp>
      <p:sp>
        <p:nvSpPr>
          <p:cNvPr id="6" name="Slide Number Placeholder 5">
            <a:extLst>
              <a:ext uri="{FF2B5EF4-FFF2-40B4-BE49-F238E27FC236}">
                <a16:creationId xmlns:a16="http://schemas.microsoft.com/office/drawing/2014/main" id="{FDCB2B7A-EA2B-CD20-1F0D-94434F4A2E66}"/>
              </a:ext>
            </a:extLst>
          </p:cNvPr>
          <p:cNvSpPr>
            <a:spLocks noGrp="1"/>
          </p:cNvSpPr>
          <p:nvPr>
            <p:ph type="sldNum" sz="quarter" idx="12"/>
          </p:nvPr>
        </p:nvSpPr>
        <p:spPr/>
        <p:txBody>
          <a:bodyPr/>
          <a:lstStyle/>
          <a:p>
            <a:fld id="{4EADB2B1-18EC-453C-8031-D4880FBCDB79}" type="slidenum">
              <a:rPr lang="en-US" smtClean="0"/>
              <a:pPr/>
              <a:t>41</a:t>
            </a:fld>
            <a:endParaRPr lang="en-US" dirty="0"/>
          </a:p>
        </p:txBody>
      </p:sp>
      <p:pic>
        <p:nvPicPr>
          <p:cNvPr id="3" name="Picture 2">
            <a:extLst>
              <a:ext uri="{FF2B5EF4-FFF2-40B4-BE49-F238E27FC236}">
                <a16:creationId xmlns:a16="http://schemas.microsoft.com/office/drawing/2014/main" id="{0855A252-75AA-E848-614F-29BCF758A0E0}"/>
              </a:ext>
            </a:extLst>
          </p:cNvPr>
          <p:cNvPicPr>
            <a:picLocks noChangeAspect="1"/>
          </p:cNvPicPr>
          <p:nvPr/>
        </p:nvPicPr>
        <p:blipFill>
          <a:blip r:embed="rId2"/>
          <a:stretch>
            <a:fillRect/>
          </a:stretch>
        </p:blipFill>
        <p:spPr>
          <a:xfrm>
            <a:off x="4518520" y="3429000"/>
            <a:ext cx="3215919" cy="2872989"/>
          </a:xfrm>
          <a:prstGeom prst="rect">
            <a:avLst/>
          </a:prstGeom>
        </p:spPr>
      </p:pic>
    </p:spTree>
    <p:extLst>
      <p:ext uri="{BB962C8B-B14F-4D97-AF65-F5344CB8AC3E}">
        <p14:creationId xmlns:p14="http://schemas.microsoft.com/office/powerpoint/2010/main" val="107914659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2E17FAE0-CAF3-2775-93A1-9C3C22967144}"/>
              </a:ext>
            </a:extLst>
          </p:cNvPr>
          <p:cNvSpPr>
            <a:spLocks noGrp="1"/>
          </p:cNvSpPr>
          <p:nvPr>
            <p:ph idx="1"/>
          </p:nvPr>
        </p:nvSpPr>
        <p:spPr/>
        <p:txBody>
          <a:bodyPr/>
          <a:lstStyle/>
          <a:p>
            <a:pPr marL="0" indent="0" algn="l">
              <a:buNone/>
            </a:pPr>
            <a:r>
              <a:rPr lang="en-US" sz="2800" b="0" i="0" dirty="0">
                <a:effectLst/>
              </a:rPr>
              <a:t>If you select to share a screen other than the Entire Screen (Screen 1),</a:t>
            </a:r>
            <a:r>
              <a:rPr lang="en-US" sz="2800" dirty="0"/>
              <a:t> work from the screen you’ve actually shared. </a:t>
            </a:r>
            <a:endParaRPr lang="en-US" sz="2800" b="0" i="0" dirty="0">
              <a:effectLst/>
            </a:endParaRPr>
          </a:p>
          <a:p>
            <a:pPr lvl="1"/>
            <a:endParaRPr lang="en-US" sz="2600" dirty="0">
              <a:solidFill>
                <a:srgbClr val="454245"/>
              </a:solidFill>
              <a:highlight>
                <a:srgbClr val="FFFF00"/>
              </a:highlight>
            </a:endParaRPr>
          </a:p>
          <a:p>
            <a:pPr lvl="1"/>
            <a:endParaRPr lang="en-US" sz="2600" dirty="0">
              <a:solidFill>
                <a:srgbClr val="454245"/>
              </a:solidFill>
              <a:highlight>
                <a:srgbClr val="FFFF00"/>
              </a:highlight>
              <a:latin typeface="Slack-Circular-Pro"/>
            </a:endParaRPr>
          </a:p>
          <a:p>
            <a:pPr lvl="1"/>
            <a:endParaRPr lang="en-US" sz="2600" dirty="0">
              <a:solidFill>
                <a:srgbClr val="454245"/>
              </a:solidFill>
              <a:highlight>
                <a:srgbClr val="FFFF00"/>
              </a:highlight>
              <a:latin typeface="Slack-Circular-Pro"/>
            </a:endParaRPr>
          </a:p>
          <a:p>
            <a:pPr marL="0" indent="0">
              <a:buNone/>
            </a:pPr>
            <a:endParaRPr lang="en-US" sz="2800" b="0" i="0" dirty="0">
              <a:solidFill>
                <a:srgbClr val="454245"/>
              </a:solidFill>
              <a:effectLst/>
              <a:highlight>
                <a:srgbClr val="FFFF00"/>
              </a:highlight>
              <a:latin typeface="Slack-Circular-Pro"/>
            </a:endParaRPr>
          </a:p>
          <a:p>
            <a:endParaRPr lang="en-US" sz="2800" dirty="0">
              <a:solidFill>
                <a:srgbClr val="454245"/>
              </a:solidFill>
              <a:latin typeface="Slack-Circular-Pro"/>
            </a:endParaRPr>
          </a:p>
          <a:p>
            <a:pPr marL="457200" lvl="1" indent="0">
              <a:buNone/>
            </a:pPr>
            <a:r>
              <a:rPr lang="en-US" sz="2600" b="0" i="0" dirty="0">
                <a:solidFill>
                  <a:srgbClr val="454245"/>
                </a:solidFill>
                <a:effectLst/>
                <a:latin typeface="Slack-Circular-Pro"/>
              </a:rPr>
              <a:t> </a:t>
            </a:r>
            <a:endParaRPr lang="en-US" sz="2200" dirty="0"/>
          </a:p>
        </p:txBody>
      </p:sp>
      <p:sp>
        <p:nvSpPr>
          <p:cNvPr id="7" name="Title 6">
            <a:extLst>
              <a:ext uri="{FF2B5EF4-FFF2-40B4-BE49-F238E27FC236}">
                <a16:creationId xmlns:a16="http://schemas.microsoft.com/office/drawing/2014/main" id="{34F1E535-A894-61F7-6B87-6290B9EF50BB}"/>
              </a:ext>
            </a:extLst>
          </p:cNvPr>
          <p:cNvSpPr>
            <a:spLocks noGrp="1"/>
          </p:cNvSpPr>
          <p:nvPr>
            <p:ph type="title"/>
          </p:nvPr>
        </p:nvSpPr>
        <p:spPr/>
        <p:txBody>
          <a:bodyPr/>
          <a:lstStyle/>
          <a:p>
            <a:r>
              <a:rPr lang="en-US" dirty="0"/>
              <a:t>Share Screen – From Left Sidebar View</a:t>
            </a:r>
          </a:p>
        </p:txBody>
      </p:sp>
      <p:sp>
        <p:nvSpPr>
          <p:cNvPr id="6" name="Slide Number Placeholder 5">
            <a:extLst>
              <a:ext uri="{FF2B5EF4-FFF2-40B4-BE49-F238E27FC236}">
                <a16:creationId xmlns:a16="http://schemas.microsoft.com/office/drawing/2014/main" id="{FDCB2B7A-EA2B-CD20-1F0D-94434F4A2E66}"/>
              </a:ext>
            </a:extLst>
          </p:cNvPr>
          <p:cNvSpPr>
            <a:spLocks noGrp="1"/>
          </p:cNvSpPr>
          <p:nvPr>
            <p:ph type="sldNum" sz="quarter" idx="12"/>
          </p:nvPr>
        </p:nvSpPr>
        <p:spPr/>
        <p:txBody>
          <a:bodyPr/>
          <a:lstStyle/>
          <a:p>
            <a:fld id="{4EADB2B1-18EC-453C-8031-D4880FBCDB79}" type="slidenum">
              <a:rPr lang="en-US" smtClean="0"/>
              <a:pPr/>
              <a:t>42</a:t>
            </a:fld>
            <a:endParaRPr lang="en-US" dirty="0"/>
          </a:p>
        </p:txBody>
      </p:sp>
    </p:spTree>
    <p:extLst>
      <p:ext uri="{BB962C8B-B14F-4D97-AF65-F5344CB8AC3E}">
        <p14:creationId xmlns:p14="http://schemas.microsoft.com/office/powerpoint/2010/main" val="367360180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2E17FAE0-CAF3-2775-93A1-9C3C22967144}"/>
              </a:ext>
            </a:extLst>
          </p:cNvPr>
          <p:cNvSpPr>
            <a:spLocks noGrp="1"/>
          </p:cNvSpPr>
          <p:nvPr>
            <p:ph idx="1"/>
          </p:nvPr>
        </p:nvSpPr>
        <p:spPr>
          <a:xfrm>
            <a:off x="1097279" y="1919754"/>
            <a:ext cx="10278291" cy="3917950"/>
          </a:xfrm>
        </p:spPr>
        <p:txBody>
          <a:bodyPr/>
          <a:lstStyle/>
          <a:p>
            <a:pPr marL="0" indent="0">
              <a:buNone/>
            </a:pPr>
            <a:r>
              <a:rPr lang="en-US" sz="2800" b="0" i="0" dirty="0">
                <a:effectLst/>
              </a:rPr>
              <a:t>If in large window view --</a:t>
            </a:r>
          </a:p>
          <a:p>
            <a:pPr lvl="1"/>
            <a:r>
              <a:rPr lang="en-US" sz="2600" dirty="0"/>
              <a:t>S</a:t>
            </a:r>
            <a:r>
              <a:rPr lang="en-US" sz="2600" b="0" i="0" dirty="0">
                <a:effectLst/>
              </a:rPr>
              <a:t>elect </a:t>
            </a:r>
            <a:r>
              <a:rPr lang="en-US" sz="2600" b="1" i="0" dirty="0">
                <a:effectLst/>
              </a:rPr>
              <a:t>shared screen icon </a:t>
            </a:r>
            <a:r>
              <a:rPr lang="en-US" sz="2600" b="0" i="0" dirty="0">
                <a:effectLst/>
              </a:rPr>
              <a:t>from toolbar at bottom.</a:t>
            </a:r>
            <a:endParaRPr lang="en-US" sz="2400" b="0" i="0" dirty="0">
              <a:effectLst/>
            </a:endParaRPr>
          </a:p>
          <a:p>
            <a:pPr lvl="1"/>
            <a:endParaRPr lang="en-US" sz="2200" dirty="0"/>
          </a:p>
        </p:txBody>
      </p:sp>
      <p:sp>
        <p:nvSpPr>
          <p:cNvPr id="7" name="Title 6">
            <a:extLst>
              <a:ext uri="{FF2B5EF4-FFF2-40B4-BE49-F238E27FC236}">
                <a16:creationId xmlns:a16="http://schemas.microsoft.com/office/drawing/2014/main" id="{34F1E535-A894-61F7-6B87-6290B9EF50BB}"/>
              </a:ext>
            </a:extLst>
          </p:cNvPr>
          <p:cNvSpPr>
            <a:spLocks noGrp="1"/>
          </p:cNvSpPr>
          <p:nvPr>
            <p:ph type="title"/>
          </p:nvPr>
        </p:nvSpPr>
        <p:spPr>
          <a:xfrm>
            <a:off x="1097280" y="286603"/>
            <a:ext cx="10278290" cy="1450757"/>
          </a:xfrm>
        </p:spPr>
        <p:txBody>
          <a:bodyPr/>
          <a:lstStyle/>
          <a:p>
            <a:r>
              <a:rPr lang="en-US" dirty="0"/>
              <a:t>Share Screen - From Large Window View</a:t>
            </a:r>
          </a:p>
        </p:txBody>
      </p:sp>
      <p:sp>
        <p:nvSpPr>
          <p:cNvPr id="6" name="Slide Number Placeholder 5">
            <a:extLst>
              <a:ext uri="{FF2B5EF4-FFF2-40B4-BE49-F238E27FC236}">
                <a16:creationId xmlns:a16="http://schemas.microsoft.com/office/drawing/2014/main" id="{FDCB2B7A-EA2B-CD20-1F0D-94434F4A2E66}"/>
              </a:ext>
            </a:extLst>
          </p:cNvPr>
          <p:cNvSpPr>
            <a:spLocks noGrp="1"/>
          </p:cNvSpPr>
          <p:nvPr>
            <p:ph type="sldNum" sz="quarter" idx="12"/>
          </p:nvPr>
        </p:nvSpPr>
        <p:spPr/>
        <p:txBody>
          <a:bodyPr/>
          <a:lstStyle/>
          <a:p>
            <a:fld id="{4EADB2B1-18EC-453C-8031-D4880FBCDB79}" type="slidenum">
              <a:rPr lang="en-US" smtClean="0"/>
              <a:pPr/>
              <a:t>43</a:t>
            </a:fld>
            <a:endParaRPr lang="en-US" dirty="0"/>
          </a:p>
        </p:txBody>
      </p:sp>
      <p:grpSp>
        <p:nvGrpSpPr>
          <p:cNvPr id="13" name="Group 12">
            <a:extLst>
              <a:ext uri="{FF2B5EF4-FFF2-40B4-BE49-F238E27FC236}">
                <a16:creationId xmlns:a16="http://schemas.microsoft.com/office/drawing/2014/main" id="{42E7E1A4-CE23-1BF6-0F7F-C5E4BA8135FA}"/>
              </a:ext>
            </a:extLst>
          </p:cNvPr>
          <p:cNvGrpSpPr/>
          <p:nvPr/>
        </p:nvGrpSpPr>
        <p:grpSpPr>
          <a:xfrm>
            <a:off x="2628282" y="3583960"/>
            <a:ext cx="6935436" cy="1208715"/>
            <a:chOff x="2628282" y="4694303"/>
            <a:chExt cx="6935436" cy="1208715"/>
          </a:xfrm>
        </p:grpSpPr>
        <p:pic>
          <p:nvPicPr>
            <p:cNvPr id="4" name="Picture 3">
              <a:extLst>
                <a:ext uri="{FF2B5EF4-FFF2-40B4-BE49-F238E27FC236}">
                  <a16:creationId xmlns:a16="http://schemas.microsoft.com/office/drawing/2014/main" id="{790BF717-C574-D14D-E303-032ED7D5883C}"/>
                </a:ext>
              </a:extLst>
            </p:cNvPr>
            <p:cNvPicPr>
              <a:picLocks noChangeAspect="1"/>
            </p:cNvPicPr>
            <p:nvPr/>
          </p:nvPicPr>
          <p:blipFill>
            <a:blip r:embed="rId2"/>
            <a:stretch>
              <a:fillRect/>
            </a:stretch>
          </p:blipFill>
          <p:spPr>
            <a:xfrm>
              <a:off x="2628282" y="4876697"/>
              <a:ext cx="6935436" cy="1026321"/>
            </a:xfrm>
            <a:prstGeom prst="rect">
              <a:avLst/>
            </a:prstGeom>
          </p:spPr>
        </p:pic>
        <p:sp>
          <p:nvSpPr>
            <p:cNvPr id="5" name="Rectangle: Rounded Corners 4">
              <a:extLst>
                <a:ext uri="{FF2B5EF4-FFF2-40B4-BE49-F238E27FC236}">
                  <a16:creationId xmlns:a16="http://schemas.microsoft.com/office/drawing/2014/main" id="{6FB5DB63-287C-59B9-7721-016C75CC8DE5}"/>
                </a:ext>
              </a:extLst>
            </p:cNvPr>
            <p:cNvSpPr/>
            <p:nvPr/>
          </p:nvSpPr>
          <p:spPr>
            <a:xfrm>
              <a:off x="4757057" y="4963886"/>
              <a:ext cx="1034143" cy="794657"/>
            </a:xfrm>
            <a:prstGeom prst="roundRect">
              <a:avLst/>
            </a:prstGeom>
            <a:noFill/>
            <a:ln w="28575">
              <a:solidFill>
                <a:srgbClr val="E01E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Arrow Connector 11">
              <a:extLst>
                <a:ext uri="{FF2B5EF4-FFF2-40B4-BE49-F238E27FC236}">
                  <a16:creationId xmlns:a16="http://schemas.microsoft.com/office/drawing/2014/main" id="{32720962-8921-5842-2D7B-A5C9702AA6B6}"/>
                </a:ext>
              </a:extLst>
            </p:cNvPr>
            <p:cNvCxnSpPr/>
            <p:nvPr/>
          </p:nvCxnSpPr>
          <p:spPr>
            <a:xfrm flipH="1">
              <a:off x="5323114" y="4694303"/>
              <a:ext cx="272143" cy="426338"/>
            </a:xfrm>
            <a:prstGeom prst="straightConnector1">
              <a:avLst/>
            </a:prstGeom>
            <a:ln w="28575">
              <a:solidFill>
                <a:srgbClr val="E01E5A"/>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06498587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2E17FAE0-CAF3-2775-93A1-9C3C22967144}"/>
              </a:ext>
            </a:extLst>
          </p:cNvPr>
          <p:cNvSpPr>
            <a:spLocks noGrp="1"/>
          </p:cNvSpPr>
          <p:nvPr>
            <p:ph idx="1"/>
          </p:nvPr>
        </p:nvSpPr>
        <p:spPr>
          <a:xfrm>
            <a:off x="1097279" y="1919754"/>
            <a:ext cx="10278291" cy="3917950"/>
          </a:xfrm>
        </p:spPr>
        <p:txBody>
          <a:bodyPr/>
          <a:lstStyle/>
          <a:p>
            <a:pPr marL="0" indent="0">
              <a:buNone/>
            </a:pPr>
            <a:r>
              <a:rPr lang="en-US" sz="2800" b="0" i="0" dirty="0">
                <a:effectLst/>
              </a:rPr>
              <a:t>If in large window view --</a:t>
            </a:r>
          </a:p>
          <a:p>
            <a:pPr lvl="1"/>
            <a:r>
              <a:rPr lang="en-US" sz="2600" b="0" i="0" dirty="0">
                <a:effectLst/>
              </a:rPr>
              <a:t>Shared screen opens in larger window </a:t>
            </a:r>
            <a:r>
              <a:rPr lang="en-US" sz="2400" b="0" i="0" dirty="0">
                <a:effectLst/>
              </a:rPr>
              <a:t>next to avatars.</a:t>
            </a:r>
          </a:p>
          <a:p>
            <a:pPr lvl="1"/>
            <a:endParaRPr lang="en-US" sz="2200" dirty="0"/>
          </a:p>
        </p:txBody>
      </p:sp>
      <p:sp>
        <p:nvSpPr>
          <p:cNvPr id="7" name="Title 6">
            <a:extLst>
              <a:ext uri="{FF2B5EF4-FFF2-40B4-BE49-F238E27FC236}">
                <a16:creationId xmlns:a16="http://schemas.microsoft.com/office/drawing/2014/main" id="{34F1E535-A894-61F7-6B87-6290B9EF50BB}"/>
              </a:ext>
            </a:extLst>
          </p:cNvPr>
          <p:cNvSpPr>
            <a:spLocks noGrp="1"/>
          </p:cNvSpPr>
          <p:nvPr>
            <p:ph type="title"/>
          </p:nvPr>
        </p:nvSpPr>
        <p:spPr>
          <a:xfrm>
            <a:off x="1097280" y="286603"/>
            <a:ext cx="10278290" cy="1450757"/>
          </a:xfrm>
        </p:spPr>
        <p:txBody>
          <a:bodyPr/>
          <a:lstStyle/>
          <a:p>
            <a:r>
              <a:rPr lang="en-US" dirty="0"/>
              <a:t>Share Screen - From Large Window View</a:t>
            </a:r>
          </a:p>
        </p:txBody>
      </p:sp>
      <p:sp>
        <p:nvSpPr>
          <p:cNvPr id="6" name="Slide Number Placeholder 5">
            <a:extLst>
              <a:ext uri="{FF2B5EF4-FFF2-40B4-BE49-F238E27FC236}">
                <a16:creationId xmlns:a16="http://schemas.microsoft.com/office/drawing/2014/main" id="{FDCB2B7A-EA2B-CD20-1F0D-94434F4A2E66}"/>
              </a:ext>
            </a:extLst>
          </p:cNvPr>
          <p:cNvSpPr>
            <a:spLocks noGrp="1"/>
          </p:cNvSpPr>
          <p:nvPr>
            <p:ph type="sldNum" sz="quarter" idx="12"/>
          </p:nvPr>
        </p:nvSpPr>
        <p:spPr/>
        <p:txBody>
          <a:bodyPr/>
          <a:lstStyle/>
          <a:p>
            <a:fld id="{4EADB2B1-18EC-453C-8031-D4880FBCDB79}" type="slidenum">
              <a:rPr lang="en-US" smtClean="0"/>
              <a:pPr/>
              <a:t>44</a:t>
            </a:fld>
            <a:endParaRPr lang="en-US" dirty="0"/>
          </a:p>
        </p:txBody>
      </p:sp>
      <p:grpSp>
        <p:nvGrpSpPr>
          <p:cNvPr id="3" name="Group 2">
            <a:extLst>
              <a:ext uri="{FF2B5EF4-FFF2-40B4-BE49-F238E27FC236}">
                <a16:creationId xmlns:a16="http://schemas.microsoft.com/office/drawing/2014/main" id="{FFCB0AC1-2E70-FB23-F905-B7372467252F}"/>
              </a:ext>
            </a:extLst>
          </p:cNvPr>
          <p:cNvGrpSpPr/>
          <p:nvPr/>
        </p:nvGrpSpPr>
        <p:grpSpPr>
          <a:xfrm>
            <a:off x="3015343" y="2884714"/>
            <a:ext cx="6150427" cy="3276600"/>
            <a:chOff x="7053943" y="1919754"/>
            <a:chExt cx="3742013" cy="2160722"/>
          </a:xfrm>
        </p:grpSpPr>
        <p:pic>
          <p:nvPicPr>
            <p:cNvPr id="11" name="Picture 10" descr="Two people smiling&#10;&#10;Description automatically generated with low confidence">
              <a:extLst>
                <a:ext uri="{FF2B5EF4-FFF2-40B4-BE49-F238E27FC236}">
                  <a16:creationId xmlns:a16="http://schemas.microsoft.com/office/drawing/2014/main" id="{DA75E23C-5374-73F6-1393-4E6CE773E0D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02105" y="1919754"/>
              <a:ext cx="3393851" cy="2160722"/>
            </a:xfrm>
            <a:prstGeom prst="rect">
              <a:avLst/>
            </a:prstGeom>
          </p:spPr>
        </p:pic>
        <p:sp>
          <p:nvSpPr>
            <p:cNvPr id="2" name="Rectangle: Rounded Corners 1">
              <a:extLst>
                <a:ext uri="{FF2B5EF4-FFF2-40B4-BE49-F238E27FC236}">
                  <a16:creationId xmlns:a16="http://schemas.microsoft.com/office/drawing/2014/main" id="{AACA5F21-7B4E-12DA-3928-0B2DEA8063E9}"/>
                </a:ext>
              </a:extLst>
            </p:cNvPr>
            <p:cNvSpPr/>
            <p:nvPr/>
          </p:nvSpPr>
          <p:spPr>
            <a:xfrm>
              <a:off x="7478486" y="2307770"/>
              <a:ext cx="1197427" cy="1273629"/>
            </a:xfrm>
            <a:prstGeom prst="roundRect">
              <a:avLst/>
            </a:prstGeom>
            <a:noFill/>
            <a:ln w="28575">
              <a:solidFill>
                <a:srgbClr val="E01E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Arrow Connector 9">
              <a:extLst>
                <a:ext uri="{FF2B5EF4-FFF2-40B4-BE49-F238E27FC236}">
                  <a16:creationId xmlns:a16="http://schemas.microsoft.com/office/drawing/2014/main" id="{2D564925-5671-341F-B38F-E2B8195E1977}"/>
                </a:ext>
              </a:extLst>
            </p:cNvPr>
            <p:cNvCxnSpPr/>
            <p:nvPr/>
          </p:nvCxnSpPr>
          <p:spPr>
            <a:xfrm>
              <a:off x="7053943" y="3124200"/>
              <a:ext cx="555171" cy="0"/>
            </a:xfrm>
            <a:prstGeom prst="straightConnector1">
              <a:avLst/>
            </a:prstGeom>
            <a:ln w="28575">
              <a:solidFill>
                <a:srgbClr val="E01E5A"/>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0466699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32AEEBC8-9D30-42EF-95F2-386C2653FB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2">
            <a:extLst>
              <a:ext uri="{FF2B5EF4-FFF2-40B4-BE49-F238E27FC236}">
                <a16:creationId xmlns:a16="http://schemas.microsoft.com/office/drawing/2014/main" id="{82CADFF6-936B-4ACD-EC95-F2403053192D}"/>
              </a:ext>
            </a:extLst>
          </p:cNvPr>
          <p:cNvSpPr>
            <a:spLocks noGrp="1"/>
          </p:cNvSpPr>
          <p:nvPr>
            <p:ph type="title"/>
          </p:nvPr>
        </p:nvSpPr>
        <p:spPr>
          <a:xfrm>
            <a:off x="630936" y="502920"/>
            <a:ext cx="3419856" cy="1463040"/>
          </a:xfrm>
        </p:spPr>
        <p:txBody>
          <a:bodyPr vert="horz" lIns="91440" tIns="45720" rIns="91440" bIns="45720" rtlCol="0" anchor="ctr">
            <a:normAutofit fontScale="90000"/>
          </a:bodyPr>
          <a:lstStyle/>
          <a:p>
            <a:r>
              <a:rPr lang="en-US" kern="1200" dirty="0">
                <a:latin typeface="+mj-lt"/>
                <a:ea typeface="+mj-ea"/>
                <a:cs typeface="+mj-cs"/>
              </a:rPr>
              <a:t>Share Screen From Larger Window View</a:t>
            </a:r>
          </a:p>
        </p:txBody>
      </p:sp>
      <p:sp>
        <p:nvSpPr>
          <p:cNvPr id="13" name="sketch line">
            <a:extLst>
              <a:ext uri="{FF2B5EF4-FFF2-40B4-BE49-F238E27FC236}">
                <a16:creationId xmlns:a16="http://schemas.microsoft.com/office/drawing/2014/main" id="{2E92FA66-67D7-4CB4-94D3-E643A9AD47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3566159" y="1225296"/>
            <a:ext cx="1554480" cy="18288"/>
          </a:xfrm>
          <a:custGeom>
            <a:avLst/>
            <a:gdLst>
              <a:gd name="connsiteX0" fmla="*/ 0 w 1554480"/>
              <a:gd name="connsiteY0" fmla="*/ 0 h 18288"/>
              <a:gd name="connsiteX1" fmla="*/ 549250 w 1554480"/>
              <a:gd name="connsiteY1" fmla="*/ 0 h 18288"/>
              <a:gd name="connsiteX2" fmla="*/ 1082954 w 1554480"/>
              <a:gd name="connsiteY2" fmla="*/ 0 h 18288"/>
              <a:gd name="connsiteX3" fmla="*/ 1554480 w 1554480"/>
              <a:gd name="connsiteY3" fmla="*/ 0 h 18288"/>
              <a:gd name="connsiteX4" fmla="*/ 1554480 w 1554480"/>
              <a:gd name="connsiteY4" fmla="*/ 18288 h 18288"/>
              <a:gd name="connsiteX5" fmla="*/ 1067410 w 1554480"/>
              <a:gd name="connsiteY5" fmla="*/ 18288 h 18288"/>
              <a:gd name="connsiteX6" fmla="*/ 549250 w 1554480"/>
              <a:gd name="connsiteY6" fmla="*/ 18288 h 18288"/>
              <a:gd name="connsiteX7" fmla="*/ 0 w 1554480"/>
              <a:gd name="connsiteY7" fmla="*/ 18288 h 18288"/>
              <a:gd name="connsiteX8" fmla="*/ 0 w 1554480"/>
              <a:gd name="connsiteY8"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54480" h="18288" fill="none" extrusionOk="0">
                <a:moveTo>
                  <a:pt x="0" y="0"/>
                </a:moveTo>
                <a:cubicBezTo>
                  <a:pt x="114141" y="-19864"/>
                  <a:pt x="345055" y="-1657"/>
                  <a:pt x="549250" y="0"/>
                </a:cubicBezTo>
                <a:cubicBezTo>
                  <a:pt x="753445" y="1657"/>
                  <a:pt x="862292" y="-5674"/>
                  <a:pt x="1082954" y="0"/>
                </a:cubicBezTo>
                <a:cubicBezTo>
                  <a:pt x="1303616" y="5674"/>
                  <a:pt x="1363530" y="4537"/>
                  <a:pt x="1554480" y="0"/>
                </a:cubicBezTo>
                <a:cubicBezTo>
                  <a:pt x="1554963" y="7176"/>
                  <a:pt x="1553909" y="13682"/>
                  <a:pt x="1554480" y="18288"/>
                </a:cubicBezTo>
                <a:cubicBezTo>
                  <a:pt x="1338847" y="6127"/>
                  <a:pt x="1215066" y="37851"/>
                  <a:pt x="1067410" y="18288"/>
                </a:cubicBezTo>
                <a:cubicBezTo>
                  <a:pt x="919754" y="-1275"/>
                  <a:pt x="800465" y="3080"/>
                  <a:pt x="549250" y="18288"/>
                </a:cubicBezTo>
                <a:cubicBezTo>
                  <a:pt x="298035" y="33496"/>
                  <a:pt x="158868" y="22769"/>
                  <a:pt x="0" y="18288"/>
                </a:cubicBezTo>
                <a:cubicBezTo>
                  <a:pt x="-655" y="13237"/>
                  <a:pt x="709" y="4645"/>
                  <a:pt x="0" y="0"/>
                </a:cubicBezTo>
                <a:close/>
              </a:path>
              <a:path w="1554480" h="18288" stroke="0" extrusionOk="0">
                <a:moveTo>
                  <a:pt x="0" y="0"/>
                </a:moveTo>
                <a:cubicBezTo>
                  <a:pt x="249941" y="-58"/>
                  <a:pt x="367334" y="23448"/>
                  <a:pt x="502615" y="0"/>
                </a:cubicBezTo>
                <a:cubicBezTo>
                  <a:pt x="637897" y="-23448"/>
                  <a:pt x="813653" y="-20418"/>
                  <a:pt x="974141" y="0"/>
                </a:cubicBezTo>
                <a:cubicBezTo>
                  <a:pt x="1134629" y="20418"/>
                  <a:pt x="1268772" y="6288"/>
                  <a:pt x="1554480" y="0"/>
                </a:cubicBezTo>
                <a:cubicBezTo>
                  <a:pt x="1554917" y="7222"/>
                  <a:pt x="1555359" y="13299"/>
                  <a:pt x="1554480" y="18288"/>
                </a:cubicBezTo>
                <a:cubicBezTo>
                  <a:pt x="1336087" y="12172"/>
                  <a:pt x="1310024" y="19759"/>
                  <a:pt x="1067410" y="18288"/>
                </a:cubicBezTo>
                <a:cubicBezTo>
                  <a:pt x="824796" y="16818"/>
                  <a:pt x="787902" y="34647"/>
                  <a:pt x="518160" y="18288"/>
                </a:cubicBezTo>
                <a:cubicBezTo>
                  <a:pt x="248418" y="1930"/>
                  <a:pt x="133160" y="9205"/>
                  <a:pt x="0" y="18288"/>
                </a:cubicBezTo>
                <a:cubicBezTo>
                  <a:pt x="-643" y="9451"/>
                  <a:pt x="-340" y="7114"/>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Content Placeholder 1">
            <a:extLst>
              <a:ext uri="{FF2B5EF4-FFF2-40B4-BE49-F238E27FC236}">
                <a16:creationId xmlns:a16="http://schemas.microsoft.com/office/drawing/2014/main" id="{37F7F30E-9595-EA4A-B65D-9C8CA1AC7A4A}"/>
              </a:ext>
            </a:extLst>
          </p:cNvPr>
          <p:cNvSpPr>
            <a:spLocks noGrp="1"/>
          </p:cNvSpPr>
          <p:nvPr>
            <p:ph idx="1"/>
          </p:nvPr>
        </p:nvSpPr>
        <p:spPr>
          <a:xfrm>
            <a:off x="4392171" y="665408"/>
            <a:ext cx="6894576" cy="1463040"/>
          </a:xfrm>
        </p:spPr>
        <p:txBody>
          <a:bodyPr vert="horz" lIns="91440" tIns="45720" rIns="91440" bIns="45720" rtlCol="0" anchor="ctr">
            <a:normAutofit/>
          </a:bodyPr>
          <a:lstStyle/>
          <a:p>
            <a:pPr marL="0" indent="0">
              <a:buNone/>
            </a:pPr>
            <a:r>
              <a:rPr lang="en-US" sz="2400" dirty="0"/>
              <a:t>If you’ve shared your </a:t>
            </a:r>
            <a:r>
              <a:rPr lang="en-US" sz="2400" b="1" dirty="0"/>
              <a:t>Entire screen (screen 1) --</a:t>
            </a:r>
            <a:r>
              <a:rPr lang="en-US" sz="2400" dirty="0"/>
              <a:t> </a:t>
            </a:r>
          </a:p>
          <a:p>
            <a:pPr marL="0" indent="0">
              <a:buNone/>
            </a:pPr>
            <a:r>
              <a:rPr lang="en-US" sz="2400" dirty="0"/>
              <a:t>Don’t click on the shared screen within the avatar space!  (We’ll show you why in the next 2 slides.)</a:t>
            </a:r>
          </a:p>
          <a:p>
            <a:pPr marL="0"/>
            <a:endParaRPr lang="en-US" sz="2200" dirty="0">
              <a:solidFill>
                <a:schemeClr val="tx1"/>
              </a:solidFill>
            </a:endParaRPr>
          </a:p>
        </p:txBody>
      </p:sp>
      <p:pic>
        <p:nvPicPr>
          <p:cNvPr id="6" name="Picture 5" descr="Two people smiling&#10;&#10;Description automatically generated with low confidence">
            <a:extLst>
              <a:ext uri="{FF2B5EF4-FFF2-40B4-BE49-F238E27FC236}">
                <a16:creationId xmlns:a16="http://schemas.microsoft.com/office/drawing/2014/main" id="{10747A83-BB47-168D-8005-88BDD1C1C5D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0768" y="2290936"/>
            <a:ext cx="10558272" cy="3959352"/>
          </a:xfrm>
          <a:prstGeom prst="rect">
            <a:avLst/>
          </a:prstGeom>
        </p:spPr>
      </p:pic>
      <p:sp>
        <p:nvSpPr>
          <p:cNvPr id="4" name="Slide Number Placeholder 3">
            <a:extLst>
              <a:ext uri="{FF2B5EF4-FFF2-40B4-BE49-F238E27FC236}">
                <a16:creationId xmlns:a16="http://schemas.microsoft.com/office/drawing/2014/main" id="{95847FF4-142C-3ADE-8C6E-E5292C6FADB5}"/>
              </a:ext>
            </a:extLst>
          </p:cNvPr>
          <p:cNvSpPr>
            <a:spLocks noGrp="1"/>
          </p:cNvSpPr>
          <p:nvPr>
            <p:ph type="sldNum" sz="quarter" idx="12"/>
          </p:nvPr>
        </p:nvSpPr>
        <p:spPr>
          <a:xfrm>
            <a:off x="8610600" y="6356350"/>
            <a:ext cx="2743200" cy="365125"/>
          </a:xfrm>
        </p:spPr>
        <p:txBody>
          <a:bodyPr vert="horz" lIns="91440" tIns="45720" rIns="91440" bIns="45720" rtlCol="0" anchor="ctr">
            <a:normAutofit/>
          </a:bodyPr>
          <a:lstStyle/>
          <a:p>
            <a:pPr>
              <a:spcAft>
                <a:spcPts val="600"/>
              </a:spcAft>
            </a:pPr>
            <a:fld id="{4EADB2B1-18EC-453C-8031-D4880FBCDB79}" type="slidenum">
              <a:rPr lang="en-US" sz="1200" smtClean="0">
                <a:solidFill>
                  <a:schemeClr val="tx1">
                    <a:tint val="75000"/>
                  </a:schemeClr>
                </a:solidFill>
              </a:rPr>
              <a:pPr>
                <a:spcAft>
                  <a:spcPts val="600"/>
                </a:spcAft>
              </a:pPr>
              <a:t>45</a:t>
            </a:fld>
            <a:endParaRPr lang="en-US" sz="1200">
              <a:solidFill>
                <a:schemeClr val="tx1">
                  <a:tint val="75000"/>
                </a:schemeClr>
              </a:solidFill>
            </a:endParaRPr>
          </a:p>
        </p:txBody>
      </p:sp>
      <p:sp>
        <p:nvSpPr>
          <p:cNvPr id="5" name="TextBox 4">
            <a:extLst>
              <a:ext uri="{FF2B5EF4-FFF2-40B4-BE49-F238E27FC236}">
                <a16:creationId xmlns:a16="http://schemas.microsoft.com/office/drawing/2014/main" id="{9118716B-F9C8-E75B-9718-C88D1E3B5D8E}"/>
              </a:ext>
            </a:extLst>
          </p:cNvPr>
          <p:cNvSpPr txBox="1"/>
          <p:nvPr/>
        </p:nvSpPr>
        <p:spPr>
          <a:xfrm>
            <a:off x="1981200" y="4350513"/>
            <a:ext cx="1894114" cy="369332"/>
          </a:xfrm>
          <a:prstGeom prst="rect">
            <a:avLst/>
          </a:prstGeom>
          <a:noFill/>
        </p:spPr>
        <p:txBody>
          <a:bodyPr wrap="square" rtlCol="0">
            <a:spAutoFit/>
          </a:bodyPr>
          <a:lstStyle/>
          <a:p>
            <a:r>
              <a:rPr lang="en-US" b="1" dirty="0">
                <a:solidFill>
                  <a:srgbClr val="E01E5A"/>
                </a:solidFill>
              </a:rPr>
              <a:t>Don’t Click!</a:t>
            </a:r>
          </a:p>
        </p:txBody>
      </p:sp>
      <p:cxnSp>
        <p:nvCxnSpPr>
          <p:cNvPr id="8" name="Straight Connector 7">
            <a:extLst>
              <a:ext uri="{FF2B5EF4-FFF2-40B4-BE49-F238E27FC236}">
                <a16:creationId xmlns:a16="http://schemas.microsoft.com/office/drawing/2014/main" id="{475BAA99-19FF-50AC-44E1-FDB8B8FCDED1}"/>
              </a:ext>
            </a:extLst>
          </p:cNvPr>
          <p:cNvCxnSpPr/>
          <p:nvPr/>
        </p:nvCxnSpPr>
        <p:spPr>
          <a:xfrm>
            <a:off x="1153886" y="2884714"/>
            <a:ext cx="2896906" cy="2797629"/>
          </a:xfrm>
          <a:prstGeom prst="line">
            <a:avLst/>
          </a:prstGeom>
          <a:ln w="19050">
            <a:solidFill>
              <a:srgbClr val="E01E5A"/>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537983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2E17FAE0-CAF3-2775-93A1-9C3C22967144}"/>
              </a:ext>
            </a:extLst>
          </p:cNvPr>
          <p:cNvSpPr>
            <a:spLocks noGrp="1"/>
          </p:cNvSpPr>
          <p:nvPr>
            <p:ph idx="1"/>
          </p:nvPr>
        </p:nvSpPr>
        <p:spPr/>
        <p:txBody>
          <a:bodyPr/>
          <a:lstStyle/>
          <a:p>
            <a:pPr marL="457200" lvl="1" indent="0">
              <a:buNone/>
            </a:pPr>
            <a:r>
              <a:rPr lang="en-US" sz="2600" dirty="0">
                <a:solidFill>
                  <a:srgbClr val="454245"/>
                </a:solidFill>
              </a:rPr>
              <a:t>Careful! If you click on your shared screen in that avatar space, you’ll end up in an infinite loop of your screen share. </a:t>
            </a:r>
          </a:p>
          <a:p>
            <a:pPr lvl="1"/>
            <a:endParaRPr lang="en-US" sz="2600" dirty="0">
              <a:solidFill>
                <a:srgbClr val="454245"/>
              </a:solidFill>
              <a:highlight>
                <a:srgbClr val="FFFF00"/>
              </a:highlight>
              <a:latin typeface="Slack-Circular-Pro"/>
            </a:endParaRPr>
          </a:p>
          <a:p>
            <a:pPr lvl="1"/>
            <a:endParaRPr lang="en-US" sz="2600" dirty="0">
              <a:solidFill>
                <a:srgbClr val="454245"/>
              </a:solidFill>
              <a:highlight>
                <a:srgbClr val="FFFF00"/>
              </a:highlight>
              <a:latin typeface="Slack-Circular-Pro"/>
            </a:endParaRPr>
          </a:p>
          <a:p>
            <a:pPr marL="0" indent="0">
              <a:buNone/>
            </a:pPr>
            <a:endParaRPr lang="en-US" sz="2800" b="0" i="0" dirty="0">
              <a:solidFill>
                <a:srgbClr val="454245"/>
              </a:solidFill>
              <a:effectLst/>
              <a:highlight>
                <a:srgbClr val="FFFF00"/>
              </a:highlight>
              <a:latin typeface="Slack-Circular-Pro"/>
            </a:endParaRPr>
          </a:p>
          <a:p>
            <a:endParaRPr lang="en-US" sz="2800" dirty="0">
              <a:solidFill>
                <a:srgbClr val="454245"/>
              </a:solidFill>
              <a:latin typeface="Slack-Circular-Pro"/>
            </a:endParaRPr>
          </a:p>
          <a:p>
            <a:pPr marL="457200" lvl="1" indent="0">
              <a:buNone/>
            </a:pPr>
            <a:r>
              <a:rPr lang="en-US" sz="2600" b="0" i="0" dirty="0">
                <a:solidFill>
                  <a:srgbClr val="454245"/>
                </a:solidFill>
                <a:effectLst/>
                <a:latin typeface="Slack-Circular-Pro"/>
              </a:rPr>
              <a:t> </a:t>
            </a:r>
            <a:endParaRPr lang="en-US" sz="2200" dirty="0"/>
          </a:p>
        </p:txBody>
      </p:sp>
      <p:sp>
        <p:nvSpPr>
          <p:cNvPr id="7" name="Title 6">
            <a:extLst>
              <a:ext uri="{FF2B5EF4-FFF2-40B4-BE49-F238E27FC236}">
                <a16:creationId xmlns:a16="http://schemas.microsoft.com/office/drawing/2014/main" id="{34F1E535-A894-61F7-6B87-6290B9EF50BB}"/>
              </a:ext>
            </a:extLst>
          </p:cNvPr>
          <p:cNvSpPr>
            <a:spLocks noGrp="1"/>
          </p:cNvSpPr>
          <p:nvPr>
            <p:ph type="title"/>
          </p:nvPr>
        </p:nvSpPr>
        <p:spPr>
          <a:xfrm>
            <a:off x="1097280" y="286603"/>
            <a:ext cx="10321834" cy="1450757"/>
          </a:xfrm>
        </p:spPr>
        <p:txBody>
          <a:bodyPr/>
          <a:lstStyle/>
          <a:p>
            <a:r>
              <a:rPr lang="en-US" dirty="0"/>
              <a:t>Share Screen - From Large Window View</a:t>
            </a:r>
          </a:p>
        </p:txBody>
      </p:sp>
      <p:sp>
        <p:nvSpPr>
          <p:cNvPr id="6" name="Slide Number Placeholder 5">
            <a:extLst>
              <a:ext uri="{FF2B5EF4-FFF2-40B4-BE49-F238E27FC236}">
                <a16:creationId xmlns:a16="http://schemas.microsoft.com/office/drawing/2014/main" id="{FDCB2B7A-EA2B-CD20-1F0D-94434F4A2E66}"/>
              </a:ext>
            </a:extLst>
          </p:cNvPr>
          <p:cNvSpPr>
            <a:spLocks noGrp="1"/>
          </p:cNvSpPr>
          <p:nvPr>
            <p:ph type="sldNum" sz="quarter" idx="12"/>
          </p:nvPr>
        </p:nvSpPr>
        <p:spPr/>
        <p:txBody>
          <a:bodyPr/>
          <a:lstStyle/>
          <a:p>
            <a:fld id="{4EADB2B1-18EC-453C-8031-D4880FBCDB79}" type="slidenum">
              <a:rPr lang="en-US" smtClean="0"/>
              <a:pPr/>
              <a:t>46</a:t>
            </a:fld>
            <a:endParaRPr lang="en-US" dirty="0"/>
          </a:p>
        </p:txBody>
      </p:sp>
      <p:pic>
        <p:nvPicPr>
          <p:cNvPr id="3" name="Picture 2">
            <a:extLst>
              <a:ext uri="{FF2B5EF4-FFF2-40B4-BE49-F238E27FC236}">
                <a16:creationId xmlns:a16="http://schemas.microsoft.com/office/drawing/2014/main" id="{3364309A-9B32-B6D5-E5D8-6152D7AE82F2}"/>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2960914" y="2877923"/>
            <a:ext cx="6549568" cy="3347021"/>
          </a:xfrm>
          <a:prstGeom prst="rect">
            <a:avLst/>
          </a:prstGeom>
        </p:spPr>
      </p:pic>
    </p:spTree>
    <p:extLst>
      <p:ext uri="{BB962C8B-B14F-4D97-AF65-F5344CB8AC3E}">
        <p14:creationId xmlns:p14="http://schemas.microsoft.com/office/powerpoint/2010/main" val="65325127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32AEEBC8-9D30-42EF-95F2-386C2653FB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2">
            <a:extLst>
              <a:ext uri="{FF2B5EF4-FFF2-40B4-BE49-F238E27FC236}">
                <a16:creationId xmlns:a16="http://schemas.microsoft.com/office/drawing/2014/main" id="{82403BBC-1A6C-1108-B279-EEA3F3510C11}"/>
              </a:ext>
            </a:extLst>
          </p:cNvPr>
          <p:cNvSpPr>
            <a:spLocks noGrp="1"/>
          </p:cNvSpPr>
          <p:nvPr>
            <p:ph type="title"/>
          </p:nvPr>
        </p:nvSpPr>
        <p:spPr>
          <a:xfrm>
            <a:off x="630936" y="502920"/>
            <a:ext cx="3419856" cy="1463040"/>
          </a:xfrm>
        </p:spPr>
        <p:txBody>
          <a:bodyPr vert="horz" lIns="91440" tIns="45720" rIns="91440" bIns="45720" rtlCol="0" anchor="ctr">
            <a:normAutofit/>
          </a:bodyPr>
          <a:lstStyle/>
          <a:p>
            <a:r>
              <a:rPr lang="en-US" sz="4400" kern="1200">
                <a:solidFill>
                  <a:schemeClr val="tx1"/>
                </a:solidFill>
                <a:latin typeface="+mj-lt"/>
                <a:ea typeface="+mj-ea"/>
                <a:cs typeface="+mj-cs"/>
              </a:rPr>
              <a:t>Get out of the endless loop</a:t>
            </a:r>
          </a:p>
        </p:txBody>
      </p:sp>
      <p:sp>
        <p:nvSpPr>
          <p:cNvPr id="13" name="sketch line">
            <a:extLst>
              <a:ext uri="{FF2B5EF4-FFF2-40B4-BE49-F238E27FC236}">
                <a16:creationId xmlns:a16="http://schemas.microsoft.com/office/drawing/2014/main" id="{2E92FA66-67D7-4CB4-94D3-E643A9AD47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3566159" y="1225296"/>
            <a:ext cx="1554480" cy="18288"/>
          </a:xfrm>
          <a:custGeom>
            <a:avLst/>
            <a:gdLst>
              <a:gd name="connsiteX0" fmla="*/ 0 w 1554480"/>
              <a:gd name="connsiteY0" fmla="*/ 0 h 18288"/>
              <a:gd name="connsiteX1" fmla="*/ 549250 w 1554480"/>
              <a:gd name="connsiteY1" fmla="*/ 0 h 18288"/>
              <a:gd name="connsiteX2" fmla="*/ 1082954 w 1554480"/>
              <a:gd name="connsiteY2" fmla="*/ 0 h 18288"/>
              <a:gd name="connsiteX3" fmla="*/ 1554480 w 1554480"/>
              <a:gd name="connsiteY3" fmla="*/ 0 h 18288"/>
              <a:gd name="connsiteX4" fmla="*/ 1554480 w 1554480"/>
              <a:gd name="connsiteY4" fmla="*/ 18288 h 18288"/>
              <a:gd name="connsiteX5" fmla="*/ 1067410 w 1554480"/>
              <a:gd name="connsiteY5" fmla="*/ 18288 h 18288"/>
              <a:gd name="connsiteX6" fmla="*/ 549250 w 1554480"/>
              <a:gd name="connsiteY6" fmla="*/ 18288 h 18288"/>
              <a:gd name="connsiteX7" fmla="*/ 0 w 1554480"/>
              <a:gd name="connsiteY7" fmla="*/ 18288 h 18288"/>
              <a:gd name="connsiteX8" fmla="*/ 0 w 1554480"/>
              <a:gd name="connsiteY8"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54480" h="18288" fill="none" extrusionOk="0">
                <a:moveTo>
                  <a:pt x="0" y="0"/>
                </a:moveTo>
                <a:cubicBezTo>
                  <a:pt x="114141" y="-19864"/>
                  <a:pt x="345055" y="-1657"/>
                  <a:pt x="549250" y="0"/>
                </a:cubicBezTo>
                <a:cubicBezTo>
                  <a:pt x="753445" y="1657"/>
                  <a:pt x="862292" y="-5674"/>
                  <a:pt x="1082954" y="0"/>
                </a:cubicBezTo>
                <a:cubicBezTo>
                  <a:pt x="1303616" y="5674"/>
                  <a:pt x="1363530" y="4537"/>
                  <a:pt x="1554480" y="0"/>
                </a:cubicBezTo>
                <a:cubicBezTo>
                  <a:pt x="1554963" y="7176"/>
                  <a:pt x="1553909" y="13682"/>
                  <a:pt x="1554480" y="18288"/>
                </a:cubicBezTo>
                <a:cubicBezTo>
                  <a:pt x="1338847" y="6127"/>
                  <a:pt x="1215066" y="37851"/>
                  <a:pt x="1067410" y="18288"/>
                </a:cubicBezTo>
                <a:cubicBezTo>
                  <a:pt x="919754" y="-1275"/>
                  <a:pt x="800465" y="3080"/>
                  <a:pt x="549250" y="18288"/>
                </a:cubicBezTo>
                <a:cubicBezTo>
                  <a:pt x="298035" y="33496"/>
                  <a:pt x="158868" y="22769"/>
                  <a:pt x="0" y="18288"/>
                </a:cubicBezTo>
                <a:cubicBezTo>
                  <a:pt x="-655" y="13237"/>
                  <a:pt x="709" y="4645"/>
                  <a:pt x="0" y="0"/>
                </a:cubicBezTo>
                <a:close/>
              </a:path>
              <a:path w="1554480" h="18288" stroke="0" extrusionOk="0">
                <a:moveTo>
                  <a:pt x="0" y="0"/>
                </a:moveTo>
                <a:cubicBezTo>
                  <a:pt x="249941" y="-58"/>
                  <a:pt x="367334" y="23448"/>
                  <a:pt x="502615" y="0"/>
                </a:cubicBezTo>
                <a:cubicBezTo>
                  <a:pt x="637897" y="-23448"/>
                  <a:pt x="813653" y="-20418"/>
                  <a:pt x="974141" y="0"/>
                </a:cubicBezTo>
                <a:cubicBezTo>
                  <a:pt x="1134629" y="20418"/>
                  <a:pt x="1268772" y="6288"/>
                  <a:pt x="1554480" y="0"/>
                </a:cubicBezTo>
                <a:cubicBezTo>
                  <a:pt x="1554917" y="7222"/>
                  <a:pt x="1555359" y="13299"/>
                  <a:pt x="1554480" y="18288"/>
                </a:cubicBezTo>
                <a:cubicBezTo>
                  <a:pt x="1336087" y="12172"/>
                  <a:pt x="1310024" y="19759"/>
                  <a:pt x="1067410" y="18288"/>
                </a:cubicBezTo>
                <a:cubicBezTo>
                  <a:pt x="824796" y="16818"/>
                  <a:pt x="787902" y="34647"/>
                  <a:pt x="518160" y="18288"/>
                </a:cubicBezTo>
                <a:cubicBezTo>
                  <a:pt x="248418" y="1930"/>
                  <a:pt x="133160" y="9205"/>
                  <a:pt x="0" y="18288"/>
                </a:cubicBezTo>
                <a:cubicBezTo>
                  <a:pt x="-643" y="9451"/>
                  <a:pt x="-340" y="7114"/>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Content Placeholder 1">
            <a:extLst>
              <a:ext uri="{FF2B5EF4-FFF2-40B4-BE49-F238E27FC236}">
                <a16:creationId xmlns:a16="http://schemas.microsoft.com/office/drawing/2014/main" id="{F429C8B4-1839-CD3F-926D-2A38340B0936}"/>
              </a:ext>
            </a:extLst>
          </p:cNvPr>
          <p:cNvSpPr>
            <a:spLocks noGrp="1"/>
          </p:cNvSpPr>
          <p:nvPr>
            <p:ph idx="1"/>
          </p:nvPr>
        </p:nvSpPr>
        <p:spPr>
          <a:xfrm>
            <a:off x="4654295" y="502920"/>
            <a:ext cx="7258160" cy="1463040"/>
          </a:xfrm>
        </p:spPr>
        <p:txBody>
          <a:bodyPr vert="horz" lIns="91440" tIns="45720" rIns="91440" bIns="45720" rtlCol="0" anchor="ctr">
            <a:normAutofit/>
          </a:bodyPr>
          <a:lstStyle/>
          <a:p>
            <a:pPr marL="0" indent="0">
              <a:buNone/>
            </a:pPr>
            <a:r>
              <a:rPr lang="en-US" sz="2800" dirty="0">
                <a:solidFill>
                  <a:schemeClr val="tx1"/>
                </a:solidFill>
              </a:rPr>
              <a:t>To get out of the endless loop, click </a:t>
            </a:r>
            <a:r>
              <a:rPr lang="en-US" sz="2800" b="1" dirty="0">
                <a:solidFill>
                  <a:schemeClr val="tx1"/>
                </a:solidFill>
              </a:rPr>
              <a:t>Back to grid</a:t>
            </a:r>
            <a:r>
              <a:rPr lang="en-US" sz="2800" dirty="0">
                <a:solidFill>
                  <a:schemeClr val="tx1"/>
                </a:solidFill>
              </a:rPr>
              <a:t>.</a:t>
            </a:r>
          </a:p>
          <a:p>
            <a:pPr marL="0"/>
            <a:endParaRPr lang="en-US" sz="2200" dirty="0">
              <a:solidFill>
                <a:schemeClr val="tx1"/>
              </a:solidFill>
            </a:endParaRPr>
          </a:p>
        </p:txBody>
      </p:sp>
      <p:sp>
        <p:nvSpPr>
          <p:cNvPr id="4" name="Slide Number Placeholder 3">
            <a:extLst>
              <a:ext uri="{FF2B5EF4-FFF2-40B4-BE49-F238E27FC236}">
                <a16:creationId xmlns:a16="http://schemas.microsoft.com/office/drawing/2014/main" id="{A91BFDEA-D3D7-5D2E-DBE8-17394021BC00}"/>
              </a:ext>
            </a:extLst>
          </p:cNvPr>
          <p:cNvSpPr>
            <a:spLocks noGrp="1"/>
          </p:cNvSpPr>
          <p:nvPr>
            <p:ph type="sldNum" sz="quarter" idx="12"/>
          </p:nvPr>
        </p:nvSpPr>
        <p:spPr>
          <a:xfrm>
            <a:off x="8610600" y="6356350"/>
            <a:ext cx="2743200" cy="365125"/>
          </a:xfrm>
        </p:spPr>
        <p:txBody>
          <a:bodyPr vert="horz" lIns="91440" tIns="45720" rIns="91440" bIns="45720" rtlCol="0" anchor="ctr">
            <a:normAutofit/>
          </a:bodyPr>
          <a:lstStyle/>
          <a:p>
            <a:pPr>
              <a:spcAft>
                <a:spcPts val="600"/>
              </a:spcAft>
            </a:pPr>
            <a:fld id="{4EADB2B1-18EC-453C-8031-D4880FBCDB79}" type="slidenum">
              <a:rPr lang="en-US" sz="1200" smtClean="0">
                <a:solidFill>
                  <a:schemeClr val="tx1">
                    <a:tint val="75000"/>
                  </a:schemeClr>
                </a:solidFill>
              </a:rPr>
              <a:pPr>
                <a:spcAft>
                  <a:spcPts val="600"/>
                </a:spcAft>
              </a:pPr>
              <a:t>47</a:t>
            </a:fld>
            <a:endParaRPr lang="en-US" sz="1200">
              <a:solidFill>
                <a:schemeClr val="tx1">
                  <a:tint val="75000"/>
                </a:schemeClr>
              </a:solidFill>
            </a:endParaRPr>
          </a:p>
        </p:txBody>
      </p:sp>
      <p:pic>
        <p:nvPicPr>
          <p:cNvPr id="8" name="Picture 7">
            <a:extLst>
              <a:ext uri="{FF2B5EF4-FFF2-40B4-BE49-F238E27FC236}">
                <a16:creationId xmlns:a16="http://schemas.microsoft.com/office/drawing/2014/main" id="{36C29CD0-6F5C-12D9-786F-DACC7476AAE1}"/>
              </a:ext>
            </a:extLst>
          </p:cNvPr>
          <p:cNvPicPr>
            <a:picLocks noChangeAspect="1"/>
          </p:cNvPicPr>
          <p:nvPr/>
        </p:nvPicPr>
        <p:blipFill>
          <a:blip r:embed="rId2"/>
          <a:stretch>
            <a:fillRect/>
          </a:stretch>
        </p:blipFill>
        <p:spPr>
          <a:xfrm>
            <a:off x="1680105" y="2208171"/>
            <a:ext cx="8831789" cy="4513304"/>
          </a:xfrm>
          <a:prstGeom prst="rect">
            <a:avLst/>
          </a:prstGeom>
        </p:spPr>
      </p:pic>
      <p:sp>
        <p:nvSpPr>
          <p:cNvPr id="9" name="Rectangle: Rounded Corners 8">
            <a:extLst>
              <a:ext uri="{FF2B5EF4-FFF2-40B4-BE49-F238E27FC236}">
                <a16:creationId xmlns:a16="http://schemas.microsoft.com/office/drawing/2014/main" id="{48809F6C-1DC8-0C93-8690-E61BF3E67D72}"/>
              </a:ext>
            </a:extLst>
          </p:cNvPr>
          <p:cNvSpPr/>
          <p:nvPr/>
        </p:nvSpPr>
        <p:spPr>
          <a:xfrm>
            <a:off x="9481457" y="2011680"/>
            <a:ext cx="787255" cy="600891"/>
          </a:xfrm>
          <a:prstGeom prst="roundRect">
            <a:avLst/>
          </a:prstGeom>
          <a:noFill/>
          <a:ln w="28575">
            <a:solidFill>
              <a:srgbClr val="E01E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Arrow Connector 11">
            <a:extLst>
              <a:ext uri="{FF2B5EF4-FFF2-40B4-BE49-F238E27FC236}">
                <a16:creationId xmlns:a16="http://schemas.microsoft.com/office/drawing/2014/main" id="{A49B0FC5-FA0A-0FE5-1BF1-B3D07C27F9CB}"/>
              </a:ext>
            </a:extLst>
          </p:cNvPr>
          <p:cNvCxnSpPr/>
          <p:nvPr/>
        </p:nvCxnSpPr>
        <p:spPr>
          <a:xfrm flipH="1">
            <a:off x="10029278" y="1856400"/>
            <a:ext cx="551576" cy="277903"/>
          </a:xfrm>
          <a:prstGeom prst="straightConnector1">
            <a:avLst/>
          </a:prstGeom>
          <a:ln w="28575">
            <a:solidFill>
              <a:srgbClr val="E01E5A"/>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3038317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2E17FAE0-CAF3-2775-93A1-9C3C22967144}"/>
              </a:ext>
            </a:extLst>
          </p:cNvPr>
          <p:cNvSpPr>
            <a:spLocks noGrp="1"/>
          </p:cNvSpPr>
          <p:nvPr>
            <p:ph idx="1"/>
          </p:nvPr>
        </p:nvSpPr>
        <p:spPr/>
        <p:txBody>
          <a:bodyPr/>
          <a:lstStyle/>
          <a:p>
            <a:pPr marL="0" indent="0">
              <a:buNone/>
            </a:pPr>
            <a:r>
              <a:rPr lang="en-US" sz="2800" b="0" i="0" dirty="0">
                <a:effectLst/>
              </a:rPr>
              <a:t>You must </a:t>
            </a:r>
            <a:r>
              <a:rPr lang="en-US" sz="2800" b="1" i="0" dirty="0">
                <a:effectLst/>
              </a:rPr>
              <a:t>work directly from the document </a:t>
            </a:r>
            <a:r>
              <a:rPr lang="en-US" sz="2800" b="0" i="0" dirty="0">
                <a:effectLst/>
              </a:rPr>
              <a:t>you’ve chosen to share!</a:t>
            </a:r>
            <a:r>
              <a:rPr lang="en-US" sz="2600" b="0" i="0" dirty="0">
                <a:effectLst/>
              </a:rPr>
              <a:t>  </a:t>
            </a:r>
            <a:endParaRPr lang="en-US" sz="2200" dirty="0"/>
          </a:p>
        </p:txBody>
      </p:sp>
      <p:sp>
        <p:nvSpPr>
          <p:cNvPr id="7" name="Title 6">
            <a:extLst>
              <a:ext uri="{FF2B5EF4-FFF2-40B4-BE49-F238E27FC236}">
                <a16:creationId xmlns:a16="http://schemas.microsoft.com/office/drawing/2014/main" id="{34F1E535-A894-61F7-6B87-6290B9EF50BB}"/>
              </a:ext>
            </a:extLst>
          </p:cNvPr>
          <p:cNvSpPr>
            <a:spLocks noGrp="1"/>
          </p:cNvSpPr>
          <p:nvPr>
            <p:ph type="title"/>
          </p:nvPr>
        </p:nvSpPr>
        <p:spPr>
          <a:xfrm>
            <a:off x="1097280" y="286603"/>
            <a:ext cx="10419806" cy="1450757"/>
          </a:xfrm>
        </p:spPr>
        <p:txBody>
          <a:bodyPr/>
          <a:lstStyle/>
          <a:p>
            <a:r>
              <a:rPr lang="en-US" dirty="0"/>
              <a:t>Share Screen - From Large Window View</a:t>
            </a:r>
          </a:p>
        </p:txBody>
      </p:sp>
      <p:sp>
        <p:nvSpPr>
          <p:cNvPr id="6" name="Slide Number Placeholder 5">
            <a:extLst>
              <a:ext uri="{FF2B5EF4-FFF2-40B4-BE49-F238E27FC236}">
                <a16:creationId xmlns:a16="http://schemas.microsoft.com/office/drawing/2014/main" id="{FDCB2B7A-EA2B-CD20-1F0D-94434F4A2E66}"/>
              </a:ext>
            </a:extLst>
          </p:cNvPr>
          <p:cNvSpPr>
            <a:spLocks noGrp="1"/>
          </p:cNvSpPr>
          <p:nvPr>
            <p:ph type="sldNum" sz="quarter" idx="12"/>
          </p:nvPr>
        </p:nvSpPr>
        <p:spPr/>
        <p:txBody>
          <a:bodyPr/>
          <a:lstStyle/>
          <a:p>
            <a:fld id="{4EADB2B1-18EC-453C-8031-D4880FBCDB79}" type="slidenum">
              <a:rPr lang="en-US" smtClean="0"/>
              <a:pPr/>
              <a:t>48</a:t>
            </a:fld>
            <a:endParaRPr lang="en-US" dirty="0"/>
          </a:p>
        </p:txBody>
      </p:sp>
      <p:grpSp>
        <p:nvGrpSpPr>
          <p:cNvPr id="3" name="Group 2">
            <a:extLst>
              <a:ext uri="{FF2B5EF4-FFF2-40B4-BE49-F238E27FC236}">
                <a16:creationId xmlns:a16="http://schemas.microsoft.com/office/drawing/2014/main" id="{FFCB0AC1-2E70-FB23-F905-B7372467252F}"/>
              </a:ext>
            </a:extLst>
          </p:cNvPr>
          <p:cNvGrpSpPr/>
          <p:nvPr/>
        </p:nvGrpSpPr>
        <p:grpSpPr>
          <a:xfrm>
            <a:off x="3945478" y="3265714"/>
            <a:ext cx="4937265" cy="2754384"/>
            <a:chOff x="7053943" y="1919754"/>
            <a:chExt cx="3742013" cy="2160722"/>
          </a:xfrm>
        </p:grpSpPr>
        <p:pic>
          <p:nvPicPr>
            <p:cNvPr id="11" name="Picture 10" descr="Two people smiling&#10;&#10;Description automatically generated with low confidence">
              <a:extLst>
                <a:ext uri="{FF2B5EF4-FFF2-40B4-BE49-F238E27FC236}">
                  <a16:creationId xmlns:a16="http://schemas.microsoft.com/office/drawing/2014/main" id="{DA75E23C-5374-73F6-1393-4E6CE773E0D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02105" y="1919754"/>
              <a:ext cx="3393851" cy="2160722"/>
            </a:xfrm>
            <a:prstGeom prst="rect">
              <a:avLst/>
            </a:prstGeom>
          </p:spPr>
        </p:pic>
        <p:cxnSp>
          <p:nvCxnSpPr>
            <p:cNvPr id="10" name="Straight Arrow Connector 9">
              <a:extLst>
                <a:ext uri="{FF2B5EF4-FFF2-40B4-BE49-F238E27FC236}">
                  <a16:creationId xmlns:a16="http://schemas.microsoft.com/office/drawing/2014/main" id="{2D564925-5671-341F-B38F-E2B8195E1977}"/>
                </a:ext>
              </a:extLst>
            </p:cNvPr>
            <p:cNvCxnSpPr>
              <a:cxnSpLocks/>
            </p:cNvCxnSpPr>
            <p:nvPr/>
          </p:nvCxnSpPr>
          <p:spPr>
            <a:xfrm>
              <a:off x="7053943" y="3124200"/>
              <a:ext cx="639857" cy="0"/>
            </a:xfrm>
            <a:prstGeom prst="straightConnector1">
              <a:avLst/>
            </a:prstGeom>
            <a:ln w="28575">
              <a:solidFill>
                <a:srgbClr val="E01E5A"/>
              </a:solidFill>
              <a:tailEnd type="triangle"/>
            </a:ln>
          </p:spPr>
          <p:style>
            <a:lnRef idx="1">
              <a:schemeClr val="accent1"/>
            </a:lnRef>
            <a:fillRef idx="0">
              <a:schemeClr val="accent1"/>
            </a:fillRef>
            <a:effectRef idx="0">
              <a:schemeClr val="accent1"/>
            </a:effectRef>
            <a:fontRef idx="minor">
              <a:schemeClr val="tx1"/>
            </a:fontRef>
          </p:style>
        </p:cxnSp>
      </p:grpSp>
      <p:sp>
        <p:nvSpPr>
          <p:cNvPr id="4" name="TextBox 3">
            <a:extLst>
              <a:ext uri="{FF2B5EF4-FFF2-40B4-BE49-F238E27FC236}">
                <a16:creationId xmlns:a16="http://schemas.microsoft.com/office/drawing/2014/main" id="{B13FDF36-D1DE-13A1-E555-CCBA8BC61FCE}"/>
              </a:ext>
            </a:extLst>
          </p:cNvPr>
          <p:cNvSpPr txBox="1"/>
          <p:nvPr/>
        </p:nvSpPr>
        <p:spPr>
          <a:xfrm>
            <a:off x="2612571" y="3923921"/>
            <a:ext cx="1332907" cy="1754326"/>
          </a:xfrm>
          <a:prstGeom prst="rect">
            <a:avLst/>
          </a:prstGeom>
          <a:noFill/>
        </p:spPr>
        <p:txBody>
          <a:bodyPr wrap="square" rtlCol="0">
            <a:spAutoFit/>
          </a:bodyPr>
          <a:lstStyle/>
          <a:p>
            <a:r>
              <a:rPr lang="en-US" dirty="0">
                <a:solidFill>
                  <a:srgbClr val="E01E5A"/>
                </a:solidFill>
              </a:rPr>
              <a:t>You cannot work from this screen. </a:t>
            </a:r>
          </a:p>
          <a:p>
            <a:r>
              <a:rPr lang="en-US" dirty="0">
                <a:solidFill>
                  <a:srgbClr val="E01E5A"/>
                </a:solidFill>
              </a:rPr>
              <a:t>Go directly to your document.</a:t>
            </a:r>
          </a:p>
        </p:txBody>
      </p:sp>
      <p:cxnSp>
        <p:nvCxnSpPr>
          <p:cNvPr id="9" name="Straight Connector 8">
            <a:extLst>
              <a:ext uri="{FF2B5EF4-FFF2-40B4-BE49-F238E27FC236}">
                <a16:creationId xmlns:a16="http://schemas.microsoft.com/office/drawing/2014/main" id="{84ABEC39-F668-0A9D-CE62-F07FD71A177C}"/>
              </a:ext>
            </a:extLst>
          </p:cNvPr>
          <p:cNvCxnSpPr/>
          <p:nvPr/>
        </p:nvCxnSpPr>
        <p:spPr>
          <a:xfrm>
            <a:off x="4404848" y="3760338"/>
            <a:ext cx="1691152" cy="1802262"/>
          </a:xfrm>
          <a:prstGeom prst="line">
            <a:avLst/>
          </a:prstGeom>
          <a:ln w="19050">
            <a:solidFill>
              <a:srgbClr val="E01E5A"/>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9359072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DBE867F-8115-FB20-D2ED-83D137483F64}"/>
              </a:ext>
            </a:extLst>
          </p:cNvPr>
          <p:cNvSpPr>
            <a:spLocks noGrp="1"/>
          </p:cNvSpPr>
          <p:nvPr>
            <p:ph idx="1"/>
          </p:nvPr>
        </p:nvSpPr>
        <p:spPr/>
        <p:txBody>
          <a:bodyPr/>
          <a:lstStyle/>
          <a:p>
            <a:pPr marL="0" indent="0">
              <a:buNone/>
            </a:pPr>
            <a:r>
              <a:rPr lang="en-US" sz="2800" dirty="0"/>
              <a:t>Toolbar appears at bottom center of large window. </a:t>
            </a:r>
          </a:p>
          <a:p>
            <a:pPr lvl="2"/>
            <a:endParaRPr lang="en-US" sz="2400" dirty="0"/>
          </a:p>
          <a:p>
            <a:pPr lvl="2"/>
            <a:endParaRPr lang="en-US" sz="2400" dirty="0"/>
          </a:p>
        </p:txBody>
      </p:sp>
      <p:sp>
        <p:nvSpPr>
          <p:cNvPr id="3" name="Title 2">
            <a:extLst>
              <a:ext uri="{FF2B5EF4-FFF2-40B4-BE49-F238E27FC236}">
                <a16:creationId xmlns:a16="http://schemas.microsoft.com/office/drawing/2014/main" id="{CEB5BF8E-D359-4E8D-1926-8D6E423736E5}"/>
              </a:ext>
            </a:extLst>
          </p:cNvPr>
          <p:cNvSpPr>
            <a:spLocks noGrp="1"/>
          </p:cNvSpPr>
          <p:nvPr>
            <p:ph type="title"/>
          </p:nvPr>
        </p:nvSpPr>
        <p:spPr/>
        <p:txBody>
          <a:bodyPr/>
          <a:lstStyle/>
          <a:p>
            <a:r>
              <a:rPr lang="en-US" dirty="0"/>
              <a:t>While Screen Sharing</a:t>
            </a:r>
          </a:p>
        </p:txBody>
      </p:sp>
      <p:sp>
        <p:nvSpPr>
          <p:cNvPr id="4" name="Slide Number Placeholder 3">
            <a:extLst>
              <a:ext uri="{FF2B5EF4-FFF2-40B4-BE49-F238E27FC236}">
                <a16:creationId xmlns:a16="http://schemas.microsoft.com/office/drawing/2014/main" id="{793AEBE5-742F-D843-2C96-6A6D1CB51D21}"/>
              </a:ext>
            </a:extLst>
          </p:cNvPr>
          <p:cNvSpPr>
            <a:spLocks noGrp="1"/>
          </p:cNvSpPr>
          <p:nvPr>
            <p:ph type="sldNum" sz="quarter" idx="12"/>
          </p:nvPr>
        </p:nvSpPr>
        <p:spPr/>
        <p:txBody>
          <a:bodyPr/>
          <a:lstStyle/>
          <a:p>
            <a:fld id="{4EADB2B1-18EC-453C-8031-D4880FBCDB79}" type="slidenum">
              <a:rPr lang="en-US" smtClean="0"/>
              <a:pPr/>
              <a:t>49</a:t>
            </a:fld>
            <a:endParaRPr lang="en-US" dirty="0"/>
          </a:p>
        </p:txBody>
      </p:sp>
      <p:pic>
        <p:nvPicPr>
          <p:cNvPr id="6" name="Picture 5">
            <a:extLst>
              <a:ext uri="{FF2B5EF4-FFF2-40B4-BE49-F238E27FC236}">
                <a16:creationId xmlns:a16="http://schemas.microsoft.com/office/drawing/2014/main" id="{178195BF-96C4-F9F0-3D4C-F30BE7CE05E1}"/>
              </a:ext>
            </a:extLst>
          </p:cNvPr>
          <p:cNvPicPr>
            <a:picLocks noChangeAspect="1"/>
          </p:cNvPicPr>
          <p:nvPr/>
        </p:nvPicPr>
        <p:blipFill>
          <a:blip r:embed="rId2"/>
          <a:stretch>
            <a:fillRect/>
          </a:stretch>
        </p:blipFill>
        <p:spPr>
          <a:xfrm>
            <a:off x="2658762" y="3065024"/>
            <a:ext cx="6935436" cy="1026321"/>
          </a:xfrm>
          <a:prstGeom prst="rect">
            <a:avLst/>
          </a:prstGeom>
        </p:spPr>
      </p:pic>
    </p:spTree>
    <p:extLst>
      <p:ext uri="{BB962C8B-B14F-4D97-AF65-F5344CB8AC3E}">
        <p14:creationId xmlns:p14="http://schemas.microsoft.com/office/powerpoint/2010/main" val="13266358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2" name="Rectangle 11">
            <a:extLst>
              <a:ext uri="{FF2B5EF4-FFF2-40B4-BE49-F238E27FC236}">
                <a16:creationId xmlns:a16="http://schemas.microsoft.com/office/drawing/2014/main" id="{BAD76F3E-3A97-486B-B402-44400A8B917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6">
            <a:extLst>
              <a:ext uri="{FF2B5EF4-FFF2-40B4-BE49-F238E27FC236}">
                <a16:creationId xmlns:a16="http://schemas.microsoft.com/office/drawing/2014/main" id="{F86C03E0-1452-4940-BB21-31EDC810978B}"/>
              </a:ext>
            </a:extLst>
          </p:cNvPr>
          <p:cNvSpPr>
            <a:spLocks noGrp="1"/>
          </p:cNvSpPr>
          <p:nvPr>
            <p:ph type="title"/>
          </p:nvPr>
        </p:nvSpPr>
        <p:spPr>
          <a:xfrm>
            <a:off x="838199" y="1093788"/>
            <a:ext cx="10506455" cy="2967208"/>
          </a:xfrm>
        </p:spPr>
        <p:txBody>
          <a:bodyPr vert="horz" lIns="91440" tIns="45720" rIns="91440" bIns="45720" rtlCol="0" anchor="b">
            <a:normAutofit/>
          </a:bodyPr>
          <a:lstStyle/>
          <a:p>
            <a:pPr marL="228600">
              <a:buClr>
                <a:srgbClr val="EBAD24"/>
              </a:buClr>
            </a:pPr>
            <a:r>
              <a:rPr lang="en-US" sz="8000" kern="1200" dirty="0">
                <a:solidFill>
                  <a:schemeClr val="tx1"/>
                </a:solidFill>
                <a:latin typeface="+mj-lt"/>
                <a:ea typeface="+mj-ea"/>
                <a:cs typeface="+mj-cs"/>
              </a:rPr>
              <a:t>What are Huddles?</a:t>
            </a:r>
          </a:p>
        </p:txBody>
      </p:sp>
      <p:sp>
        <p:nvSpPr>
          <p:cNvPr id="23" name="Rectangle 13">
            <a:extLst>
              <a:ext uri="{FF2B5EF4-FFF2-40B4-BE49-F238E27FC236}">
                <a16:creationId xmlns:a16="http://schemas.microsoft.com/office/drawing/2014/main" id="{391F6B52-91F4-4AEB-B6DB-29FEBCF28C8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41248" y="4331166"/>
            <a:ext cx="10506456"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24" name="Rectangle 15">
            <a:extLst>
              <a:ext uri="{FF2B5EF4-FFF2-40B4-BE49-F238E27FC236}">
                <a16:creationId xmlns:a16="http://schemas.microsoft.com/office/drawing/2014/main" id="{2CD6F061-7C53-44F4-9794-953DB70A451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9346882" y="2348839"/>
            <a:ext cx="54864" cy="394677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Slide Number Placeholder 3">
            <a:extLst>
              <a:ext uri="{FF2B5EF4-FFF2-40B4-BE49-F238E27FC236}">
                <a16:creationId xmlns:a16="http://schemas.microsoft.com/office/drawing/2014/main" id="{495ECEC3-AECB-4A03-BF19-8C6F338AFA3F}"/>
              </a:ext>
            </a:extLst>
          </p:cNvPr>
          <p:cNvSpPr>
            <a:spLocks noGrp="1"/>
          </p:cNvSpPr>
          <p:nvPr>
            <p:ph type="sldNum" sz="quarter" idx="12"/>
          </p:nvPr>
        </p:nvSpPr>
        <p:spPr>
          <a:xfrm>
            <a:off x="8610600" y="6356350"/>
            <a:ext cx="2743200" cy="365125"/>
          </a:xfrm>
          <a:prstGeom prst="rect">
            <a:avLst/>
          </a:prstGeom>
        </p:spPr>
        <p:txBody>
          <a:bodyPr vert="horz" lIns="91440" tIns="45720" rIns="91440" bIns="45720" rtlCol="0" anchor="ctr">
            <a:normAutofit/>
          </a:bodyPr>
          <a:lstStyle/>
          <a:p>
            <a:pPr>
              <a:spcAft>
                <a:spcPts val="600"/>
              </a:spcAft>
            </a:pPr>
            <a:fld id="{4EADB2B1-18EC-453C-8031-D4880FBCDB79}" type="slidenum">
              <a:rPr lang="en-US" sz="1200">
                <a:solidFill>
                  <a:schemeClr val="tx1">
                    <a:lumMod val="50000"/>
                    <a:lumOff val="50000"/>
                  </a:schemeClr>
                </a:solidFill>
              </a:rPr>
              <a:pPr>
                <a:spcAft>
                  <a:spcPts val="600"/>
                </a:spcAft>
              </a:pPr>
              <a:t>5</a:t>
            </a:fld>
            <a:endParaRPr lang="en-US" sz="1200">
              <a:solidFill>
                <a:schemeClr val="tx1">
                  <a:lumMod val="50000"/>
                  <a:lumOff val="50000"/>
                </a:schemeClr>
              </a:solidFill>
            </a:endParaRPr>
          </a:p>
        </p:txBody>
      </p:sp>
    </p:spTree>
    <p:extLst>
      <p:ext uri="{BB962C8B-B14F-4D97-AF65-F5344CB8AC3E}">
        <p14:creationId xmlns:p14="http://schemas.microsoft.com/office/powerpoint/2010/main" val="7477992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p:tmPct val="10000"/>
                                  </p:iterate>
                                  <p:childTnLst>
                                    <p:set>
                                      <p:cBhvr>
                                        <p:cTn id="6" dur="1" fill="hold">
                                          <p:stCondLst>
                                            <p:cond delay="0"/>
                                          </p:stCondLst>
                                        </p:cTn>
                                        <p:tgtEl>
                                          <p:spTgt spid="7"/>
                                        </p:tgtEl>
                                        <p:attrNameLst>
                                          <p:attrName>style.visibility</p:attrName>
                                        </p:attrNameLst>
                                      </p:cBhvr>
                                      <p:to>
                                        <p:strVal val="visible"/>
                                      </p:to>
                                    </p:set>
                                    <p:animEffect transition="in" filter="fade">
                                      <p:cBhvr>
                                        <p:cTn id="7" dur="7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D9BDE98-1A8F-47E3-FC71-5281329A6EA4}"/>
              </a:ext>
            </a:extLst>
          </p:cNvPr>
          <p:cNvSpPr>
            <a:spLocks noGrp="1"/>
          </p:cNvSpPr>
          <p:nvPr>
            <p:ph type="title"/>
          </p:nvPr>
        </p:nvSpPr>
        <p:spPr/>
        <p:txBody>
          <a:bodyPr/>
          <a:lstStyle/>
          <a:p>
            <a:r>
              <a:rPr lang="en-US" sz="4800" dirty="0"/>
              <a:t>Multiple Shared Screens</a:t>
            </a:r>
            <a:endParaRPr lang="en-US" dirty="0"/>
          </a:p>
        </p:txBody>
      </p:sp>
      <p:sp>
        <p:nvSpPr>
          <p:cNvPr id="4" name="Slide Number Placeholder 3">
            <a:extLst>
              <a:ext uri="{FF2B5EF4-FFF2-40B4-BE49-F238E27FC236}">
                <a16:creationId xmlns:a16="http://schemas.microsoft.com/office/drawing/2014/main" id="{DA83A3BE-51E2-5C83-05BC-3EAECA7C21AB}"/>
              </a:ext>
            </a:extLst>
          </p:cNvPr>
          <p:cNvSpPr>
            <a:spLocks noGrp="1"/>
          </p:cNvSpPr>
          <p:nvPr>
            <p:ph type="sldNum" sz="quarter" idx="12"/>
          </p:nvPr>
        </p:nvSpPr>
        <p:spPr/>
        <p:txBody>
          <a:bodyPr/>
          <a:lstStyle/>
          <a:p>
            <a:fld id="{4EADB2B1-18EC-453C-8031-D4880FBCDB79}" type="slidenum">
              <a:rPr lang="en-US" smtClean="0"/>
              <a:pPr/>
              <a:t>50</a:t>
            </a:fld>
            <a:endParaRPr lang="en-US" dirty="0"/>
          </a:p>
        </p:txBody>
      </p:sp>
      <p:sp>
        <p:nvSpPr>
          <p:cNvPr id="5" name="Content Placeholder 4">
            <a:extLst>
              <a:ext uri="{FF2B5EF4-FFF2-40B4-BE49-F238E27FC236}">
                <a16:creationId xmlns:a16="http://schemas.microsoft.com/office/drawing/2014/main" id="{D9772854-C442-3567-7AE2-CB56341926BC}"/>
              </a:ext>
            </a:extLst>
          </p:cNvPr>
          <p:cNvSpPr txBox="1">
            <a:spLocks noGrp="1"/>
          </p:cNvSpPr>
          <p:nvPr>
            <p:ph idx="1"/>
          </p:nvPr>
        </p:nvSpPr>
        <p:spPr>
          <a:xfrm>
            <a:off x="857477" y="2006374"/>
            <a:ext cx="4901066" cy="3917950"/>
          </a:xfrm>
          <a:prstGeom prst="rect">
            <a:avLst/>
          </a:prstGeom>
        </p:spPr>
        <p:txBody>
          <a:bodyPr vert="horz" lIns="91440" tIns="45720" rIns="91440" bIns="45720" rtlCol="0">
            <a:normAutofit/>
          </a:bodyPr>
          <a:lstStyle/>
          <a:p>
            <a:pPr marL="457200" indent="-228600">
              <a:lnSpc>
                <a:spcPct val="90000"/>
              </a:lnSpc>
              <a:spcAft>
                <a:spcPts val="600"/>
              </a:spcAft>
              <a:buFont typeface="Arial" panose="020B0604020202020204" pitchFamily="34" charset="0"/>
              <a:buChar char="•"/>
            </a:pPr>
            <a:r>
              <a:rPr lang="en-US" sz="2400" dirty="0"/>
              <a:t>Click on either shared screen view to see it enlarged.</a:t>
            </a:r>
          </a:p>
          <a:p>
            <a:pPr marL="457200" indent="-228600">
              <a:lnSpc>
                <a:spcPct val="90000"/>
              </a:lnSpc>
              <a:spcAft>
                <a:spcPts val="600"/>
              </a:spcAft>
              <a:buFont typeface="Arial" panose="020B0604020202020204" pitchFamily="34" charset="0"/>
              <a:buChar char="•"/>
            </a:pPr>
            <a:endParaRPr lang="en-US" sz="2200" dirty="0"/>
          </a:p>
          <a:p>
            <a:pPr marL="457200" indent="-228600">
              <a:lnSpc>
                <a:spcPct val="90000"/>
              </a:lnSpc>
              <a:spcAft>
                <a:spcPts val="600"/>
              </a:spcAft>
              <a:buFont typeface="Arial" panose="020B0604020202020204" pitchFamily="34" charset="0"/>
              <a:buChar char="•"/>
            </a:pPr>
            <a:endParaRPr lang="en-US" sz="2200" dirty="0"/>
          </a:p>
          <a:p>
            <a:pPr marL="457200" indent="-228600">
              <a:lnSpc>
                <a:spcPct val="90000"/>
              </a:lnSpc>
              <a:spcAft>
                <a:spcPts val="600"/>
              </a:spcAft>
              <a:buFont typeface="Arial" panose="020B0604020202020204" pitchFamily="34" charset="0"/>
              <a:buChar char="•"/>
            </a:pPr>
            <a:endParaRPr lang="en-US" sz="2200" dirty="0"/>
          </a:p>
          <a:p>
            <a:pPr marL="457200" indent="-228600">
              <a:lnSpc>
                <a:spcPct val="90000"/>
              </a:lnSpc>
              <a:spcAft>
                <a:spcPts val="600"/>
              </a:spcAft>
              <a:buFont typeface="Arial" panose="020B0604020202020204" pitchFamily="34" charset="0"/>
              <a:buChar char="•"/>
            </a:pPr>
            <a:endParaRPr lang="en-US" sz="2200" dirty="0"/>
          </a:p>
          <a:p>
            <a:pPr marL="457200" indent="-228600">
              <a:lnSpc>
                <a:spcPct val="90000"/>
              </a:lnSpc>
              <a:spcAft>
                <a:spcPts val="600"/>
              </a:spcAft>
              <a:buFont typeface="Arial" panose="020B0604020202020204" pitchFamily="34" charset="0"/>
              <a:buChar char="•"/>
            </a:pPr>
            <a:endParaRPr lang="en-US" sz="2200" dirty="0"/>
          </a:p>
        </p:txBody>
      </p:sp>
      <p:pic>
        <p:nvPicPr>
          <p:cNvPr id="6" name="Content Placeholder 5">
            <a:extLst>
              <a:ext uri="{FF2B5EF4-FFF2-40B4-BE49-F238E27FC236}">
                <a16:creationId xmlns:a16="http://schemas.microsoft.com/office/drawing/2014/main" id="{1BC0F859-45C0-F9E5-0DEE-CE8CA81ECD8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17187" y="2731752"/>
            <a:ext cx="4334239" cy="2232133"/>
          </a:xfrm>
          <a:prstGeom prst="rect">
            <a:avLst/>
          </a:prstGeom>
        </p:spPr>
      </p:pic>
      <p:sp>
        <p:nvSpPr>
          <p:cNvPr id="7" name="Content Placeholder 4">
            <a:extLst>
              <a:ext uri="{FF2B5EF4-FFF2-40B4-BE49-F238E27FC236}">
                <a16:creationId xmlns:a16="http://schemas.microsoft.com/office/drawing/2014/main" id="{A11DDC58-BD1E-9C19-3652-52F3566579B3}"/>
              </a:ext>
            </a:extLst>
          </p:cNvPr>
          <p:cNvSpPr txBox="1">
            <a:spLocks/>
          </p:cNvSpPr>
          <p:nvPr/>
        </p:nvSpPr>
        <p:spPr>
          <a:xfrm>
            <a:off x="6111136" y="2006374"/>
            <a:ext cx="4901066" cy="391795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Clr>
                <a:srgbClr val="E01E5A"/>
              </a:buClr>
              <a:buFont typeface="Arial" panose="020B0604020202020204" pitchFamily="34" charset="0"/>
              <a:buChar char="•"/>
              <a:defRPr sz="2000" kern="1200">
                <a:solidFill>
                  <a:srgbClr val="404040"/>
                </a:solidFill>
                <a:latin typeface="+mn-lt"/>
                <a:ea typeface="+mn-ea"/>
                <a:cs typeface="+mn-cs"/>
              </a:defRPr>
            </a:lvl1pPr>
            <a:lvl2pPr marL="685800" indent="-228600" algn="l" defTabSz="914400" rtl="0" eaLnBrk="1" latinLnBrk="0" hangingPunct="1">
              <a:lnSpc>
                <a:spcPct val="90000"/>
              </a:lnSpc>
              <a:spcBef>
                <a:spcPts val="500"/>
              </a:spcBef>
              <a:buClr>
                <a:srgbClr val="E01E5A"/>
              </a:buClr>
              <a:buFont typeface="Arial" panose="020B0604020202020204" pitchFamily="34" charset="0"/>
              <a:buChar char="•"/>
              <a:defRPr sz="1800" kern="1200">
                <a:solidFill>
                  <a:srgbClr val="404040"/>
                </a:solidFill>
                <a:latin typeface="+mn-lt"/>
                <a:ea typeface="+mn-ea"/>
                <a:cs typeface="+mn-cs"/>
              </a:defRPr>
            </a:lvl2pPr>
            <a:lvl3pPr marL="1143000" indent="-228600" algn="l" defTabSz="914400" rtl="0" eaLnBrk="1" latinLnBrk="0" hangingPunct="1">
              <a:lnSpc>
                <a:spcPct val="90000"/>
              </a:lnSpc>
              <a:spcBef>
                <a:spcPts val="500"/>
              </a:spcBef>
              <a:buClr>
                <a:srgbClr val="E01E5A"/>
              </a:buClr>
              <a:buFont typeface="Arial" panose="020B0604020202020204" pitchFamily="34" charset="0"/>
              <a:buChar char="•"/>
              <a:defRPr sz="1600" kern="1200">
                <a:solidFill>
                  <a:srgbClr val="404040"/>
                </a:solidFill>
                <a:latin typeface="+mn-lt"/>
                <a:ea typeface="+mn-ea"/>
                <a:cs typeface="+mn-cs"/>
              </a:defRPr>
            </a:lvl3pPr>
            <a:lvl4pPr marL="1600200" indent="-228600" algn="l" defTabSz="914400" rtl="0" eaLnBrk="1" latinLnBrk="0" hangingPunct="1">
              <a:lnSpc>
                <a:spcPct val="90000"/>
              </a:lnSpc>
              <a:spcBef>
                <a:spcPts val="500"/>
              </a:spcBef>
              <a:buClr>
                <a:srgbClr val="E01E5A"/>
              </a:buClr>
              <a:buFont typeface="Arial" panose="020B0604020202020204" pitchFamily="34" charset="0"/>
              <a:buChar char="•"/>
              <a:defRPr sz="1400" kern="1200">
                <a:solidFill>
                  <a:srgbClr val="404040"/>
                </a:solidFill>
                <a:latin typeface="+mn-lt"/>
                <a:ea typeface="+mn-ea"/>
                <a:cs typeface="+mn-cs"/>
              </a:defRPr>
            </a:lvl4pPr>
            <a:lvl5pPr marL="2057400" indent="-228600" algn="l" defTabSz="914400" rtl="0" eaLnBrk="1" latinLnBrk="0" hangingPunct="1">
              <a:lnSpc>
                <a:spcPct val="90000"/>
              </a:lnSpc>
              <a:spcBef>
                <a:spcPts val="500"/>
              </a:spcBef>
              <a:buClr>
                <a:srgbClr val="E01E5A"/>
              </a:buClr>
              <a:buFont typeface="Arial" panose="020B0604020202020204" pitchFamily="34" charset="0"/>
              <a:buChar char="•"/>
              <a:defRPr sz="1200" kern="1200">
                <a:solidFill>
                  <a:srgbClr val="40404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indent="-228600">
              <a:lnSpc>
                <a:spcPct val="90000"/>
              </a:lnSpc>
              <a:spcAft>
                <a:spcPts val="600"/>
              </a:spcAft>
              <a:buFont typeface="Arial" panose="020B0604020202020204" pitchFamily="34" charset="0"/>
              <a:buChar char="•"/>
            </a:pPr>
            <a:r>
              <a:rPr lang="en-US" sz="2400" dirty="0"/>
              <a:t>You can toggle between the two shared screens.</a:t>
            </a:r>
          </a:p>
          <a:p>
            <a:pPr marL="457200">
              <a:spcAft>
                <a:spcPts val="600"/>
              </a:spcAft>
            </a:pPr>
            <a:endParaRPr lang="en-US" sz="2200" dirty="0"/>
          </a:p>
          <a:p>
            <a:pPr marL="457200">
              <a:spcAft>
                <a:spcPts val="600"/>
              </a:spcAft>
            </a:pPr>
            <a:endParaRPr lang="en-US" sz="2200" dirty="0"/>
          </a:p>
          <a:p>
            <a:pPr marL="457200">
              <a:spcAft>
                <a:spcPts val="600"/>
              </a:spcAft>
            </a:pPr>
            <a:endParaRPr lang="en-US" sz="2200" dirty="0"/>
          </a:p>
          <a:p>
            <a:pPr marL="457200">
              <a:spcAft>
                <a:spcPts val="600"/>
              </a:spcAft>
            </a:pPr>
            <a:endParaRPr lang="en-US" sz="2200" dirty="0"/>
          </a:p>
          <a:p>
            <a:pPr marL="457200">
              <a:spcAft>
                <a:spcPts val="600"/>
              </a:spcAft>
            </a:pPr>
            <a:endParaRPr lang="en-US" sz="2200" dirty="0"/>
          </a:p>
        </p:txBody>
      </p:sp>
      <p:pic>
        <p:nvPicPr>
          <p:cNvPr id="8" name="Picture 7" descr="Graphical user interface, text&#10;&#10;Description automatically generated">
            <a:extLst>
              <a:ext uri="{FF2B5EF4-FFF2-40B4-BE49-F238E27FC236}">
                <a16:creationId xmlns:a16="http://schemas.microsoft.com/office/drawing/2014/main" id="{22C56BDE-4546-62B5-088A-7F3752532B9C}"/>
              </a:ext>
            </a:extLst>
          </p:cNvPr>
          <p:cNvPicPr>
            <a:picLocks noChangeAspect="1"/>
          </p:cNvPicPr>
          <p:nvPr/>
        </p:nvPicPr>
        <p:blipFill rotWithShape="1">
          <a:blip r:embed="rId3">
            <a:extLst>
              <a:ext uri="{28A0092B-C50C-407E-A947-70E740481C1C}">
                <a14:useLocalDpi xmlns:a14="http://schemas.microsoft.com/office/drawing/2010/main" val="0"/>
              </a:ext>
            </a:extLst>
          </a:blip>
          <a:srcRect l="14329" r="16233"/>
          <a:stretch/>
        </p:blipFill>
        <p:spPr>
          <a:xfrm>
            <a:off x="6379240" y="2731752"/>
            <a:ext cx="5502123" cy="3192572"/>
          </a:xfrm>
          <a:prstGeom prst="rect">
            <a:avLst/>
          </a:prstGeom>
        </p:spPr>
      </p:pic>
      <p:sp>
        <p:nvSpPr>
          <p:cNvPr id="9" name="TextBox 8">
            <a:extLst>
              <a:ext uri="{FF2B5EF4-FFF2-40B4-BE49-F238E27FC236}">
                <a16:creationId xmlns:a16="http://schemas.microsoft.com/office/drawing/2014/main" id="{34F17736-8230-E862-6C66-6B07AAF41F45}"/>
              </a:ext>
            </a:extLst>
          </p:cNvPr>
          <p:cNvSpPr txBox="1"/>
          <p:nvPr/>
        </p:nvSpPr>
        <p:spPr>
          <a:xfrm>
            <a:off x="7619998" y="5924324"/>
            <a:ext cx="2366451" cy="369332"/>
          </a:xfrm>
          <a:prstGeom prst="rect">
            <a:avLst/>
          </a:prstGeom>
          <a:noFill/>
        </p:spPr>
        <p:txBody>
          <a:bodyPr wrap="square" rtlCol="0">
            <a:spAutoFit/>
          </a:bodyPr>
          <a:lstStyle/>
          <a:p>
            <a:r>
              <a:rPr lang="en-US" dirty="0"/>
              <a:t>Other shared screen</a:t>
            </a:r>
          </a:p>
        </p:txBody>
      </p:sp>
      <p:cxnSp>
        <p:nvCxnSpPr>
          <p:cNvPr id="11" name="Straight Arrow Connector 10">
            <a:extLst>
              <a:ext uri="{FF2B5EF4-FFF2-40B4-BE49-F238E27FC236}">
                <a16:creationId xmlns:a16="http://schemas.microsoft.com/office/drawing/2014/main" id="{B8A339BB-8D54-ED5E-40CD-1D3717B41A7C}"/>
              </a:ext>
            </a:extLst>
          </p:cNvPr>
          <p:cNvCxnSpPr>
            <a:cxnSpLocks/>
          </p:cNvCxnSpPr>
          <p:nvPr/>
        </p:nvCxnSpPr>
        <p:spPr>
          <a:xfrm flipH="1" flipV="1">
            <a:off x="8550784" y="5497911"/>
            <a:ext cx="10885" cy="509477"/>
          </a:xfrm>
          <a:prstGeom prst="straightConnector1">
            <a:avLst/>
          </a:prstGeom>
          <a:ln w="28575">
            <a:solidFill>
              <a:srgbClr val="E01E5A"/>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6582951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D57D4D3-3AC1-8314-098D-A22CE90C3896}"/>
              </a:ext>
            </a:extLst>
          </p:cNvPr>
          <p:cNvSpPr>
            <a:spLocks noGrp="1"/>
          </p:cNvSpPr>
          <p:nvPr>
            <p:ph idx="1"/>
          </p:nvPr>
        </p:nvSpPr>
        <p:spPr/>
        <p:txBody>
          <a:bodyPr/>
          <a:lstStyle/>
          <a:p>
            <a:r>
              <a:rPr lang="en-US" sz="2400" dirty="0"/>
              <a:t>You must select the </a:t>
            </a:r>
            <a:r>
              <a:rPr lang="en-US" sz="2400" b="1" dirty="0"/>
              <a:t>screen 1 </a:t>
            </a:r>
            <a:r>
              <a:rPr lang="en-US" sz="2400" dirty="0"/>
              <a:t>window (or in some cases it may say </a:t>
            </a:r>
            <a:r>
              <a:rPr lang="en-US" sz="2400" b="1" dirty="0"/>
              <a:t>entire screen</a:t>
            </a:r>
            <a:r>
              <a:rPr lang="en-US" sz="2400" dirty="0"/>
              <a:t>) in order to allow drawing on a shared screen.</a:t>
            </a:r>
          </a:p>
          <a:p>
            <a:endParaRPr lang="en-US" sz="2400" dirty="0">
              <a:solidFill>
                <a:schemeClr val="tx1"/>
              </a:solidFill>
            </a:endParaRPr>
          </a:p>
          <a:p>
            <a:endParaRPr lang="en-US" sz="2400" dirty="0">
              <a:solidFill>
                <a:schemeClr val="tx1"/>
              </a:solidFill>
            </a:endParaRPr>
          </a:p>
          <a:p>
            <a:endParaRPr lang="en-US" dirty="0"/>
          </a:p>
        </p:txBody>
      </p:sp>
      <p:sp>
        <p:nvSpPr>
          <p:cNvPr id="3" name="Title 2">
            <a:extLst>
              <a:ext uri="{FF2B5EF4-FFF2-40B4-BE49-F238E27FC236}">
                <a16:creationId xmlns:a16="http://schemas.microsoft.com/office/drawing/2014/main" id="{160D9671-D4F4-2050-3AE4-D5ACF0EEB8F6}"/>
              </a:ext>
            </a:extLst>
          </p:cNvPr>
          <p:cNvSpPr>
            <a:spLocks noGrp="1"/>
          </p:cNvSpPr>
          <p:nvPr>
            <p:ph type="title"/>
          </p:nvPr>
        </p:nvSpPr>
        <p:spPr/>
        <p:txBody>
          <a:bodyPr/>
          <a:lstStyle/>
          <a:p>
            <a:r>
              <a:rPr lang="en-US" sz="4800" kern="1200" dirty="0">
                <a:latin typeface="+mj-lt"/>
                <a:ea typeface="+mj-ea"/>
                <a:cs typeface="+mj-cs"/>
              </a:rPr>
              <a:t>Drawing in Share Screen</a:t>
            </a:r>
            <a:endParaRPr lang="en-US" dirty="0"/>
          </a:p>
        </p:txBody>
      </p:sp>
      <p:sp>
        <p:nvSpPr>
          <p:cNvPr id="4" name="Slide Number Placeholder 3">
            <a:extLst>
              <a:ext uri="{FF2B5EF4-FFF2-40B4-BE49-F238E27FC236}">
                <a16:creationId xmlns:a16="http://schemas.microsoft.com/office/drawing/2014/main" id="{BB582CC6-E408-68D9-46D4-B6F2ED8064F2}"/>
              </a:ext>
            </a:extLst>
          </p:cNvPr>
          <p:cNvSpPr>
            <a:spLocks noGrp="1"/>
          </p:cNvSpPr>
          <p:nvPr>
            <p:ph type="sldNum" sz="quarter" idx="12"/>
          </p:nvPr>
        </p:nvSpPr>
        <p:spPr/>
        <p:txBody>
          <a:bodyPr/>
          <a:lstStyle/>
          <a:p>
            <a:fld id="{4EADB2B1-18EC-453C-8031-D4880FBCDB79}" type="slidenum">
              <a:rPr lang="en-US" smtClean="0"/>
              <a:pPr/>
              <a:t>51</a:t>
            </a:fld>
            <a:endParaRPr lang="en-US" dirty="0"/>
          </a:p>
        </p:txBody>
      </p:sp>
      <p:pic>
        <p:nvPicPr>
          <p:cNvPr id="10" name="Picture 9">
            <a:extLst>
              <a:ext uri="{FF2B5EF4-FFF2-40B4-BE49-F238E27FC236}">
                <a16:creationId xmlns:a16="http://schemas.microsoft.com/office/drawing/2014/main" id="{025F02E5-5123-9BE7-4775-7043DBCC14BC}"/>
              </a:ext>
            </a:extLst>
          </p:cNvPr>
          <p:cNvPicPr>
            <a:picLocks noChangeAspect="1"/>
          </p:cNvPicPr>
          <p:nvPr/>
        </p:nvPicPr>
        <p:blipFill>
          <a:blip r:embed="rId3"/>
          <a:stretch>
            <a:fillRect/>
          </a:stretch>
        </p:blipFill>
        <p:spPr>
          <a:xfrm>
            <a:off x="3091305" y="2719447"/>
            <a:ext cx="5486875" cy="3429297"/>
          </a:xfrm>
          <a:prstGeom prst="rect">
            <a:avLst/>
          </a:prstGeom>
          <a:ln>
            <a:solidFill>
              <a:schemeClr val="bg1">
                <a:lumMod val="85000"/>
              </a:schemeClr>
            </a:solidFill>
          </a:ln>
        </p:spPr>
      </p:pic>
    </p:spTree>
    <p:extLst>
      <p:ext uri="{BB962C8B-B14F-4D97-AF65-F5344CB8AC3E}">
        <p14:creationId xmlns:p14="http://schemas.microsoft.com/office/powerpoint/2010/main" val="305604470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D57D4D3-3AC1-8314-098D-A22CE90C3896}"/>
              </a:ext>
            </a:extLst>
          </p:cNvPr>
          <p:cNvSpPr>
            <a:spLocks noGrp="1"/>
          </p:cNvSpPr>
          <p:nvPr>
            <p:ph idx="1"/>
          </p:nvPr>
        </p:nvSpPr>
        <p:spPr/>
        <p:txBody>
          <a:bodyPr/>
          <a:lstStyle/>
          <a:p>
            <a:r>
              <a:rPr lang="en-US" sz="2400" dirty="0"/>
              <a:t>Click on and enlarge desired screen to draw.</a:t>
            </a:r>
          </a:p>
          <a:p>
            <a:r>
              <a:rPr lang="en-US" sz="2400" b="1" dirty="0"/>
              <a:t>Draw Toolbar </a:t>
            </a:r>
            <a:r>
              <a:rPr lang="en-US" sz="2400" dirty="0"/>
              <a:t>appears in bottom left of enlarged screen.</a:t>
            </a:r>
          </a:p>
          <a:p>
            <a:endParaRPr lang="en-US" sz="2400" dirty="0">
              <a:solidFill>
                <a:schemeClr val="tx1"/>
              </a:solidFill>
            </a:endParaRPr>
          </a:p>
          <a:p>
            <a:endParaRPr lang="en-US" dirty="0"/>
          </a:p>
        </p:txBody>
      </p:sp>
      <p:sp>
        <p:nvSpPr>
          <p:cNvPr id="3" name="Title 2">
            <a:extLst>
              <a:ext uri="{FF2B5EF4-FFF2-40B4-BE49-F238E27FC236}">
                <a16:creationId xmlns:a16="http://schemas.microsoft.com/office/drawing/2014/main" id="{160D9671-D4F4-2050-3AE4-D5ACF0EEB8F6}"/>
              </a:ext>
            </a:extLst>
          </p:cNvPr>
          <p:cNvSpPr>
            <a:spLocks noGrp="1"/>
          </p:cNvSpPr>
          <p:nvPr>
            <p:ph type="title"/>
          </p:nvPr>
        </p:nvSpPr>
        <p:spPr/>
        <p:txBody>
          <a:bodyPr/>
          <a:lstStyle/>
          <a:p>
            <a:r>
              <a:rPr lang="en-US" sz="4800" kern="1200" dirty="0">
                <a:latin typeface="+mj-lt"/>
                <a:ea typeface="+mj-ea"/>
                <a:cs typeface="+mj-cs"/>
              </a:rPr>
              <a:t>Drawing in Share Screen</a:t>
            </a:r>
            <a:endParaRPr lang="en-US" dirty="0"/>
          </a:p>
        </p:txBody>
      </p:sp>
      <p:sp>
        <p:nvSpPr>
          <p:cNvPr id="4" name="Slide Number Placeholder 3">
            <a:extLst>
              <a:ext uri="{FF2B5EF4-FFF2-40B4-BE49-F238E27FC236}">
                <a16:creationId xmlns:a16="http://schemas.microsoft.com/office/drawing/2014/main" id="{BB582CC6-E408-68D9-46D4-B6F2ED8064F2}"/>
              </a:ext>
            </a:extLst>
          </p:cNvPr>
          <p:cNvSpPr>
            <a:spLocks noGrp="1"/>
          </p:cNvSpPr>
          <p:nvPr>
            <p:ph type="sldNum" sz="quarter" idx="12"/>
          </p:nvPr>
        </p:nvSpPr>
        <p:spPr/>
        <p:txBody>
          <a:bodyPr/>
          <a:lstStyle/>
          <a:p>
            <a:fld id="{4EADB2B1-18EC-453C-8031-D4880FBCDB79}" type="slidenum">
              <a:rPr lang="en-US" smtClean="0"/>
              <a:pPr/>
              <a:t>52</a:t>
            </a:fld>
            <a:endParaRPr lang="en-US" dirty="0"/>
          </a:p>
        </p:txBody>
      </p:sp>
      <p:grpSp>
        <p:nvGrpSpPr>
          <p:cNvPr id="9" name="Group 8">
            <a:extLst>
              <a:ext uri="{FF2B5EF4-FFF2-40B4-BE49-F238E27FC236}">
                <a16:creationId xmlns:a16="http://schemas.microsoft.com/office/drawing/2014/main" id="{BAFD1937-2C54-DE3C-4C07-0B8CC5007892}"/>
              </a:ext>
            </a:extLst>
          </p:cNvPr>
          <p:cNvGrpSpPr/>
          <p:nvPr/>
        </p:nvGrpSpPr>
        <p:grpSpPr>
          <a:xfrm>
            <a:off x="755931" y="3733800"/>
            <a:ext cx="10984938" cy="870857"/>
            <a:chOff x="755931" y="3733800"/>
            <a:chExt cx="10984938" cy="870857"/>
          </a:xfrm>
        </p:grpSpPr>
        <p:pic>
          <p:nvPicPr>
            <p:cNvPr id="5" name="Picture 4" descr="A screenshot of a computer&#10;&#10;Description automatically generated with low confidence">
              <a:extLst>
                <a:ext uri="{FF2B5EF4-FFF2-40B4-BE49-F238E27FC236}">
                  <a16:creationId xmlns:a16="http://schemas.microsoft.com/office/drawing/2014/main" id="{1AE9908D-26F7-FFFD-FCA2-456F39C056C5}"/>
                </a:ext>
              </a:extLst>
            </p:cNvPr>
            <p:cNvPicPr>
              <a:picLocks noChangeAspect="1"/>
            </p:cNvPicPr>
            <p:nvPr/>
          </p:nvPicPr>
          <p:blipFill rotWithShape="1">
            <a:blip r:embed="rId3">
              <a:extLst>
                <a:ext uri="{28A0092B-C50C-407E-A947-70E740481C1C}">
                  <a14:useLocalDpi xmlns:a14="http://schemas.microsoft.com/office/drawing/2010/main" val="0"/>
                </a:ext>
              </a:extLst>
            </a:blip>
            <a:srcRect t="92685"/>
            <a:stretch/>
          </p:blipFill>
          <p:spPr>
            <a:xfrm>
              <a:off x="755931" y="4048579"/>
              <a:ext cx="10984938" cy="501650"/>
            </a:xfrm>
            <a:prstGeom prst="rect">
              <a:avLst/>
            </a:prstGeom>
          </p:spPr>
        </p:pic>
        <p:sp>
          <p:nvSpPr>
            <p:cNvPr id="6" name="Rectangle: Rounded Corners 5">
              <a:extLst>
                <a:ext uri="{FF2B5EF4-FFF2-40B4-BE49-F238E27FC236}">
                  <a16:creationId xmlns:a16="http://schemas.microsoft.com/office/drawing/2014/main" id="{D84F81BD-CF84-48E2-CB7B-854DAC2F192A}"/>
                </a:ext>
              </a:extLst>
            </p:cNvPr>
            <p:cNvSpPr/>
            <p:nvPr/>
          </p:nvSpPr>
          <p:spPr>
            <a:xfrm>
              <a:off x="1223554" y="3994150"/>
              <a:ext cx="463732" cy="610507"/>
            </a:xfrm>
            <a:prstGeom prst="roundRect">
              <a:avLst/>
            </a:prstGeom>
            <a:noFill/>
            <a:ln w="28575">
              <a:solidFill>
                <a:srgbClr val="E01E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Arrow Connector 7">
              <a:extLst>
                <a:ext uri="{FF2B5EF4-FFF2-40B4-BE49-F238E27FC236}">
                  <a16:creationId xmlns:a16="http://schemas.microsoft.com/office/drawing/2014/main" id="{1456D408-CBF3-E6C3-67EB-C7E46937BA4D}"/>
                </a:ext>
              </a:extLst>
            </p:cNvPr>
            <p:cNvCxnSpPr/>
            <p:nvPr/>
          </p:nvCxnSpPr>
          <p:spPr>
            <a:xfrm flipH="1">
              <a:off x="1611086" y="3733800"/>
              <a:ext cx="304800" cy="260350"/>
            </a:xfrm>
            <a:prstGeom prst="straightConnector1">
              <a:avLst/>
            </a:prstGeom>
            <a:ln w="28575">
              <a:solidFill>
                <a:srgbClr val="E01E5A"/>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89610533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2B97F24A-32CE-4C1C-A50D-3016B394DC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2">
            <a:extLst>
              <a:ext uri="{FF2B5EF4-FFF2-40B4-BE49-F238E27FC236}">
                <a16:creationId xmlns:a16="http://schemas.microsoft.com/office/drawing/2014/main" id="{0C246549-BD7A-BD6B-C06B-7A096942CB38}"/>
              </a:ext>
            </a:extLst>
          </p:cNvPr>
          <p:cNvSpPr>
            <a:spLocks noGrp="1"/>
          </p:cNvSpPr>
          <p:nvPr>
            <p:ph type="title"/>
          </p:nvPr>
        </p:nvSpPr>
        <p:spPr>
          <a:xfrm>
            <a:off x="630936" y="639520"/>
            <a:ext cx="3429000" cy="1719072"/>
          </a:xfrm>
        </p:spPr>
        <p:txBody>
          <a:bodyPr vert="horz" lIns="91440" tIns="45720" rIns="91440" bIns="45720" rtlCol="0" anchor="b">
            <a:normAutofit/>
          </a:bodyPr>
          <a:lstStyle/>
          <a:p>
            <a:r>
              <a:rPr lang="en-US" sz="4600" kern="1200" dirty="0">
                <a:latin typeface="+mj-lt"/>
                <a:ea typeface="+mj-ea"/>
                <a:cs typeface="+mj-cs"/>
              </a:rPr>
              <a:t>Drawing in Share Screen</a:t>
            </a:r>
          </a:p>
        </p:txBody>
      </p:sp>
      <p:sp>
        <p:nvSpPr>
          <p:cNvPr id="13" name="sketch line">
            <a:extLst>
              <a:ext uri="{FF2B5EF4-FFF2-40B4-BE49-F238E27FC236}">
                <a16:creationId xmlns:a16="http://schemas.microsoft.com/office/drawing/2014/main" id="{CD8B4F24-440B-49E9-B85D-733523DC06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573756"/>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Content Placeholder 1">
            <a:extLst>
              <a:ext uri="{FF2B5EF4-FFF2-40B4-BE49-F238E27FC236}">
                <a16:creationId xmlns:a16="http://schemas.microsoft.com/office/drawing/2014/main" id="{C1E06C4B-153B-E45D-DCC9-2FEBD00C6B24}"/>
              </a:ext>
            </a:extLst>
          </p:cNvPr>
          <p:cNvSpPr>
            <a:spLocks noGrp="1"/>
          </p:cNvSpPr>
          <p:nvPr>
            <p:ph idx="1"/>
          </p:nvPr>
        </p:nvSpPr>
        <p:spPr>
          <a:xfrm>
            <a:off x="630936" y="2807208"/>
            <a:ext cx="3429000" cy="3410712"/>
          </a:xfrm>
        </p:spPr>
        <p:txBody>
          <a:bodyPr vert="horz" lIns="91440" tIns="45720" rIns="91440" bIns="45720" rtlCol="0" anchor="t">
            <a:normAutofit/>
          </a:bodyPr>
          <a:lstStyle/>
          <a:p>
            <a:r>
              <a:rPr lang="en-US" sz="2400" dirty="0"/>
              <a:t>Drawing appears briefly for everyone to see; then disappears.  Drawing does not save. </a:t>
            </a:r>
          </a:p>
          <a:p>
            <a:pPr marL="0" indent="0">
              <a:buNone/>
            </a:pPr>
            <a:r>
              <a:rPr lang="en-US" sz="2400" dirty="0">
                <a:solidFill>
                  <a:srgbClr val="E01E5A"/>
                </a:solidFill>
              </a:rPr>
              <a:t>** Note - </a:t>
            </a:r>
            <a:r>
              <a:rPr lang="en-US" sz="2400" dirty="0">
                <a:solidFill>
                  <a:schemeClr val="tx1"/>
                </a:solidFill>
              </a:rPr>
              <a:t>All participants </a:t>
            </a:r>
            <a:r>
              <a:rPr lang="en-US" sz="2400" i="1" dirty="0">
                <a:solidFill>
                  <a:schemeClr val="tx1"/>
                </a:solidFill>
              </a:rPr>
              <a:t>except</a:t>
            </a:r>
            <a:r>
              <a:rPr lang="en-US" sz="2400" dirty="0">
                <a:solidFill>
                  <a:schemeClr val="tx1"/>
                </a:solidFill>
              </a:rPr>
              <a:t> the person sharing screen will see name of person drawing.</a:t>
            </a:r>
          </a:p>
          <a:p>
            <a:endParaRPr lang="en-US" sz="2200" dirty="0">
              <a:solidFill>
                <a:schemeClr val="tx1"/>
              </a:solidFill>
            </a:endParaRPr>
          </a:p>
        </p:txBody>
      </p:sp>
      <p:pic>
        <p:nvPicPr>
          <p:cNvPr id="6" name="Picture 5" descr="drawing in huddle screenshot">
            <a:extLst>
              <a:ext uri="{FF2B5EF4-FFF2-40B4-BE49-F238E27FC236}">
                <a16:creationId xmlns:a16="http://schemas.microsoft.com/office/drawing/2014/main" id="{4D756872-7A64-D1B6-ACD4-49BF8F1C630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59936" y="1098994"/>
            <a:ext cx="7788676" cy="5257356"/>
          </a:xfrm>
          <a:prstGeom prst="rect">
            <a:avLst/>
          </a:prstGeom>
        </p:spPr>
      </p:pic>
      <p:sp>
        <p:nvSpPr>
          <p:cNvPr id="4" name="Slide Number Placeholder 3">
            <a:extLst>
              <a:ext uri="{FF2B5EF4-FFF2-40B4-BE49-F238E27FC236}">
                <a16:creationId xmlns:a16="http://schemas.microsoft.com/office/drawing/2014/main" id="{F16FD564-99A0-6E52-8E21-0D14549878DD}"/>
              </a:ext>
            </a:extLst>
          </p:cNvPr>
          <p:cNvSpPr>
            <a:spLocks noGrp="1"/>
          </p:cNvSpPr>
          <p:nvPr>
            <p:ph type="sldNum" sz="quarter" idx="12"/>
          </p:nvPr>
        </p:nvSpPr>
        <p:spPr>
          <a:xfrm>
            <a:off x="8610600" y="6356350"/>
            <a:ext cx="2743200" cy="365125"/>
          </a:xfrm>
        </p:spPr>
        <p:txBody>
          <a:bodyPr vert="horz" lIns="91440" tIns="45720" rIns="91440" bIns="45720" rtlCol="0" anchor="ctr">
            <a:normAutofit/>
          </a:bodyPr>
          <a:lstStyle/>
          <a:p>
            <a:pPr>
              <a:spcAft>
                <a:spcPts val="600"/>
              </a:spcAft>
            </a:pPr>
            <a:fld id="{4EADB2B1-18EC-453C-8031-D4880FBCDB79}" type="slidenum">
              <a:rPr lang="en-US" sz="1200" smtClean="0">
                <a:solidFill>
                  <a:schemeClr val="tx1">
                    <a:tint val="75000"/>
                  </a:schemeClr>
                </a:solidFill>
              </a:rPr>
              <a:pPr>
                <a:spcAft>
                  <a:spcPts val="600"/>
                </a:spcAft>
              </a:pPr>
              <a:t>53</a:t>
            </a:fld>
            <a:endParaRPr lang="en-US" sz="1200">
              <a:solidFill>
                <a:schemeClr val="tx1">
                  <a:tint val="75000"/>
                </a:schemeClr>
              </a:solidFill>
            </a:endParaRPr>
          </a:p>
        </p:txBody>
      </p:sp>
    </p:spTree>
    <p:extLst>
      <p:ext uri="{BB962C8B-B14F-4D97-AF65-F5344CB8AC3E}">
        <p14:creationId xmlns:p14="http://schemas.microsoft.com/office/powerpoint/2010/main" val="341080698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2E1334E-CAC0-CA7B-5E95-DF502DD2DDA7}"/>
              </a:ext>
            </a:extLst>
          </p:cNvPr>
          <p:cNvSpPr>
            <a:spLocks noGrp="1"/>
          </p:cNvSpPr>
          <p:nvPr>
            <p:ph idx="1"/>
          </p:nvPr>
        </p:nvSpPr>
        <p:spPr/>
        <p:txBody>
          <a:bodyPr/>
          <a:lstStyle/>
          <a:p>
            <a:pPr marL="0" indent="0">
              <a:buNone/>
            </a:pPr>
            <a:r>
              <a:rPr lang="en-US" sz="2800" dirty="0"/>
              <a:t>Select </a:t>
            </a:r>
            <a:r>
              <a:rPr lang="en-US" sz="2800" b="1" dirty="0"/>
              <a:t>Stop Sharing </a:t>
            </a:r>
            <a:r>
              <a:rPr lang="en-US" sz="2800" dirty="0"/>
              <a:t>in toolbar.</a:t>
            </a:r>
          </a:p>
        </p:txBody>
      </p:sp>
      <p:sp>
        <p:nvSpPr>
          <p:cNvPr id="3" name="Title 2">
            <a:extLst>
              <a:ext uri="{FF2B5EF4-FFF2-40B4-BE49-F238E27FC236}">
                <a16:creationId xmlns:a16="http://schemas.microsoft.com/office/drawing/2014/main" id="{E6BA5423-4B6F-945E-274D-5D9F5D057FC0}"/>
              </a:ext>
            </a:extLst>
          </p:cNvPr>
          <p:cNvSpPr>
            <a:spLocks noGrp="1"/>
          </p:cNvSpPr>
          <p:nvPr>
            <p:ph type="title"/>
          </p:nvPr>
        </p:nvSpPr>
        <p:spPr/>
        <p:txBody>
          <a:bodyPr/>
          <a:lstStyle/>
          <a:p>
            <a:r>
              <a:rPr lang="en-US" dirty="0"/>
              <a:t>To Stop Sharing Screen	</a:t>
            </a:r>
          </a:p>
        </p:txBody>
      </p:sp>
      <p:sp>
        <p:nvSpPr>
          <p:cNvPr id="4" name="Slide Number Placeholder 3">
            <a:extLst>
              <a:ext uri="{FF2B5EF4-FFF2-40B4-BE49-F238E27FC236}">
                <a16:creationId xmlns:a16="http://schemas.microsoft.com/office/drawing/2014/main" id="{FA19C712-1AC8-29FF-272E-106ABD8990C9}"/>
              </a:ext>
            </a:extLst>
          </p:cNvPr>
          <p:cNvSpPr>
            <a:spLocks noGrp="1"/>
          </p:cNvSpPr>
          <p:nvPr>
            <p:ph type="sldNum" sz="quarter" idx="12"/>
          </p:nvPr>
        </p:nvSpPr>
        <p:spPr/>
        <p:txBody>
          <a:bodyPr/>
          <a:lstStyle/>
          <a:p>
            <a:fld id="{4EADB2B1-18EC-453C-8031-D4880FBCDB79}" type="slidenum">
              <a:rPr lang="en-US" smtClean="0"/>
              <a:pPr/>
              <a:t>54</a:t>
            </a:fld>
            <a:endParaRPr lang="en-US" dirty="0"/>
          </a:p>
        </p:txBody>
      </p:sp>
    </p:spTree>
    <p:extLst>
      <p:ext uri="{BB962C8B-B14F-4D97-AF65-F5344CB8AC3E}">
        <p14:creationId xmlns:p14="http://schemas.microsoft.com/office/powerpoint/2010/main" val="281964383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 name="Rectangle 12">
            <a:extLst>
              <a:ext uri="{FF2B5EF4-FFF2-40B4-BE49-F238E27FC236}">
                <a16:creationId xmlns:a16="http://schemas.microsoft.com/office/drawing/2014/main" id="{0288C6B4-AFC3-407F-A595-EFFD38D4CCA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2" name="Freeform: Shape 14">
            <a:extLst>
              <a:ext uri="{FF2B5EF4-FFF2-40B4-BE49-F238E27FC236}">
                <a16:creationId xmlns:a16="http://schemas.microsoft.com/office/drawing/2014/main" id="{CF236821-17FE-429B-8D2C-08E13A64EA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455673" cy="6858000"/>
          </a:xfrm>
          <a:custGeom>
            <a:avLst/>
            <a:gdLst>
              <a:gd name="connsiteX0" fmla="*/ 0 w 4455673"/>
              <a:gd name="connsiteY0" fmla="*/ 0 h 6858000"/>
              <a:gd name="connsiteX1" fmla="*/ 3242695 w 4455673"/>
              <a:gd name="connsiteY1" fmla="*/ 0 h 6858000"/>
              <a:gd name="connsiteX2" fmla="*/ 3305678 w 4455673"/>
              <a:gd name="connsiteY2" fmla="*/ 69271 h 6858000"/>
              <a:gd name="connsiteX3" fmla="*/ 4455673 w 4455673"/>
              <a:gd name="connsiteY3" fmla="*/ 3429000 h 6858000"/>
              <a:gd name="connsiteX4" fmla="*/ 3305678 w 4455673"/>
              <a:gd name="connsiteY4" fmla="*/ 6788730 h 6858000"/>
              <a:gd name="connsiteX5" fmla="*/ 3242695 w 4455673"/>
              <a:gd name="connsiteY5" fmla="*/ 6858000 h 6858000"/>
              <a:gd name="connsiteX6" fmla="*/ 0 w 4455673"/>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55673" h="6858000">
                <a:moveTo>
                  <a:pt x="0" y="0"/>
                </a:moveTo>
                <a:lnTo>
                  <a:pt x="3242695" y="0"/>
                </a:lnTo>
                <a:lnTo>
                  <a:pt x="3305678" y="69271"/>
                </a:lnTo>
                <a:cubicBezTo>
                  <a:pt x="4016204" y="929100"/>
                  <a:pt x="4455673" y="2116944"/>
                  <a:pt x="4455673" y="3429000"/>
                </a:cubicBezTo>
                <a:cubicBezTo>
                  <a:pt x="4455673" y="4741056"/>
                  <a:pt x="4016204" y="5928900"/>
                  <a:pt x="3305678" y="6788730"/>
                </a:cubicBezTo>
                <a:lnTo>
                  <a:pt x="3242695" y="6858000"/>
                </a:lnTo>
                <a:lnTo>
                  <a:pt x="0" y="6858000"/>
                </a:lnTo>
                <a:close/>
              </a:path>
            </a:pathLst>
          </a:custGeom>
          <a:ln w="9525">
            <a:solidFill>
              <a:srgbClr val="EFEFEF"/>
            </a:solidFill>
          </a:ln>
          <a:effectLst>
            <a:outerShdw blurRad="88900" dist="38100" algn="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23" name="Freeform: Shape 16">
            <a:extLst>
              <a:ext uri="{FF2B5EF4-FFF2-40B4-BE49-F238E27FC236}">
                <a16:creationId xmlns:a16="http://schemas.microsoft.com/office/drawing/2014/main" id="{C0BDBCD2-E081-43AB-9119-C55465E597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446529" cy="6858000"/>
          </a:xfrm>
          <a:custGeom>
            <a:avLst/>
            <a:gdLst>
              <a:gd name="connsiteX0" fmla="*/ 0 w 4446529"/>
              <a:gd name="connsiteY0" fmla="*/ 0 h 6858000"/>
              <a:gd name="connsiteX1" fmla="*/ 3233551 w 4446529"/>
              <a:gd name="connsiteY1" fmla="*/ 0 h 6858000"/>
              <a:gd name="connsiteX2" fmla="*/ 3296534 w 4446529"/>
              <a:gd name="connsiteY2" fmla="*/ 69271 h 6858000"/>
              <a:gd name="connsiteX3" fmla="*/ 4446529 w 4446529"/>
              <a:gd name="connsiteY3" fmla="*/ 3429000 h 6858000"/>
              <a:gd name="connsiteX4" fmla="*/ 3296534 w 4446529"/>
              <a:gd name="connsiteY4" fmla="*/ 6788730 h 6858000"/>
              <a:gd name="connsiteX5" fmla="*/ 3233551 w 4446529"/>
              <a:gd name="connsiteY5" fmla="*/ 6858000 h 6858000"/>
              <a:gd name="connsiteX6" fmla="*/ 0 w 4446529"/>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46529" h="6858000">
                <a:moveTo>
                  <a:pt x="0" y="0"/>
                </a:moveTo>
                <a:lnTo>
                  <a:pt x="3233551" y="0"/>
                </a:lnTo>
                <a:lnTo>
                  <a:pt x="3296534" y="69271"/>
                </a:lnTo>
                <a:cubicBezTo>
                  <a:pt x="4007060" y="929100"/>
                  <a:pt x="4446529" y="2116944"/>
                  <a:pt x="4446529" y="3429000"/>
                </a:cubicBezTo>
                <a:cubicBezTo>
                  <a:pt x="4446529" y="4741056"/>
                  <a:pt x="4007060" y="5928900"/>
                  <a:pt x="3296534" y="6788730"/>
                </a:cubicBezTo>
                <a:lnTo>
                  <a:pt x="3233551"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Title 2">
            <a:extLst>
              <a:ext uri="{FF2B5EF4-FFF2-40B4-BE49-F238E27FC236}">
                <a16:creationId xmlns:a16="http://schemas.microsoft.com/office/drawing/2014/main" id="{0AB499C7-E197-617D-C751-D78E52BA5D2A}"/>
              </a:ext>
            </a:extLst>
          </p:cNvPr>
          <p:cNvSpPr>
            <a:spLocks noGrp="1"/>
          </p:cNvSpPr>
          <p:nvPr>
            <p:ph type="title"/>
          </p:nvPr>
        </p:nvSpPr>
        <p:spPr>
          <a:xfrm>
            <a:off x="371094" y="1161288"/>
            <a:ext cx="3438144" cy="1239012"/>
          </a:xfrm>
        </p:spPr>
        <p:txBody>
          <a:bodyPr vert="horz" lIns="91440" tIns="45720" rIns="91440" bIns="45720" rtlCol="0" anchor="ctr">
            <a:normAutofit/>
          </a:bodyPr>
          <a:lstStyle/>
          <a:p>
            <a:r>
              <a:rPr lang="en-US" sz="3600" dirty="0"/>
              <a:t>Option to use File or Screenshare</a:t>
            </a:r>
            <a:endParaRPr lang="en-US" sz="3600" kern="1200" dirty="0">
              <a:latin typeface="+mj-lt"/>
              <a:ea typeface="+mj-ea"/>
              <a:cs typeface="+mj-cs"/>
            </a:endParaRPr>
          </a:p>
        </p:txBody>
      </p:sp>
      <p:sp>
        <p:nvSpPr>
          <p:cNvPr id="19" name="Rectangle 18">
            <a:extLst>
              <a:ext uri="{FF2B5EF4-FFF2-40B4-BE49-F238E27FC236}">
                <a16:creationId xmlns:a16="http://schemas.microsoft.com/office/drawing/2014/main" id="{98E79BE4-34FE-485A-98A5-92CE8F7C47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426546"/>
            <a:ext cx="128016" cy="6539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21" name="Rectangle 20">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95893" y="2443480"/>
            <a:ext cx="338328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Content Placeholder 7">
            <a:extLst>
              <a:ext uri="{FF2B5EF4-FFF2-40B4-BE49-F238E27FC236}">
                <a16:creationId xmlns:a16="http://schemas.microsoft.com/office/drawing/2014/main" id="{FD10774C-69EB-C6C3-B5B7-769A5A83C718}"/>
              </a:ext>
            </a:extLst>
          </p:cNvPr>
          <p:cNvSpPr>
            <a:spLocks noGrp="1"/>
          </p:cNvSpPr>
          <p:nvPr>
            <p:ph idx="1"/>
          </p:nvPr>
        </p:nvSpPr>
        <p:spPr>
          <a:xfrm>
            <a:off x="371093" y="2718054"/>
            <a:ext cx="3896107" cy="3207258"/>
          </a:xfrm>
        </p:spPr>
        <p:txBody>
          <a:bodyPr vert="horz" lIns="91440" tIns="45720" rIns="91440" bIns="45720" rtlCol="0" anchor="t">
            <a:normAutofit/>
          </a:bodyPr>
          <a:lstStyle/>
          <a:p>
            <a:r>
              <a:rPr lang="en-US" sz="2400" dirty="0"/>
              <a:t>Can share file in channel rather than thru </a:t>
            </a:r>
            <a:r>
              <a:rPr lang="en-US" sz="2400" b="1" dirty="0"/>
              <a:t>Shared Screen </a:t>
            </a:r>
            <a:r>
              <a:rPr lang="en-US" sz="2400" dirty="0"/>
              <a:t>when you attach it.</a:t>
            </a:r>
          </a:p>
          <a:p>
            <a:r>
              <a:rPr lang="en-US" sz="2400" dirty="0"/>
              <a:t>File will appear in </a:t>
            </a:r>
            <a:r>
              <a:rPr lang="en-US" sz="2400" b="1" dirty="0"/>
              <a:t>Thread</a:t>
            </a:r>
            <a:r>
              <a:rPr lang="en-US" sz="2400" dirty="0"/>
              <a:t>. </a:t>
            </a:r>
          </a:p>
          <a:p>
            <a:r>
              <a:rPr lang="en-US" sz="2400" dirty="0"/>
              <a:t>Click on file in Thread to view in larger screen.</a:t>
            </a:r>
          </a:p>
        </p:txBody>
      </p:sp>
      <p:sp>
        <p:nvSpPr>
          <p:cNvPr id="4" name="Slide Number Placeholder 3">
            <a:extLst>
              <a:ext uri="{FF2B5EF4-FFF2-40B4-BE49-F238E27FC236}">
                <a16:creationId xmlns:a16="http://schemas.microsoft.com/office/drawing/2014/main" id="{7C4E834A-B95A-EFEE-F470-BF0BCD68B439}"/>
              </a:ext>
            </a:extLst>
          </p:cNvPr>
          <p:cNvSpPr>
            <a:spLocks noGrp="1"/>
          </p:cNvSpPr>
          <p:nvPr>
            <p:ph type="sldNum" sz="quarter" idx="12"/>
          </p:nvPr>
        </p:nvSpPr>
        <p:spPr>
          <a:xfrm>
            <a:off x="9695688" y="6356350"/>
            <a:ext cx="2121408" cy="365125"/>
          </a:xfrm>
        </p:spPr>
        <p:txBody>
          <a:bodyPr vert="horz" lIns="91440" tIns="45720" rIns="91440" bIns="45720" rtlCol="0" anchor="ctr">
            <a:normAutofit/>
          </a:bodyPr>
          <a:lstStyle/>
          <a:p>
            <a:pPr>
              <a:spcAft>
                <a:spcPts val="600"/>
              </a:spcAft>
            </a:pPr>
            <a:fld id="{4EADB2B1-18EC-453C-8031-D4880FBCDB79}" type="slidenum">
              <a:rPr lang="en-US" sz="1200">
                <a:solidFill>
                  <a:schemeClr val="tx1">
                    <a:lumMod val="50000"/>
                    <a:lumOff val="50000"/>
                  </a:schemeClr>
                </a:solidFill>
              </a:rPr>
              <a:pPr>
                <a:spcAft>
                  <a:spcPts val="600"/>
                </a:spcAft>
              </a:pPr>
              <a:t>55</a:t>
            </a:fld>
            <a:endParaRPr lang="en-US" sz="1200">
              <a:solidFill>
                <a:schemeClr val="tx1">
                  <a:lumMod val="50000"/>
                  <a:lumOff val="50000"/>
                </a:schemeClr>
              </a:solidFill>
            </a:endParaRPr>
          </a:p>
        </p:txBody>
      </p:sp>
      <p:grpSp>
        <p:nvGrpSpPr>
          <p:cNvPr id="7" name="Group 6">
            <a:extLst>
              <a:ext uri="{FF2B5EF4-FFF2-40B4-BE49-F238E27FC236}">
                <a16:creationId xmlns:a16="http://schemas.microsoft.com/office/drawing/2014/main" id="{BA681AE7-2D97-4135-9491-777DDBBF7087}"/>
              </a:ext>
            </a:extLst>
          </p:cNvPr>
          <p:cNvGrpSpPr/>
          <p:nvPr/>
        </p:nvGrpSpPr>
        <p:grpSpPr>
          <a:xfrm>
            <a:off x="4678750" y="1460301"/>
            <a:ext cx="6115159" cy="3896238"/>
            <a:chOff x="4901184" y="1298859"/>
            <a:chExt cx="7062216" cy="4360865"/>
          </a:xfrm>
        </p:grpSpPr>
        <p:pic>
          <p:nvPicPr>
            <p:cNvPr id="5" name="Picture 4" descr="file share in huddle screenshot">
              <a:extLst>
                <a:ext uri="{FF2B5EF4-FFF2-40B4-BE49-F238E27FC236}">
                  <a16:creationId xmlns:a16="http://schemas.microsoft.com/office/drawing/2014/main" id="{C9FFA952-94C3-6A87-17DA-2DC885F5A49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01184" y="1298859"/>
              <a:ext cx="6922008" cy="4360865"/>
            </a:xfrm>
            <a:prstGeom prst="rect">
              <a:avLst/>
            </a:prstGeom>
          </p:spPr>
        </p:pic>
        <p:sp>
          <p:nvSpPr>
            <p:cNvPr id="2" name="Rectangle: Rounded Corners 1">
              <a:extLst>
                <a:ext uri="{FF2B5EF4-FFF2-40B4-BE49-F238E27FC236}">
                  <a16:creationId xmlns:a16="http://schemas.microsoft.com/office/drawing/2014/main" id="{61FC0E2B-E866-9D36-1176-33C6BBEB026B}"/>
                </a:ext>
              </a:extLst>
            </p:cNvPr>
            <p:cNvSpPr/>
            <p:nvPr/>
          </p:nvSpPr>
          <p:spPr>
            <a:xfrm>
              <a:off x="10504714" y="2286000"/>
              <a:ext cx="1458686" cy="718457"/>
            </a:xfrm>
            <a:prstGeom prst="roundRect">
              <a:avLst/>
            </a:prstGeom>
            <a:noFill/>
            <a:ln w="28575">
              <a:solidFill>
                <a:srgbClr val="E01E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 name="TextBox 5">
            <a:extLst>
              <a:ext uri="{FF2B5EF4-FFF2-40B4-BE49-F238E27FC236}">
                <a16:creationId xmlns:a16="http://schemas.microsoft.com/office/drawing/2014/main" id="{9CB303E2-0489-5013-6860-7C5716A2E06F}"/>
              </a:ext>
            </a:extLst>
          </p:cNvPr>
          <p:cNvSpPr txBox="1"/>
          <p:nvPr/>
        </p:nvSpPr>
        <p:spPr>
          <a:xfrm>
            <a:off x="10998727" y="1753476"/>
            <a:ext cx="1273629" cy="646331"/>
          </a:xfrm>
          <a:prstGeom prst="rect">
            <a:avLst/>
          </a:prstGeom>
          <a:noFill/>
        </p:spPr>
        <p:txBody>
          <a:bodyPr wrap="square" rtlCol="0">
            <a:spAutoFit/>
          </a:bodyPr>
          <a:lstStyle/>
          <a:p>
            <a:r>
              <a:rPr lang="en-US" dirty="0">
                <a:solidFill>
                  <a:srgbClr val="E01E5A"/>
                </a:solidFill>
              </a:rPr>
              <a:t>Shared file in Thread</a:t>
            </a:r>
          </a:p>
        </p:txBody>
      </p:sp>
      <p:cxnSp>
        <p:nvCxnSpPr>
          <p:cNvPr id="10" name="Straight Arrow Connector 9">
            <a:extLst>
              <a:ext uri="{FF2B5EF4-FFF2-40B4-BE49-F238E27FC236}">
                <a16:creationId xmlns:a16="http://schemas.microsoft.com/office/drawing/2014/main" id="{6C4CEB47-F6C0-0EBF-4841-06D00C6ECF65}"/>
              </a:ext>
            </a:extLst>
          </p:cNvPr>
          <p:cNvCxnSpPr/>
          <p:nvPr/>
        </p:nvCxnSpPr>
        <p:spPr>
          <a:xfrm flipH="1">
            <a:off x="10672503" y="2342267"/>
            <a:ext cx="594211" cy="119501"/>
          </a:xfrm>
          <a:prstGeom prst="straightConnector1">
            <a:avLst/>
          </a:prstGeom>
          <a:ln w="28575">
            <a:solidFill>
              <a:srgbClr val="E01E5A"/>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6D8CFAB9-3876-C579-44ED-BEBF649BA1FD}"/>
              </a:ext>
            </a:extLst>
          </p:cNvPr>
          <p:cNvSpPr txBox="1"/>
          <p:nvPr/>
        </p:nvSpPr>
        <p:spPr>
          <a:xfrm>
            <a:off x="6176436" y="1628144"/>
            <a:ext cx="1499190" cy="646331"/>
          </a:xfrm>
          <a:prstGeom prst="rect">
            <a:avLst/>
          </a:prstGeom>
          <a:noFill/>
        </p:spPr>
        <p:txBody>
          <a:bodyPr wrap="square" rtlCol="0">
            <a:spAutoFit/>
          </a:bodyPr>
          <a:lstStyle/>
          <a:p>
            <a:r>
              <a:rPr lang="en-US" dirty="0">
                <a:solidFill>
                  <a:srgbClr val="E01E5A"/>
                </a:solidFill>
              </a:rPr>
              <a:t>File viewed in larger screen</a:t>
            </a:r>
          </a:p>
        </p:txBody>
      </p:sp>
      <p:cxnSp>
        <p:nvCxnSpPr>
          <p:cNvPr id="13" name="Straight Arrow Connector 12">
            <a:extLst>
              <a:ext uri="{FF2B5EF4-FFF2-40B4-BE49-F238E27FC236}">
                <a16:creationId xmlns:a16="http://schemas.microsoft.com/office/drawing/2014/main" id="{DD524374-BD4F-859E-6E99-AAB5B16BBA44}"/>
              </a:ext>
            </a:extLst>
          </p:cNvPr>
          <p:cNvCxnSpPr>
            <a:cxnSpLocks/>
          </p:cNvCxnSpPr>
          <p:nvPr/>
        </p:nvCxnSpPr>
        <p:spPr>
          <a:xfrm>
            <a:off x="6817174" y="2249107"/>
            <a:ext cx="0" cy="388746"/>
          </a:xfrm>
          <a:prstGeom prst="straightConnector1">
            <a:avLst/>
          </a:prstGeom>
          <a:ln w="28575">
            <a:solidFill>
              <a:srgbClr val="E01E5A"/>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227581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390BCFC-17B4-8E01-3244-8AE66DD73B01}"/>
              </a:ext>
            </a:extLst>
          </p:cNvPr>
          <p:cNvSpPr>
            <a:spLocks noGrp="1"/>
          </p:cNvSpPr>
          <p:nvPr>
            <p:ph idx="1"/>
          </p:nvPr>
        </p:nvSpPr>
        <p:spPr/>
        <p:txBody>
          <a:bodyPr/>
          <a:lstStyle/>
          <a:p>
            <a:r>
              <a:rPr lang="en-US" sz="2400" dirty="0"/>
              <a:t>Emojis, effects, or stickers </a:t>
            </a:r>
          </a:p>
          <a:p>
            <a:r>
              <a:rPr lang="en-US" sz="2400" dirty="0"/>
              <a:t>Appear to everyone</a:t>
            </a:r>
          </a:p>
          <a:p>
            <a:r>
              <a:rPr lang="en-US" sz="2400" dirty="0"/>
              <a:t>Reactions and effects temporarily appear. </a:t>
            </a:r>
          </a:p>
          <a:p>
            <a:r>
              <a:rPr lang="en-US" sz="2400" dirty="0"/>
              <a:t>Stickers remain until removed.</a:t>
            </a:r>
          </a:p>
        </p:txBody>
      </p:sp>
      <p:sp>
        <p:nvSpPr>
          <p:cNvPr id="3" name="Title 2">
            <a:extLst>
              <a:ext uri="{FF2B5EF4-FFF2-40B4-BE49-F238E27FC236}">
                <a16:creationId xmlns:a16="http://schemas.microsoft.com/office/drawing/2014/main" id="{1FA6727F-D18D-F4FC-14CA-918BC4FA5FE5}"/>
              </a:ext>
            </a:extLst>
          </p:cNvPr>
          <p:cNvSpPr>
            <a:spLocks noGrp="1"/>
          </p:cNvSpPr>
          <p:nvPr>
            <p:ph type="title"/>
          </p:nvPr>
        </p:nvSpPr>
        <p:spPr/>
        <p:txBody>
          <a:bodyPr/>
          <a:lstStyle/>
          <a:p>
            <a:r>
              <a:rPr lang="en-US" dirty="0"/>
              <a:t>Add Reactions</a:t>
            </a:r>
          </a:p>
        </p:txBody>
      </p:sp>
      <p:sp>
        <p:nvSpPr>
          <p:cNvPr id="4" name="Slide Number Placeholder 3">
            <a:extLst>
              <a:ext uri="{FF2B5EF4-FFF2-40B4-BE49-F238E27FC236}">
                <a16:creationId xmlns:a16="http://schemas.microsoft.com/office/drawing/2014/main" id="{8274B9E0-A1E1-F0B8-81F4-E23765820CC5}"/>
              </a:ext>
            </a:extLst>
          </p:cNvPr>
          <p:cNvSpPr>
            <a:spLocks noGrp="1"/>
          </p:cNvSpPr>
          <p:nvPr>
            <p:ph type="sldNum" sz="quarter" idx="12"/>
          </p:nvPr>
        </p:nvSpPr>
        <p:spPr/>
        <p:txBody>
          <a:bodyPr/>
          <a:lstStyle/>
          <a:p>
            <a:fld id="{4EADB2B1-18EC-453C-8031-D4880FBCDB79}" type="slidenum">
              <a:rPr lang="en-US" smtClean="0"/>
              <a:pPr/>
              <a:t>56</a:t>
            </a:fld>
            <a:endParaRPr lang="en-US" dirty="0"/>
          </a:p>
        </p:txBody>
      </p:sp>
    </p:spTree>
    <p:extLst>
      <p:ext uri="{BB962C8B-B14F-4D97-AF65-F5344CB8AC3E}">
        <p14:creationId xmlns:p14="http://schemas.microsoft.com/office/powerpoint/2010/main" val="45999942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390BCFC-17B4-8E01-3244-8AE66DD73B01}"/>
              </a:ext>
            </a:extLst>
          </p:cNvPr>
          <p:cNvSpPr>
            <a:spLocks noGrp="1"/>
          </p:cNvSpPr>
          <p:nvPr>
            <p:ph idx="1"/>
          </p:nvPr>
        </p:nvSpPr>
        <p:spPr>
          <a:xfrm>
            <a:off x="1097280" y="1828800"/>
            <a:ext cx="10058400" cy="4344311"/>
          </a:xfrm>
        </p:spPr>
        <p:txBody>
          <a:bodyPr/>
          <a:lstStyle/>
          <a:p>
            <a:pPr marL="0" indent="0" algn="l">
              <a:buNone/>
            </a:pPr>
            <a:r>
              <a:rPr lang="en-US" sz="2800" b="0" i="0" dirty="0">
                <a:solidFill>
                  <a:srgbClr val="454245"/>
                </a:solidFill>
                <a:effectLst/>
              </a:rPr>
              <a:t>Steps</a:t>
            </a:r>
          </a:p>
          <a:p>
            <a:pPr algn="l">
              <a:buFont typeface="+mj-lt"/>
              <a:buAutoNum type="arabicPeriod"/>
            </a:pPr>
            <a:r>
              <a:rPr lang="en-US" sz="2400" b="0" i="0" dirty="0">
                <a:effectLst/>
              </a:rPr>
              <a:t>Click the     </a:t>
            </a:r>
            <a:r>
              <a:rPr lang="en-US" sz="2400" i="1" dirty="0"/>
              <a:t> </a:t>
            </a:r>
            <a:r>
              <a:rPr lang="en-US" sz="2400" b="1" i="0" dirty="0">
                <a:effectLst/>
              </a:rPr>
              <a:t>emoji icon </a:t>
            </a:r>
            <a:r>
              <a:rPr lang="en-US" sz="2400" i="0" dirty="0">
                <a:effectLst/>
              </a:rPr>
              <a:t>on your toolbar.</a:t>
            </a:r>
          </a:p>
          <a:p>
            <a:pPr algn="l">
              <a:buFont typeface="+mj-lt"/>
              <a:buAutoNum type="arabicPeriod"/>
            </a:pPr>
            <a:r>
              <a:rPr lang="en-US" sz="2400" b="0" i="0" dirty="0">
                <a:effectLst/>
              </a:rPr>
              <a:t>Click the </a:t>
            </a:r>
            <a:r>
              <a:rPr lang="en-US" sz="2400" b="1" i="0" dirty="0">
                <a:effectLst/>
              </a:rPr>
              <a:t>Reactions</a:t>
            </a:r>
            <a:r>
              <a:rPr lang="en-US" sz="2400" b="0" i="0" dirty="0">
                <a:effectLst/>
              </a:rPr>
              <a:t>, </a:t>
            </a:r>
            <a:r>
              <a:rPr lang="en-US" sz="2400" b="1" i="0" dirty="0">
                <a:effectLst/>
              </a:rPr>
              <a:t>Effects</a:t>
            </a:r>
            <a:r>
              <a:rPr lang="en-US" sz="2400" b="0" i="0" dirty="0">
                <a:effectLst/>
              </a:rPr>
              <a:t>, or </a:t>
            </a:r>
            <a:r>
              <a:rPr lang="en-US" sz="2400" b="1" i="0" dirty="0">
                <a:effectLst/>
              </a:rPr>
              <a:t>Stickers</a:t>
            </a:r>
            <a:r>
              <a:rPr lang="en-US" sz="2400" b="0" i="0" dirty="0">
                <a:effectLst/>
              </a:rPr>
              <a:t> tab to make a selection.</a:t>
            </a:r>
          </a:p>
        </p:txBody>
      </p:sp>
      <p:sp>
        <p:nvSpPr>
          <p:cNvPr id="3" name="Title 2">
            <a:extLst>
              <a:ext uri="{FF2B5EF4-FFF2-40B4-BE49-F238E27FC236}">
                <a16:creationId xmlns:a16="http://schemas.microsoft.com/office/drawing/2014/main" id="{1FA6727F-D18D-F4FC-14CA-918BC4FA5FE5}"/>
              </a:ext>
            </a:extLst>
          </p:cNvPr>
          <p:cNvSpPr>
            <a:spLocks noGrp="1"/>
          </p:cNvSpPr>
          <p:nvPr>
            <p:ph type="title"/>
          </p:nvPr>
        </p:nvSpPr>
        <p:spPr/>
        <p:txBody>
          <a:bodyPr/>
          <a:lstStyle/>
          <a:p>
            <a:r>
              <a:rPr lang="en-US" dirty="0"/>
              <a:t>Add Reactions</a:t>
            </a:r>
          </a:p>
        </p:txBody>
      </p:sp>
      <p:sp>
        <p:nvSpPr>
          <p:cNvPr id="4" name="Slide Number Placeholder 3">
            <a:extLst>
              <a:ext uri="{FF2B5EF4-FFF2-40B4-BE49-F238E27FC236}">
                <a16:creationId xmlns:a16="http://schemas.microsoft.com/office/drawing/2014/main" id="{8274B9E0-A1E1-F0B8-81F4-E23765820CC5}"/>
              </a:ext>
            </a:extLst>
          </p:cNvPr>
          <p:cNvSpPr>
            <a:spLocks noGrp="1"/>
          </p:cNvSpPr>
          <p:nvPr>
            <p:ph type="sldNum" sz="quarter" idx="12"/>
          </p:nvPr>
        </p:nvSpPr>
        <p:spPr/>
        <p:txBody>
          <a:bodyPr/>
          <a:lstStyle/>
          <a:p>
            <a:fld id="{4EADB2B1-18EC-453C-8031-D4880FBCDB79}" type="slidenum">
              <a:rPr lang="en-US" smtClean="0"/>
              <a:pPr/>
              <a:t>57</a:t>
            </a:fld>
            <a:endParaRPr lang="en-US" dirty="0"/>
          </a:p>
        </p:txBody>
      </p:sp>
      <p:pic>
        <p:nvPicPr>
          <p:cNvPr id="8" name="Picture 7">
            <a:extLst>
              <a:ext uri="{FF2B5EF4-FFF2-40B4-BE49-F238E27FC236}">
                <a16:creationId xmlns:a16="http://schemas.microsoft.com/office/drawing/2014/main" id="{86D6B3F5-F1D0-A632-6D66-E138B0AD1DE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86160" y="2370216"/>
            <a:ext cx="335407" cy="335407"/>
          </a:xfrm>
          <a:prstGeom prst="rect">
            <a:avLst/>
          </a:prstGeom>
        </p:spPr>
      </p:pic>
      <p:grpSp>
        <p:nvGrpSpPr>
          <p:cNvPr id="10" name="Group 9" descr="Reactions tabs">
            <a:extLst>
              <a:ext uri="{FF2B5EF4-FFF2-40B4-BE49-F238E27FC236}">
                <a16:creationId xmlns:a16="http://schemas.microsoft.com/office/drawing/2014/main" id="{4A7C4525-3209-64C9-D092-CF179BB6515D}"/>
              </a:ext>
            </a:extLst>
          </p:cNvPr>
          <p:cNvGrpSpPr/>
          <p:nvPr/>
        </p:nvGrpSpPr>
        <p:grpSpPr>
          <a:xfrm>
            <a:off x="1440027" y="3428999"/>
            <a:ext cx="3371459" cy="2744111"/>
            <a:chOff x="1440028" y="2911632"/>
            <a:chExt cx="2763079" cy="2269600"/>
          </a:xfrm>
        </p:grpSpPr>
        <p:pic>
          <p:nvPicPr>
            <p:cNvPr id="6" name="Picture 5" descr="Graphical user interface, chat or text message&#10;&#10;Description automatically generated">
              <a:extLst>
                <a:ext uri="{FF2B5EF4-FFF2-40B4-BE49-F238E27FC236}">
                  <a16:creationId xmlns:a16="http://schemas.microsoft.com/office/drawing/2014/main" id="{FC6326D7-4503-A0F9-DF18-6CEB8CE64310}"/>
                </a:ext>
              </a:extLst>
            </p:cNvPr>
            <p:cNvPicPr>
              <a:picLocks noChangeAspect="1"/>
            </p:cNvPicPr>
            <p:nvPr/>
          </p:nvPicPr>
          <p:blipFill rotWithShape="1">
            <a:blip r:embed="rId3">
              <a:extLst>
                <a:ext uri="{28A0092B-C50C-407E-A947-70E740481C1C}">
                  <a14:useLocalDpi xmlns:a14="http://schemas.microsoft.com/office/drawing/2010/main" val="0"/>
                </a:ext>
              </a:extLst>
            </a:blip>
            <a:srcRect l="28262" t="52496" r="24646"/>
            <a:stretch/>
          </p:blipFill>
          <p:spPr>
            <a:xfrm>
              <a:off x="1440028" y="2911632"/>
              <a:ext cx="2763079" cy="2269600"/>
            </a:xfrm>
            <a:prstGeom prst="rect">
              <a:avLst/>
            </a:prstGeom>
          </p:spPr>
        </p:pic>
        <p:sp>
          <p:nvSpPr>
            <p:cNvPr id="9" name="Rectangle: Rounded Corners 8">
              <a:extLst>
                <a:ext uri="{FF2B5EF4-FFF2-40B4-BE49-F238E27FC236}">
                  <a16:creationId xmlns:a16="http://schemas.microsoft.com/office/drawing/2014/main" id="{C123892A-F0D4-9376-3AD5-596342FBED60}"/>
                </a:ext>
              </a:extLst>
            </p:cNvPr>
            <p:cNvSpPr/>
            <p:nvPr/>
          </p:nvSpPr>
          <p:spPr>
            <a:xfrm>
              <a:off x="1564849" y="3082565"/>
              <a:ext cx="1621411" cy="346435"/>
            </a:xfrm>
            <a:prstGeom prst="roundRect">
              <a:avLst/>
            </a:prstGeom>
            <a:noFill/>
            <a:ln w="28575">
              <a:solidFill>
                <a:srgbClr val="EE1E5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89153623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FA6727F-D18D-F4FC-14CA-918BC4FA5FE5}"/>
              </a:ext>
            </a:extLst>
          </p:cNvPr>
          <p:cNvSpPr>
            <a:spLocks noGrp="1"/>
          </p:cNvSpPr>
          <p:nvPr>
            <p:ph type="title"/>
          </p:nvPr>
        </p:nvSpPr>
        <p:spPr>
          <a:xfrm>
            <a:off x="4636008" y="629266"/>
            <a:ext cx="6903720" cy="1676603"/>
          </a:xfrm>
        </p:spPr>
        <p:txBody>
          <a:bodyPr vert="horz" lIns="91440" tIns="45720" rIns="91440" bIns="45720" rtlCol="0" anchor="ctr">
            <a:normAutofit/>
          </a:bodyPr>
          <a:lstStyle/>
          <a:p>
            <a:r>
              <a:rPr lang="en-US" sz="4400" dirty="0"/>
              <a:t>Add Reactions</a:t>
            </a:r>
          </a:p>
        </p:txBody>
      </p:sp>
      <p:sp>
        <p:nvSpPr>
          <p:cNvPr id="16" name="Rectangle 14">
            <a:extLst>
              <a:ext uri="{FF2B5EF4-FFF2-40B4-BE49-F238E27FC236}">
                <a16:creationId xmlns:a16="http://schemas.microsoft.com/office/drawing/2014/main" id="{F88DA1F7-243F-4238-B2E5-D9BC0A53C2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059080" cy="6858000"/>
          </a:xfrm>
          <a:prstGeom prst="rect">
            <a:avLst/>
          </a:prstGeom>
          <a:solidFill>
            <a:srgbClr val="5664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ounded Rectangle 9">
            <a:extLst>
              <a:ext uri="{FF2B5EF4-FFF2-40B4-BE49-F238E27FC236}">
                <a16:creationId xmlns:a16="http://schemas.microsoft.com/office/drawing/2014/main" id="{A7FC5E3B-10AB-47E5-A8FC-14E8B42CE5A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4632" y="484632"/>
            <a:ext cx="3131819" cy="5739187"/>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Content Placeholder 1">
            <a:extLst>
              <a:ext uri="{FF2B5EF4-FFF2-40B4-BE49-F238E27FC236}">
                <a16:creationId xmlns:a16="http://schemas.microsoft.com/office/drawing/2014/main" id="{9390BCFC-17B4-8E01-3244-8AE66DD73B01}"/>
              </a:ext>
            </a:extLst>
          </p:cNvPr>
          <p:cNvSpPr>
            <a:spLocks noGrp="1"/>
          </p:cNvSpPr>
          <p:nvPr>
            <p:ph idx="1"/>
          </p:nvPr>
        </p:nvSpPr>
        <p:spPr>
          <a:xfrm>
            <a:off x="4636007" y="1850571"/>
            <a:ext cx="6903721" cy="4505779"/>
          </a:xfrm>
        </p:spPr>
        <p:txBody>
          <a:bodyPr vert="horz" lIns="91440" tIns="45720" rIns="91440" bIns="45720" rtlCol="0">
            <a:normAutofit fontScale="85000" lnSpcReduction="20000"/>
          </a:bodyPr>
          <a:lstStyle/>
          <a:p>
            <a:r>
              <a:rPr lang="en-US" sz="2800" dirty="0"/>
              <a:t>Emojis</a:t>
            </a:r>
          </a:p>
          <a:p>
            <a:pPr lvl="1"/>
            <a:r>
              <a:rPr lang="en-US" sz="2600" b="1" dirty="0"/>
              <a:t>Reactions</a:t>
            </a:r>
            <a:r>
              <a:rPr lang="en-US" sz="2600" dirty="0"/>
              <a:t> tab</a:t>
            </a:r>
          </a:p>
          <a:p>
            <a:pPr lvl="1"/>
            <a:r>
              <a:rPr lang="en-US" sz="2600" dirty="0"/>
              <a:t>Temporarily appear on your avatar</a:t>
            </a:r>
          </a:p>
          <a:p>
            <a:r>
              <a:rPr lang="en-US" sz="2800" dirty="0"/>
              <a:t>Effects </a:t>
            </a:r>
          </a:p>
          <a:p>
            <a:pPr lvl="1"/>
            <a:r>
              <a:rPr lang="en-US" sz="2600" b="1" dirty="0"/>
              <a:t>Effects</a:t>
            </a:r>
            <a:r>
              <a:rPr lang="en-US" sz="2600" dirty="0"/>
              <a:t> tab</a:t>
            </a:r>
          </a:p>
          <a:p>
            <a:pPr lvl="1"/>
            <a:r>
              <a:rPr lang="en-US" sz="2600" dirty="0"/>
              <a:t>S</a:t>
            </a:r>
            <a:r>
              <a:rPr lang="en-US" sz="2600" dirty="0">
                <a:effectLst/>
              </a:rPr>
              <a:t>end an animation across the window</a:t>
            </a:r>
          </a:p>
          <a:p>
            <a:pPr lvl="1"/>
            <a:r>
              <a:rPr lang="en-US" sz="2600" dirty="0"/>
              <a:t>Temporarily appear</a:t>
            </a:r>
          </a:p>
          <a:p>
            <a:pPr lvl="1"/>
            <a:r>
              <a:rPr lang="en-US" sz="2600" dirty="0"/>
              <a:t>Some have sound</a:t>
            </a:r>
          </a:p>
          <a:p>
            <a:r>
              <a:rPr lang="en-US" sz="2800" dirty="0"/>
              <a:t>Stickers </a:t>
            </a:r>
          </a:p>
          <a:p>
            <a:pPr lvl="1"/>
            <a:r>
              <a:rPr lang="en-US" sz="2600" b="1" dirty="0"/>
              <a:t>Stickers</a:t>
            </a:r>
            <a:r>
              <a:rPr lang="en-US" sz="2600" dirty="0"/>
              <a:t> tab</a:t>
            </a:r>
          </a:p>
          <a:p>
            <a:pPr lvl="1"/>
            <a:r>
              <a:rPr lang="en-US" sz="2600" dirty="0">
                <a:effectLst/>
              </a:rPr>
              <a:t>E.g., “Raise hand”, “Yes”, “No”</a:t>
            </a:r>
            <a:endParaRPr lang="en-US" sz="2600" dirty="0"/>
          </a:p>
          <a:p>
            <a:pPr lvl="1"/>
            <a:r>
              <a:rPr lang="en-US" sz="2600" dirty="0"/>
              <a:t>Remain until removed</a:t>
            </a:r>
          </a:p>
          <a:p>
            <a:pPr lvl="1"/>
            <a:r>
              <a:rPr lang="en-US" sz="2600" dirty="0"/>
              <a:t>Appear on your avatar</a:t>
            </a:r>
          </a:p>
          <a:p>
            <a:endParaRPr lang="en-US" dirty="0">
              <a:solidFill>
                <a:schemeClr val="tx1"/>
              </a:solidFill>
            </a:endParaRPr>
          </a:p>
          <a:p>
            <a:endParaRPr lang="en-US" dirty="0">
              <a:solidFill>
                <a:schemeClr val="tx1"/>
              </a:solidFill>
            </a:endParaRPr>
          </a:p>
        </p:txBody>
      </p:sp>
      <p:sp>
        <p:nvSpPr>
          <p:cNvPr id="4" name="Slide Number Placeholder 3">
            <a:extLst>
              <a:ext uri="{FF2B5EF4-FFF2-40B4-BE49-F238E27FC236}">
                <a16:creationId xmlns:a16="http://schemas.microsoft.com/office/drawing/2014/main" id="{8274B9E0-A1E1-F0B8-81F4-E23765820CC5}"/>
              </a:ext>
            </a:extLst>
          </p:cNvPr>
          <p:cNvSpPr>
            <a:spLocks noGrp="1"/>
          </p:cNvSpPr>
          <p:nvPr>
            <p:ph type="sldNum" sz="quarter" idx="12"/>
          </p:nvPr>
        </p:nvSpPr>
        <p:spPr>
          <a:xfrm>
            <a:off x="461772" y="6356350"/>
            <a:ext cx="685800" cy="365125"/>
          </a:xfrm>
        </p:spPr>
        <p:txBody>
          <a:bodyPr vert="horz" lIns="91440" tIns="45720" rIns="91440" bIns="45720" rtlCol="0" anchor="ctr">
            <a:normAutofit/>
          </a:bodyPr>
          <a:lstStyle/>
          <a:p>
            <a:pPr algn="l">
              <a:spcAft>
                <a:spcPts val="600"/>
              </a:spcAft>
            </a:pPr>
            <a:fld id="{4EADB2B1-18EC-453C-8031-D4880FBCDB79}" type="slidenum">
              <a:rPr lang="en-US" sz="1200">
                <a:solidFill>
                  <a:srgbClr val="595959"/>
                </a:solidFill>
              </a:rPr>
              <a:pPr algn="l">
                <a:spcAft>
                  <a:spcPts val="600"/>
                </a:spcAft>
              </a:pPr>
              <a:t>58</a:t>
            </a:fld>
            <a:endParaRPr lang="en-US" sz="1200">
              <a:solidFill>
                <a:srgbClr val="595959"/>
              </a:solidFill>
            </a:endParaRPr>
          </a:p>
        </p:txBody>
      </p:sp>
      <p:pic>
        <p:nvPicPr>
          <p:cNvPr id="24" name="Picture 23" descr="Diagram&#10;&#10;Description automatically generated">
            <a:extLst>
              <a:ext uri="{FF2B5EF4-FFF2-40B4-BE49-F238E27FC236}">
                <a16:creationId xmlns:a16="http://schemas.microsoft.com/office/drawing/2014/main" id="{553815B3-EA7A-046D-1860-D1ADA7808ED2}"/>
              </a:ext>
            </a:extLst>
          </p:cNvPr>
          <p:cNvPicPr>
            <a:picLocks noChangeAspect="1"/>
          </p:cNvPicPr>
          <p:nvPr/>
        </p:nvPicPr>
        <p:blipFill rotWithShape="1">
          <a:blip r:embed="rId3">
            <a:extLst>
              <a:ext uri="{28A0092B-C50C-407E-A947-70E740481C1C}">
                <a14:useLocalDpi xmlns:a14="http://schemas.microsoft.com/office/drawing/2010/main" val="0"/>
              </a:ext>
            </a:extLst>
          </a:blip>
          <a:srcRect l="931" t="21673"/>
          <a:stretch/>
        </p:blipFill>
        <p:spPr>
          <a:xfrm>
            <a:off x="10575139" y="4011302"/>
            <a:ext cx="821172" cy="639614"/>
          </a:xfrm>
          <a:prstGeom prst="rect">
            <a:avLst/>
          </a:prstGeom>
        </p:spPr>
      </p:pic>
      <p:pic>
        <p:nvPicPr>
          <p:cNvPr id="26" name="Picture 25" descr="A picture containing text&#10;&#10;Description automatically generated">
            <a:extLst>
              <a:ext uri="{FF2B5EF4-FFF2-40B4-BE49-F238E27FC236}">
                <a16:creationId xmlns:a16="http://schemas.microsoft.com/office/drawing/2014/main" id="{D9599F7F-F5EA-1D36-B276-AFA106623FE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085254" y="2968565"/>
            <a:ext cx="622114" cy="920869"/>
          </a:xfrm>
          <a:prstGeom prst="rect">
            <a:avLst/>
          </a:prstGeom>
        </p:spPr>
      </p:pic>
      <p:grpSp>
        <p:nvGrpSpPr>
          <p:cNvPr id="33" name="Group 32">
            <a:extLst>
              <a:ext uri="{FF2B5EF4-FFF2-40B4-BE49-F238E27FC236}">
                <a16:creationId xmlns:a16="http://schemas.microsoft.com/office/drawing/2014/main" id="{B2BD6EAB-3A7B-5ADC-5DE2-326D108DFC4C}"/>
              </a:ext>
            </a:extLst>
          </p:cNvPr>
          <p:cNvGrpSpPr/>
          <p:nvPr/>
        </p:nvGrpSpPr>
        <p:grpSpPr>
          <a:xfrm>
            <a:off x="484631" y="51610"/>
            <a:ext cx="3131819" cy="2210663"/>
            <a:chOff x="782600" y="612849"/>
            <a:chExt cx="2540389" cy="1726760"/>
          </a:xfrm>
        </p:grpSpPr>
        <p:pic>
          <p:nvPicPr>
            <p:cNvPr id="8" name="Picture 7" descr="Reactions tab screenshot">
              <a:extLst>
                <a:ext uri="{FF2B5EF4-FFF2-40B4-BE49-F238E27FC236}">
                  <a16:creationId xmlns:a16="http://schemas.microsoft.com/office/drawing/2014/main" id="{39F4A2A9-9B19-A10D-3A26-A4F2F63E79D3}"/>
                </a:ext>
              </a:extLst>
            </p:cNvPr>
            <p:cNvPicPr>
              <a:picLocks noChangeAspect="1"/>
            </p:cNvPicPr>
            <p:nvPr/>
          </p:nvPicPr>
          <p:blipFill rotWithShape="1">
            <a:blip r:embed="rId5">
              <a:extLst>
                <a:ext uri="{28A0092B-C50C-407E-A947-70E740481C1C}">
                  <a14:useLocalDpi xmlns:a14="http://schemas.microsoft.com/office/drawing/2010/main" val="0"/>
                </a:ext>
              </a:extLst>
            </a:blip>
            <a:srcRect l="3552" r="3942" b="4668"/>
            <a:stretch/>
          </p:blipFill>
          <p:spPr>
            <a:xfrm>
              <a:off x="782600" y="612849"/>
              <a:ext cx="2540389" cy="1726760"/>
            </a:xfrm>
            <a:prstGeom prst="rect">
              <a:avLst/>
            </a:prstGeom>
            <a:ln>
              <a:solidFill>
                <a:schemeClr val="bg1">
                  <a:lumMod val="50000"/>
                </a:schemeClr>
              </a:solidFill>
            </a:ln>
          </p:spPr>
        </p:pic>
        <p:sp>
          <p:nvSpPr>
            <p:cNvPr id="29" name="Rectangle: Rounded Corners 28">
              <a:extLst>
                <a:ext uri="{FF2B5EF4-FFF2-40B4-BE49-F238E27FC236}">
                  <a16:creationId xmlns:a16="http://schemas.microsoft.com/office/drawing/2014/main" id="{5DB3363D-CA6A-736A-2B1E-6CD916403F98}"/>
                </a:ext>
              </a:extLst>
            </p:cNvPr>
            <p:cNvSpPr/>
            <p:nvPr/>
          </p:nvSpPr>
          <p:spPr>
            <a:xfrm>
              <a:off x="782600" y="629266"/>
              <a:ext cx="512800" cy="223973"/>
            </a:xfrm>
            <a:prstGeom prst="round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6" name="Group 35" descr="Effects tab screenshot">
            <a:extLst>
              <a:ext uri="{FF2B5EF4-FFF2-40B4-BE49-F238E27FC236}">
                <a16:creationId xmlns:a16="http://schemas.microsoft.com/office/drawing/2014/main" id="{32981BD9-8BC5-FEB6-DF10-87C9F683CDCD}"/>
              </a:ext>
            </a:extLst>
          </p:cNvPr>
          <p:cNvGrpSpPr/>
          <p:nvPr/>
        </p:nvGrpSpPr>
        <p:grpSpPr>
          <a:xfrm>
            <a:off x="484631" y="2369843"/>
            <a:ext cx="3131819" cy="2051044"/>
            <a:chOff x="484631" y="2369843"/>
            <a:chExt cx="3131819" cy="2051044"/>
          </a:xfrm>
        </p:grpSpPr>
        <p:pic>
          <p:nvPicPr>
            <p:cNvPr id="10" name="Picture 9">
              <a:extLst>
                <a:ext uri="{FF2B5EF4-FFF2-40B4-BE49-F238E27FC236}">
                  <a16:creationId xmlns:a16="http://schemas.microsoft.com/office/drawing/2014/main" id="{B4CC1E07-AFBB-8161-2F3B-14DFE8141CC0}"/>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484631" y="2369843"/>
              <a:ext cx="3131819" cy="2051044"/>
            </a:xfrm>
            <a:prstGeom prst="rect">
              <a:avLst/>
            </a:prstGeom>
            <a:ln w="104775">
              <a:solidFill>
                <a:srgbClr val="566474"/>
              </a:solidFill>
            </a:ln>
            <a:effectLst/>
          </p:spPr>
        </p:pic>
        <p:sp>
          <p:nvSpPr>
            <p:cNvPr id="30" name="Rectangle: Rounded Corners 29">
              <a:extLst>
                <a:ext uri="{FF2B5EF4-FFF2-40B4-BE49-F238E27FC236}">
                  <a16:creationId xmlns:a16="http://schemas.microsoft.com/office/drawing/2014/main" id="{2A960DC7-C5DD-86DA-F64D-EB963D4919F6}"/>
                </a:ext>
              </a:extLst>
            </p:cNvPr>
            <p:cNvSpPr/>
            <p:nvPr/>
          </p:nvSpPr>
          <p:spPr>
            <a:xfrm>
              <a:off x="1275055" y="2390718"/>
              <a:ext cx="548534" cy="234548"/>
            </a:xfrm>
            <a:prstGeom prst="roundRect">
              <a:avLst/>
            </a:prstGeom>
            <a:noFill/>
            <a:ln>
              <a:solidFill>
                <a:srgbClr val="5664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4" name="Group 33" descr="Stickers tab screenshot">
            <a:extLst>
              <a:ext uri="{FF2B5EF4-FFF2-40B4-BE49-F238E27FC236}">
                <a16:creationId xmlns:a16="http://schemas.microsoft.com/office/drawing/2014/main" id="{0A58D717-1321-48DA-15DA-CA8FDFC67833}"/>
              </a:ext>
            </a:extLst>
          </p:cNvPr>
          <p:cNvGrpSpPr/>
          <p:nvPr/>
        </p:nvGrpSpPr>
        <p:grpSpPr>
          <a:xfrm>
            <a:off x="484631" y="4528457"/>
            <a:ext cx="3131819" cy="2321463"/>
            <a:chOff x="808557" y="4386656"/>
            <a:chExt cx="2544317" cy="1681958"/>
          </a:xfrm>
        </p:grpSpPr>
        <p:pic>
          <p:nvPicPr>
            <p:cNvPr id="6" name="Picture 5">
              <a:extLst>
                <a:ext uri="{FF2B5EF4-FFF2-40B4-BE49-F238E27FC236}">
                  <a16:creationId xmlns:a16="http://schemas.microsoft.com/office/drawing/2014/main" id="{E6096125-75BA-3D75-2216-B756A0BD8FE3}"/>
                </a:ext>
              </a:extLst>
            </p:cNvPr>
            <p:cNvPicPr>
              <a:picLocks noChangeAspect="1"/>
            </p:cNvPicPr>
            <p:nvPr/>
          </p:nvPicPr>
          <p:blipFill>
            <a:blip r:embed="rId7">
              <a:extLst>
                <a:ext uri="{28A0092B-C50C-407E-A947-70E740481C1C}">
                  <a14:useLocalDpi xmlns:a14="http://schemas.microsoft.com/office/drawing/2010/main" val="0"/>
                </a:ext>
              </a:extLst>
            </a:blip>
            <a:srcRect/>
            <a:stretch/>
          </p:blipFill>
          <p:spPr>
            <a:xfrm>
              <a:off x="808557" y="4386656"/>
              <a:ext cx="2544317" cy="1681958"/>
            </a:xfrm>
            <a:prstGeom prst="rect">
              <a:avLst/>
            </a:prstGeom>
            <a:ln>
              <a:solidFill>
                <a:schemeClr val="bg1">
                  <a:lumMod val="50000"/>
                </a:schemeClr>
              </a:solidFill>
            </a:ln>
          </p:spPr>
        </p:pic>
        <p:sp>
          <p:nvSpPr>
            <p:cNvPr id="31" name="Rectangle: Rounded Corners 30">
              <a:extLst>
                <a:ext uri="{FF2B5EF4-FFF2-40B4-BE49-F238E27FC236}">
                  <a16:creationId xmlns:a16="http://schemas.microsoft.com/office/drawing/2014/main" id="{F68BD27B-BBD5-11BA-3F24-47908CC416E0}"/>
                </a:ext>
              </a:extLst>
            </p:cNvPr>
            <p:cNvSpPr/>
            <p:nvPr/>
          </p:nvSpPr>
          <p:spPr>
            <a:xfrm>
              <a:off x="1894114" y="4395841"/>
              <a:ext cx="500743" cy="219702"/>
            </a:xfrm>
            <a:prstGeom prst="round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35" name="Content Placeholder 5">
            <a:extLst>
              <a:ext uri="{FF2B5EF4-FFF2-40B4-BE49-F238E27FC236}">
                <a16:creationId xmlns:a16="http://schemas.microsoft.com/office/drawing/2014/main" id="{1C882185-09B8-381F-0CC9-269136D1B95B}"/>
              </a:ext>
            </a:extLst>
          </p:cNvPr>
          <p:cNvPicPr>
            <a:picLocks noChangeAspect="1"/>
          </p:cNvPicPr>
          <p:nvPr/>
        </p:nvPicPr>
        <p:blipFill rotWithShape="1">
          <a:blip r:embed="rId8">
            <a:extLst>
              <a:ext uri="{28A0092B-C50C-407E-A947-70E740481C1C}">
                <a14:useLocalDpi xmlns:a14="http://schemas.microsoft.com/office/drawing/2010/main" val="0"/>
              </a:ext>
            </a:extLst>
          </a:blip>
          <a:srcRect l="12394" t="14083" r="49180" b="12011"/>
          <a:stretch/>
        </p:blipFill>
        <p:spPr>
          <a:xfrm>
            <a:off x="10055531" y="2968565"/>
            <a:ext cx="848168" cy="920869"/>
          </a:xfrm>
          <a:prstGeom prst="rect">
            <a:avLst/>
          </a:prstGeom>
        </p:spPr>
      </p:pic>
    </p:spTree>
    <p:extLst>
      <p:ext uri="{BB962C8B-B14F-4D97-AF65-F5344CB8AC3E}">
        <p14:creationId xmlns:p14="http://schemas.microsoft.com/office/powerpoint/2010/main" val="25998058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 name="Rectangle 19">
            <a:extLst>
              <a:ext uri="{FF2B5EF4-FFF2-40B4-BE49-F238E27FC236}">
                <a16:creationId xmlns:a16="http://schemas.microsoft.com/office/drawing/2014/main" id="{8F7AFB9A-7364-478C-B48B-8523CDD9AE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2" name="Freeform: Shape 21">
            <a:extLst>
              <a:ext uri="{FF2B5EF4-FFF2-40B4-BE49-F238E27FC236}">
                <a16:creationId xmlns:a16="http://schemas.microsoft.com/office/drawing/2014/main" id="{36678033-86B6-40E6-BE90-78D8ED4E3A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6096002" cy="6858000"/>
          </a:xfrm>
          <a:custGeom>
            <a:avLst/>
            <a:gdLst>
              <a:gd name="connsiteX0" fmla="*/ 0 w 6096002"/>
              <a:gd name="connsiteY0" fmla="*/ 0 h 6858000"/>
              <a:gd name="connsiteX1" fmla="*/ 4885967 w 6096002"/>
              <a:gd name="connsiteY1" fmla="*/ 0 h 6858000"/>
              <a:gd name="connsiteX2" fmla="*/ 4946007 w 6096002"/>
              <a:gd name="connsiteY2" fmla="*/ 69271 h 6858000"/>
              <a:gd name="connsiteX3" fmla="*/ 6096002 w 6096002"/>
              <a:gd name="connsiteY3" fmla="*/ 3429000 h 6858000"/>
              <a:gd name="connsiteX4" fmla="*/ 4946007 w 6096002"/>
              <a:gd name="connsiteY4" fmla="*/ 6788730 h 6858000"/>
              <a:gd name="connsiteX5" fmla="*/ 4885967 w 6096002"/>
              <a:gd name="connsiteY5" fmla="*/ 6858000 h 6858000"/>
              <a:gd name="connsiteX6" fmla="*/ 0 w 609600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96002" h="6858000">
                <a:moveTo>
                  <a:pt x="0" y="0"/>
                </a:moveTo>
                <a:lnTo>
                  <a:pt x="4885967" y="0"/>
                </a:lnTo>
                <a:lnTo>
                  <a:pt x="4946007" y="69271"/>
                </a:lnTo>
                <a:cubicBezTo>
                  <a:pt x="5656533" y="929100"/>
                  <a:pt x="6096002" y="2116944"/>
                  <a:pt x="6096002" y="3429000"/>
                </a:cubicBezTo>
                <a:cubicBezTo>
                  <a:pt x="6096002" y="4741056"/>
                  <a:pt x="5656533" y="5928900"/>
                  <a:pt x="4946007" y="6788730"/>
                </a:cubicBezTo>
                <a:lnTo>
                  <a:pt x="4885967" y="6858000"/>
                </a:lnTo>
                <a:lnTo>
                  <a:pt x="0" y="6858000"/>
                </a:lnTo>
                <a:close/>
              </a:path>
            </a:pathLst>
          </a:custGeom>
          <a:ln w="9525">
            <a:solidFill>
              <a:srgbClr val="EFEFEF"/>
            </a:solidFill>
          </a:ln>
          <a:effectLst>
            <a:outerShdw blurRad="88900" dist="38100" algn="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24" name="Freeform: Shape 23">
            <a:extLst>
              <a:ext uri="{FF2B5EF4-FFF2-40B4-BE49-F238E27FC236}">
                <a16:creationId xmlns:a16="http://schemas.microsoft.com/office/drawing/2014/main" id="{D2542E1A-076E-4A34-BB67-2BF961754E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085370" cy="6858000"/>
          </a:xfrm>
          <a:custGeom>
            <a:avLst/>
            <a:gdLst>
              <a:gd name="connsiteX0" fmla="*/ 0 w 6085370"/>
              <a:gd name="connsiteY0" fmla="*/ 0 h 6858000"/>
              <a:gd name="connsiteX1" fmla="*/ 4875335 w 6085370"/>
              <a:gd name="connsiteY1" fmla="*/ 0 h 6858000"/>
              <a:gd name="connsiteX2" fmla="*/ 4935375 w 6085370"/>
              <a:gd name="connsiteY2" fmla="*/ 69271 h 6858000"/>
              <a:gd name="connsiteX3" fmla="*/ 6085370 w 6085370"/>
              <a:gd name="connsiteY3" fmla="*/ 3429000 h 6858000"/>
              <a:gd name="connsiteX4" fmla="*/ 4935375 w 6085370"/>
              <a:gd name="connsiteY4" fmla="*/ 6788730 h 6858000"/>
              <a:gd name="connsiteX5" fmla="*/ 4875335 w 6085370"/>
              <a:gd name="connsiteY5" fmla="*/ 6858000 h 6858000"/>
              <a:gd name="connsiteX6" fmla="*/ 0 w 6085370"/>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85370" h="6858000">
                <a:moveTo>
                  <a:pt x="0" y="0"/>
                </a:moveTo>
                <a:lnTo>
                  <a:pt x="4875335" y="0"/>
                </a:lnTo>
                <a:lnTo>
                  <a:pt x="4935375" y="69271"/>
                </a:lnTo>
                <a:cubicBezTo>
                  <a:pt x="5645901" y="929100"/>
                  <a:pt x="6085370" y="2116944"/>
                  <a:pt x="6085370" y="3429000"/>
                </a:cubicBezTo>
                <a:cubicBezTo>
                  <a:pt x="6085370" y="4741056"/>
                  <a:pt x="5645901" y="5928900"/>
                  <a:pt x="4935375" y="6788730"/>
                </a:cubicBezTo>
                <a:lnTo>
                  <a:pt x="4875335"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Title 2">
            <a:extLst>
              <a:ext uri="{FF2B5EF4-FFF2-40B4-BE49-F238E27FC236}">
                <a16:creationId xmlns:a16="http://schemas.microsoft.com/office/drawing/2014/main" id="{40877025-8B57-ACE7-1317-A675F2762081}"/>
              </a:ext>
            </a:extLst>
          </p:cNvPr>
          <p:cNvSpPr>
            <a:spLocks noGrp="1"/>
          </p:cNvSpPr>
          <p:nvPr>
            <p:ph type="title"/>
          </p:nvPr>
        </p:nvSpPr>
        <p:spPr>
          <a:xfrm>
            <a:off x="438913" y="859536"/>
            <a:ext cx="4832802" cy="1243584"/>
          </a:xfrm>
        </p:spPr>
        <p:txBody>
          <a:bodyPr vert="horz" lIns="91440" tIns="45720" rIns="91440" bIns="45720" rtlCol="0" anchor="ctr">
            <a:normAutofit/>
          </a:bodyPr>
          <a:lstStyle/>
          <a:p>
            <a:r>
              <a:rPr lang="en-US" sz="4400" dirty="0"/>
              <a:t>Captions</a:t>
            </a:r>
          </a:p>
        </p:txBody>
      </p:sp>
      <p:sp>
        <p:nvSpPr>
          <p:cNvPr id="26" name="Rectangle 25">
            <a:extLst>
              <a:ext uri="{FF2B5EF4-FFF2-40B4-BE49-F238E27FC236}">
                <a16:creationId xmlns:a16="http://schemas.microsoft.com/office/drawing/2014/main" id="{75C56826-D4E5-42ED-8529-079651CB30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152144"/>
            <a:ext cx="128016" cy="6539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28" name="Rectangle 27">
            <a:extLst>
              <a:ext uri="{FF2B5EF4-FFF2-40B4-BE49-F238E27FC236}">
                <a16:creationId xmlns:a16="http://schemas.microsoft.com/office/drawing/2014/main" id="{82095FCE-EF05-4443-B97A-85DEE3A5CA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38912" y="2185062"/>
            <a:ext cx="498348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Content Placeholder 1">
            <a:extLst>
              <a:ext uri="{FF2B5EF4-FFF2-40B4-BE49-F238E27FC236}">
                <a16:creationId xmlns:a16="http://schemas.microsoft.com/office/drawing/2014/main" id="{BBCD581E-389D-3B70-0D4B-A82640F21A0B}"/>
              </a:ext>
            </a:extLst>
          </p:cNvPr>
          <p:cNvSpPr>
            <a:spLocks noGrp="1"/>
          </p:cNvSpPr>
          <p:nvPr>
            <p:ph idx="1"/>
          </p:nvPr>
        </p:nvSpPr>
        <p:spPr>
          <a:xfrm>
            <a:off x="438912" y="2512611"/>
            <a:ext cx="4832803" cy="3664351"/>
          </a:xfrm>
        </p:spPr>
        <p:txBody>
          <a:bodyPr vert="horz" lIns="91440" tIns="45720" rIns="91440" bIns="45720" rtlCol="0">
            <a:normAutofit/>
          </a:bodyPr>
          <a:lstStyle/>
          <a:p>
            <a:pPr marL="0" indent="0">
              <a:buNone/>
            </a:pPr>
            <a:r>
              <a:rPr lang="en-US" sz="2800" dirty="0"/>
              <a:t>Transcribe all conversation taking place in real time.</a:t>
            </a:r>
          </a:p>
          <a:p>
            <a:pPr marL="628650" indent="-342900">
              <a:buFont typeface="+mj-lt"/>
              <a:buAutoNum type="arabicPeriod"/>
            </a:pPr>
            <a:r>
              <a:rPr lang="en-US" sz="2400" dirty="0"/>
              <a:t>Click </a:t>
            </a:r>
            <a:r>
              <a:rPr lang="en-US" sz="2400" b="1" dirty="0"/>
              <a:t>More options “3 ellipses”.  </a:t>
            </a:r>
            <a:r>
              <a:rPr lang="en-US" sz="2400" dirty="0"/>
              <a:t>Or</a:t>
            </a:r>
            <a:r>
              <a:rPr lang="en-US" sz="2400" b="1" dirty="0"/>
              <a:t> </a:t>
            </a:r>
            <a:r>
              <a:rPr lang="en-US" sz="2400" dirty="0"/>
              <a:t>click </a:t>
            </a:r>
            <a:r>
              <a:rPr lang="en-US" sz="2400" b="1" dirty="0"/>
              <a:t>Settings cog </a:t>
            </a:r>
            <a:r>
              <a:rPr lang="en-US" sz="2400" dirty="0"/>
              <a:t>from large window.  </a:t>
            </a:r>
          </a:p>
          <a:p>
            <a:pPr marL="628650" indent="-342900">
              <a:buFont typeface="+mj-lt"/>
              <a:buAutoNum type="arabicPeriod"/>
            </a:pPr>
            <a:r>
              <a:rPr lang="en-US" sz="2400" dirty="0"/>
              <a:t>Click </a:t>
            </a:r>
            <a:r>
              <a:rPr lang="en-US" sz="2400" b="1" dirty="0"/>
              <a:t>Turn on captions.</a:t>
            </a:r>
          </a:p>
          <a:p>
            <a:pPr marL="628650" indent="-342900">
              <a:buFont typeface="+mj-lt"/>
              <a:buAutoNum type="arabicPeriod"/>
            </a:pPr>
            <a:r>
              <a:rPr lang="en-US" sz="2400" dirty="0"/>
              <a:t>Click </a:t>
            </a:r>
            <a:r>
              <a:rPr lang="en-US" sz="2400" b="1" dirty="0"/>
              <a:t>Captions tab </a:t>
            </a:r>
            <a:r>
              <a:rPr lang="en-US" sz="2400" dirty="0"/>
              <a:t>in upper right sidebar.</a:t>
            </a:r>
          </a:p>
        </p:txBody>
      </p:sp>
      <p:pic>
        <p:nvPicPr>
          <p:cNvPr id="6" name="Picture 5" descr="Turn on captions option screenshot">
            <a:extLst>
              <a:ext uri="{FF2B5EF4-FFF2-40B4-BE49-F238E27FC236}">
                <a16:creationId xmlns:a16="http://schemas.microsoft.com/office/drawing/2014/main" id="{5844C5EE-D337-6086-54E1-972A62A7C417}"/>
              </a:ext>
            </a:extLst>
          </p:cNvPr>
          <p:cNvPicPr>
            <a:picLocks noChangeAspect="1"/>
          </p:cNvPicPr>
          <p:nvPr/>
        </p:nvPicPr>
        <p:blipFill rotWithShape="1">
          <a:blip r:embed="rId2">
            <a:extLst>
              <a:ext uri="{28A0092B-C50C-407E-A947-70E740481C1C}">
                <a14:useLocalDpi xmlns:a14="http://schemas.microsoft.com/office/drawing/2010/main" val="0"/>
              </a:ext>
            </a:extLst>
          </a:blip>
          <a:srcRect l="5845" t="3676"/>
          <a:stretch/>
        </p:blipFill>
        <p:spPr>
          <a:xfrm>
            <a:off x="9667052" y="466799"/>
            <a:ext cx="1836701" cy="2743200"/>
          </a:xfrm>
          <a:prstGeom prst="rect">
            <a:avLst/>
          </a:prstGeom>
        </p:spPr>
      </p:pic>
      <p:pic>
        <p:nvPicPr>
          <p:cNvPr id="8" name="Picture 7" descr="Captions tab screenshot">
            <a:extLst>
              <a:ext uri="{FF2B5EF4-FFF2-40B4-BE49-F238E27FC236}">
                <a16:creationId xmlns:a16="http://schemas.microsoft.com/office/drawing/2014/main" id="{0466AB3E-E037-F686-2FF1-36A5667323F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50372" y="3429000"/>
            <a:ext cx="5069711" cy="2743200"/>
          </a:xfrm>
          <a:prstGeom prst="rect">
            <a:avLst/>
          </a:prstGeom>
        </p:spPr>
      </p:pic>
      <p:sp>
        <p:nvSpPr>
          <p:cNvPr id="4" name="Slide Number Placeholder 3">
            <a:extLst>
              <a:ext uri="{FF2B5EF4-FFF2-40B4-BE49-F238E27FC236}">
                <a16:creationId xmlns:a16="http://schemas.microsoft.com/office/drawing/2014/main" id="{0160D31A-E505-9376-E549-227FA9ECC67E}"/>
              </a:ext>
            </a:extLst>
          </p:cNvPr>
          <p:cNvSpPr>
            <a:spLocks noGrp="1"/>
          </p:cNvSpPr>
          <p:nvPr>
            <p:ph type="sldNum" sz="quarter" idx="12"/>
          </p:nvPr>
        </p:nvSpPr>
        <p:spPr>
          <a:xfrm>
            <a:off x="10326623" y="6356350"/>
            <a:ext cx="1426464" cy="365125"/>
          </a:xfrm>
        </p:spPr>
        <p:txBody>
          <a:bodyPr vert="horz" lIns="91440" tIns="45720" rIns="91440" bIns="45720" rtlCol="0" anchor="ctr">
            <a:normAutofit/>
          </a:bodyPr>
          <a:lstStyle/>
          <a:p>
            <a:pPr>
              <a:spcAft>
                <a:spcPts val="600"/>
              </a:spcAft>
            </a:pPr>
            <a:fld id="{4EADB2B1-18EC-453C-8031-D4880FBCDB79}" type="slidenum">
              <a:rPr lang="en-US" sz="1200" smtClean="0">
                <a:solidFill>
                  <a:schemeClr val="tx1">
                    <a:lumMod val="50000"/>
                    <a:lumOff val="50000"/>
                  </a:schemeClr>
                </a:solidFill>
              </a:rPr>
              <a:pPr>
                <a:spcAft>
                  <a:spcPts val="600"/>
                </a:spcAft>
              </a:pPr>
              <a:t>59</a:t>
            </a:fld>
            <a:endParaRPr lang="en-US" sz="1200">
              <a:solidFill>
                <a:schemeClr val="tx1">
                  <a:lumMod val="50000"/>
                  <a:lumOff val="50000"/>
                </a:schemeClr>
              </a:solidFill>
            </a:endParaRPr>
          </a:p>
        </p:txBody>
      </p:sp>
      <p:grpSp>
        <p:nvGrpSpPr>
          <p:cNvPr id="12" name="Group 11">
            <a:extLst>
              <a:ext uri="{FF2B5EF4-FFF2-40B4-BE49-F238E27FC236}">
                <a16:creationId xmlns:a16="http://schemas.microsoft.com/office/drawing/2014/main" id="{D38AA4E2-6D6F-0024-1A5F-C264B3215FC6}"/>
              </a:ext>
            </a:extLst>
          </p:cNvPr>
          <p:cNvGrpSpPr/>
          <p:nvPr/>
        </p:nvGrpSpPr>
        <p:grpSpPr>
          <a:xfrm>
            <a:off x="6188387" y="348428"/>
            <a:ext cx="3109229" cy="2252529"/>
            <a:chOff x="6188387" y="348428"/>
            <a:chExt cx="3109229" cy="2252529"/>
          </a:xfrm>
        </p:grpSpPr>
        <p:pic>
          <p:nvPicPr>
            <p:cNvPr id="7" name="Picture 6">
              <a:extLst>
                <a:ext uri="{FF2B5EF4-FFF2-40B4-BE49-F238E27FC236}">
                  <a16:creationId xmlns:a16="http://schemas.microsoft.com/office/drawing/2014/main" id="{8723148C-16F6-B571-FD94-F1EF8317CE5D}"/>
                </a:ext>
              </a:extLst>
            </p:cNvPr>
            <p:cNvPicPr>
              <a:picLocks noChangeAspect="1"/>
            </p:cNvPicPr>
            <p:nvPr/>
          </p:nvPicPr>
          <p:blipFill>
            <a:blip r:embed="rId4"/>
            <a:stretch>
              <a:fillRect/>
            </a:stretch>
          </p:blipFill>
          <p:spPr>
            <a:xfrm>
              <a:off x="6188387" y="348428"/>
              <a:ext cx="3109229" cy="1943268"/>
            </a:xfrm>
            <a:prstGeom prst="rect">
              <a:avLst/>
            </a:prstGeom>
          </p:spPr>
        </p:pic>
        <p:sp>
          <p:nvSpPr>
            <p:cNvPr id="5" name="Rectangle: Rounded Corners 4">
              <a:extLst>
                <a:ext uri="{FF2B5EF4-FFF2-40B4-BE49-F238E27FC236}">
                  <a16:creationId xmlns:a16="http://schemas.microsoft.com/office/drawing/2014/main" id="{BF01043A-14F8-D649-6F01-8C46B3947345}"/>
                </a:ext>
              </a:extLst>
            </p:cNvPr>
            <p:cNvSpPr/>
            <p:nvPr/>
          </p:nvSpPr>
          <p:spPr>
            <a:xfrm>
              <a:off x="7978248" y="1729087"/>
              <a:ext cx="466127" cy="474263"/>
            </a:xfrm>
            <a:prstGeom prst="roundRect">
              <a:avLst/>
            </a:prstGeom>
            <a:noFill/>
            <a:ln w="28575">
              <a:solidFill>
                <a:srgbClr val="D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Arrow Connector 10">
              <a:extLst>
                <a:ext uri="{FF2B5EF4-FFF2-40B4-BE49-F238E27FC236}">
                  <a16:creationId xmlns:a16="http://schemas.microsoft.com/office/drawing/2014/main" id="{78030B81-C02E-1210-C639-7B7DCFDBCA50}"/>
                </a:ext>
              </a:extLst>
            </p:cNvPr>
            <p:cNvCxnSpPr/>
            <p:nvPr/>
          </p:nvCxnSpPr>
          <p:spPr>
            <a:xfrm flipV="1">
              <a:off x="7923329" y="2291696"/>
              <a:ext cx="109838" cy="309261"/>
            </a:xfrm>
            <a:prstGeom prst="straightConnector1">
              <a:avLst/>
            </a:prstGeom>
            <a:ln w="28575">
              <a:solidFill>
                <a:srgbClr val="DB3568"/>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7106119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12">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9"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descr="People chatting at table">
            <a:extLst>
              <a:ext uri="{FF2B5EF4-FFF2-40B4-BE49-F238E27FC236}">
                <a16:creationId xmlns:a16="http://schemas.microsoft.com/office/drawing/2014/main" id="{8C9B8694-17DB-98C7-D56B-24911796D87D}"/>
              </a:ext>
            </a:extLst>
          </p:cNvPr>
          <p:cNvPicPr>
            <a:picLocks noChangeAspect="1"/>
          </p:cNvPicPr>
          <p:nvPr/>
        </p:nvPicPr>
        <p:blipFill rotWithShape="1">
          <a:blip r:embed="rId2">
            <a:extLst>
              <a:ext uri="{28A0092B-C50C-407E-A947-70E740481C1C}">
                <a14:useLocalDpi xmlns:a14="http://schemas.microsoft.com/office/drawing/2010/main" val="0"/>
              </a:ext>
            </a:extLst>
          </a:blip>
          <a:srcRect l="5884" r="-1" b="-1"/>
          <a:stretch/>
        </p:blipFill>
        <p:spPr>
          <a:xfrm>
            <a:off x="2522356" y="10"/>
            <a:ext cx="9669642" cy="6857990"/>
          </a:xfrm>
          <a:prstGeom prst="rect">
            <a:avLst/>
          </a:prstGeom>
        </p:spPr>
      </p:pic>
      <p:sp>
        <p:nvSpPr>
          <p:cNvPr id="24" name="Rectangle 14">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390263"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itle 2">
            <a:extLst>
              <a:ext uri="{FF2B5EF4-FFF2-40B4-BE49-F238E27FC236}">
                <a16:creationId xmlns:a16="http://schemas.microsoft.com/office/drawing/2014/main" id="{1855D2F9-D56A-7107-96F8-5F87F6F79EF6}"/>
              </a:ext>
            </a:extLst>
          </p:cNvPr>
          <p:cNvSpPr>
            <a:spLocks noGrp="1"/>
          </p:cNvSpPr>
          <p:nvPr>
            <p:ph type="title"/>
          </p:nvPr>
        </p:nvSpPr>
        <p:spPr>
          <a:xfrm>
            <a:off x="838200" y="365125"/>
            <a:ext cx="3822189" cy="1899912"/>
          </a:xfrm>
        </p:spPr>
        <p:txBody>
          <a:bodyPr vert="horz" lIns="91440" tIns="45720" rIns="91440" bIns="45720" rtlCol="0" anchor="ctr">
            <a:normAutofit/>
          </a:bodyPr>
          <a:lstStyle/>
          <a:p>
            <a:r>
              <a:rPr lang="en-US" dirty="0">
                <a:solidFill>
                  <a:schemeClr val="tx1"/>
                </a:solidFill>
              </a:rPr>
              <a:t>What are Huddles?</a:t>
            </a:r>
          </a:p>
        </p:txBody>
      </p:sp>
      <p:sp>
        <p:nvSpPr>
          <p:cNvPr id="2" name="Content Placeholder 1">
            <a:extLst>
              <a:ext uri="{FF2B5EF4-FFF2-40B4-BE49-F238E27FC236}">
                <a16:creationId xmlns:a16="http://schemas.microsoft.com/office/drawing/2014/main" id="{7C71B251-2FC2-E233-4DBE-A7AA6320E454}"/>
              </a:ext>
            </a:extLst>
          </p:cNvPr>
          <p:cNvSpPr>
            <a:spLocks noGrp="1"/>
          </p:cNvSpPr>
          <p:nvPr>
            <p:ph idx="1"/>
          </p:nvPr>
        </p:nvSpPr>
        <p:spPr>
          <a:xfrm>
            <a:off x="838200" y="2434201"/>
            <a:ext cx="3978897" cy="3742762"/>
          </a:xfrm>
        </p:spPr>
        <p:txBody>
          <a:bodyPr vert="horz" lIns="91440" tIns="45720" rIns="91440" bIns="45720" rtlCol="0">
            <a:normAutofit/>
          </a:bodyPr>
          <a:lstStyle/>
          <a:p>
            <a:pPr marL="0"/>
            <a:r>
              <a:rPr lang="en-US" sz="2200" dirty="0">
                <a:solidFill>
                  <a:schemeClr val="tx1"/>
                </a:solidFill>
              </a:rPr>
              <a:t>Connect instantly with coworkers.</a:t>
            </a:r>
          </a:p>
          <a:p>
            <a:pPr marL="0"/>
            <a:r>
              <a:rPr lang="en-US" sz="2200" dirty="0">
                <a:solidFill>
                  <a:schemeClr val="tx1"/>
                </a:solidFill>
              </a:rPr>
              <a:t>Huddles are a quick and easy way to meet live with anyone in QualityNet Slack, especially while working remote.</a:t>
            </a:r>
          </a:p>
          <a:p>
            <a:pPr marL="0"/>
            <a:r>
              <a:rPr lang="en-US" sz="2200" dirty="0">
                <a:solidFill>
                  <a:schemeClr val="tx1"/>
                </a:solidFill>
              </a:rPr>
              <a:t>If talking something out is faster than typing it out, you’ll want to start a huddle. </a:t>
            </a:r>
          </a:p>
        </p:txBody>
      </p:sp>
      <p:sp>
        <p:nvSpPr>
          <p:cNvPr id="4" name="Slide Number Placeholder 3">
            <a:extLst>
              <a:ext uri="{FF2B5EF4-FFF2-40B4-BE49-F238E27FC236}">
                <a16:creationId xmlns:a16="http://schemas.microsoft.com/office/drawing/2014/main" id="{4955E6A3-FFA4-C67F-0CD1-5D97B26E8EA6}"/>
              </a:ext>
            </a:extLst>
          </p:cNvPr>
          <p:cNvSpPr>
            <a:spLocks noGrp="1"/>
          </p:cNvSpPr>
          <p:nvPr>
            <p:ph type="sldNum" sz="quarter" idx="12"/>
          </p:nvPr>
        </p:nvSpPr>
        <p:spPr>
          <a:xfrm>
            <a:off x="8610600" y="6356350"/>
            <a:ext cx="2743200" cy="365125"/>
          </a:xfrm>
        </p:spPr>
        <p:txBody>
          <a:bodyPr vert="horz" lIns="91440" tIns="45720" rIns="91440" bIns="45720" rtlCol="0" anchor="ctr">
            <a:normAutofit/>
          </a:bodyPr>
          <a:lstStyle/>
          <a:p>
            <a:pPr>
              <a:spcAft>
                <a:spcPts val="600"/>
              </a:spcAft>
              <a:defRPr/>
            </a:pPr>
            <a:fld id="{4EADB2B1-18EC-453C-8031-D4880FBCDB79}" type="slidenum">
              <a:rPr lang="en-US" sz="1200">
                <a:solidFill>
                  <a:srgbClr val="FFFFFF"/>
                </a:solidFill>
                <a:latin typeface="Calibri" panose="020F0502020204030204"/>
              </a:rPr>
              <a:pPr>
                <a:spcAft>
                  <a:spcPts val="600"/>
                </a:spcAft>
                <a:defRPr/>
              </a:pPr>
              <a:t>6</a:t>
            </a:fld>
            <a:endParaRPr lang="en-US" sz="1200">
              <a:solidFill>
                <a:srgbClr val="FFFFFF"/>
              </a:solidFill>
              <a:latin typeface="Calibri" panose="020F0502020204030204"/>
            </a:endParaRPr>
          </a:p>
        </p:txBody>
      </p:sp>
    </p:spTree>
    <p:extLst>
      <p:ext uri="{BB962C8B-B14F-4D97-AF65-F5344CB8AC3E}">
        <p14:creationId xmlns:p14="http://schemas.microsoft.com/office/powerpoint/2010/main" val="3317392720"/>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12D5DC8-A263-52D5-E50E-F15B531A6F48}"/>
              </a:ext>
            </a:extLst>
          </p:cNvPr>
          <p:cNvSpPr>
            <a:spLocks noGrp="1"/>
          </p:cNvSpPr>
          <p:nvPr>
            <p:ph type="title"/>
          </p:nvPr>
        </p:nvSpPr>
        <p:spPr/>
        <p:txBody>
          <a:bodyPr/>
          <a:lstStyle/>
          <a:p>
            <a:r>
              <a:rPr lang="en-US" dirty="0"/>
              <a:t>Captions</a:t>
            </a:r>
          </a:p>
        </p:txBody>
      </p:sp>
      <p:sp>
        <p:nvSpPr>
          <p:cNvPr id="4" name="Slide Number Placeholder 3">
            <a:extLst>
              <a:ext uri="{FF2B5EF4-FFF2-40B4-BE49-F238E27FC236}">
                <a16:creationId xmlns:a16="http://schemas.microsoft.com/office/drawing/2014/main" id="{4D879019-0E42-AF3A-056E-D0E42CB4E176}"/>
              </a:ext>
            </a:extLst>
          </p:cNvPr>
          <p:cNvSpPr>
            <a:spLocks noGrp="1"/>
          </p:cNvSpPr>
          <p:nvPr>
            <p:ph type="sldNum" sz="quarter" idx="12"/>
          </p:nvPr>
        </p:nvSpPr>
        <p:spPr/>
        <p:txBody>
          <a:bodyPr/>
          <a:lstStyle/>
          <a:p>
            <a:fld id="{4EADB2B1-18EC-453C-8031-D4880FBCDB79}" type="slidenum">
              <a:rPr lang="en-US" smtClean="0"/>
              <a:pPr/>
              <a:t>60</a:t>
            </a:fld>
            <a:endParaRPr lang="en-US" dirty="0"/>
          </a:p>
        </p:txBody>
      </p:sp>
      <p:pic>
        <p:nvPicPr>
          <p:cNvPr id="8" name="Picture 7" descr="screenshot of thread">
            <a:extLst>
              <a:ext uri="{FF2B5EF4-FFF2-40B4-BE49-F238E27FC236}">
                <a16:creationId xmlns:a16="http://schemas.microsoft.com/office/drawing/2014/main" id="{7351574A-7A2F-471C-BADD-69D5898BF60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2035838"/>
            <a:ext cx="8314233" cy="3986276"/>
          </a:xfrm>
          <a:prstGeom prst="rect">
            <a:avLst/>
          </a:prstGeom>
          <a:ln>
            <a:solidFill>
              <a:schemeClr val="bg1">
                <a:lumMod val="85000"/>
              </a:schemeClr>
            </a:solidFill>
          </a:ln>
        </p:spPr>
      </p:pic>
      <p:pic>
        <p:nvPicPr>
          <p:cNvPr id="6" name="Content Placeholder 5" descr="close-up of thread">
            <a:extLst>
              <a:ext uri="{FF2B5EF4-FFF2-40B4-BE49-F238E27FC236}">
                <a16:creationId xmlns:a16="http://schemas.microsoft.com/office/drawing/2014/main" id="{6DDC83EB-A2B7-D16D-0F52-7603BBBB74F0}"/>
              </a:ext>
            </a:extLst>
          </p:cNvPr>
          <p:cNvPicPr>
            <a:picLocks noGrp="1" noChangeAspect="1"/>
          </p:cNvPicPr>
          <p:nvPr>
            <p:ph idx="1"/>
          </p:nvPr>
        </p:nvPicPr>
        <p:blipFill rotWithShape="1">
          <a:blip r:embed="rId4">
            <a:extLst>
              <a:ext uri="{28A0092B-C50C-407E-A947-70E740481C1C}">
                <a14:useLocalDpi xmlns:a14="http://schemas.microsoft.com/office/drawing/2010/main" val="0"/>
              </a:ext>
            </a:extLst>
          </a:blip>
          <a:srcRect l="781" t="77" r="-5189" b="32030"/>
          <a:stretch/>
        </p:blipFill>
        <p:spPr>
          <a:xfrm>
            <a:off x="8293689" y="33090"/>
            <a:ext cx="4237188" cy="6824910"/>
          </a:xfrm>
        </p:spPr>
      </p:pic>
    </p:spTree>
    <p:extLst>
      <p:ext uri="{BB962C8B-B14F-4D97-AF65-F5344CB8AC3E}">
        <p14:creationId xmlns:p14="http://schemas.microsoft.com/office/powerpoint/2010/main" val="545309806"/>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519CEC1-D5E4-DF80-8B76-41D517FBE2B8}"/>
              </a:ext>
            </a:extLst>
          </p:cNvPr>
          <p:cNvSpPr>
            <a:spLocks noGrp="1"/>
          </p:cNvSpPr>
          <p:nvPr>
            <p:ph idx="1"/>
          </p:nvPr>
        </p:nvSpPr>
        <p:spPr/>
        <p:txBody>
          <a:bodyPr/>
          <a:lstStyle/>
          <a:p>
            <a:pPr marL="0" indent="0">
              <a:buNone/>
            </a:pPr>
            <a:r>
              <a:rPr lang="en-US" sz="2800" dirty="0">
                <a:solidFill>
                  <a:srgbClr val="EE1E5E"/>
                </a:solidFill>
              </a:rPr>
              <a:t>**</a:t>
            </a:r>
            <a:r>
              <a:rPr lang="en-US" sz="2800" dirty="0"/>
              <a:t>Captions do NOT save once the Huddle ends.  Only Threads automatically save. </a:t>
            </a:r>
          </a:p>
          <a:p>
            <a:pPr marL="0" indent="0">
              <a:buNone/>
            </a:pPr>
            <a:endParaRPr lang="en-US" sz="2800" dirty="0"/>
          </a:p>
          <a:p>
            <a:pPr marL="0" indent="0">
              <a:buNone/>
            </a:pPr>
            <a:r>
              <a:rPr lang="en-US" sz="2800" dirty="0"/>
              <a:t>To save Captions for a complete transcription of your Huddle:</a:t>
            </a:r>
          </a:p>
          <a:p>
            <a:pPr marL="0" indent="0">
              <a:buNone/>
            </a:pPr>
            <a:r>
              <a:rPr lang="en-US" sz="2800" dirty="0"/>
              <a:t>Copy/paste the Captions before ending the Huddle.</a:t>
            </a:r>
          </a:p>
        </p:txBody>
      </p:sp>
      <p:sp>
        <p:nvSpPr>
          <p:cNvPr id="3" name="Title 2">
            <a:extLst>
              <a:ext uri="{FF2B5EF4-FFF2-40B4-BE49-F238E27FC236}">
                <a16:creationId xmlns:a16="http://schemas.microsoft.com/office/drawing/2014/main" id="{112D5DC8-A263-52D5-E50E-F15B531A6F48}"/>
              </a:ext>
            </a:extLst>
          </p:cNvPr>
          <p:cNvSpPr>
            <a:spLocks noGrp="1"/>
          </p:cNvSpPr>
          <p:nvPr>
            <p:ph type="title"/>
          </p:nvPr>
        </p:nvSpPr>
        <p:spPr/>
        <p:txBody>
          <a:bodyPr/>
          <a:lstStyle/>
          <a:p>
            <a:r>
              <a:rPr lang="en-US" dirty="0"/>
              <a:t>Captions</a:t>
            </a:r>
          </a:p>
        </p:txBody>
      </p:sp>
      <p:sp>
        <p:nvSpPr>
          <p:cNvPr id="4" name="Slide Number Placeholder 3">
            <a:extLst>
              <a:ext uri="{FF2B5EF4-FFF2-40B4-BE49-F238E27FC236}">
                <a16:creationId xmlns:a16="http://schemas.microsoft.com/office/drawing/2014/main" id="{4D879019-0E42-AF3A-056E-D0E42CB4E176}"/>
              </a:ext>
            </a:extLst>
          </p:cNvPr>
          <p:cNvSpPr>
            <a:spLocks noGrp="1"/>
          </p:cNvSpPr>
          <p:nvPr>
            <p:ph type="sldNum" sz="quarter" idx="12"/>
          </p:nvPr>
        </p:nvSpPr>
        <p:spPr/>
        <p:txBody>
          <a:bodyPr/>
          <a:lstStyle/>
          <a:p>
            <a:fld id="{4EADB2B1-18EC-453C-8031-D4880FBCDB79}" type="slidenum">
              <a:rPr lang="en-US" smtClean="0"/>
              <a:pPr/>
              <a:t>61</a:t>
            </a:fld>
            <a:endParaRPr lang="en-US" dirty="0"/>
          </a:p>
        </p:txBody>
      </p:sp>
    </p:spTree>
    <p:extLst>
      <p:ext uri="{BB962C8B-B14F-4D97-AF65-F5344CB8AC3E}">
        <p14:creationId xmlns:p14="http://schemas.microsoft.com/office/powerpoint/2010/main" val="1596435907"/>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2" name="Rectangle 11">
            <a:extLst>
              <a:ext uri="{FF2B5EF4-FFF2-40B4-BE49-F238E27FC236}">
                <a16:creationId xmlns:a16="http://schemas.microsoft.com/office/drawing/2014/main" id="{BAD76F3E-3A97-486B-B402-44400A8B917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6">
            <a:extLst>
              <a:ext uri="{FF2B5EF4-FFF2-40B4-BE49-F238E27FC236}">
                <a16:creationId xmlns:a16="http://schemas.microsoft.com/office/drawing/2014/main" id="{F86C03E0-1452-4940-BB21-31EDC810978B}"/>
              </a:ext>
            </a:extLst>
          </p:cNvPr>
          <p:cNvSpPr>
            <a:spLocks noGrp="1"/>
          </p:cNvSpPr>
          <p:nvPr>
            <p:ph type="title"/>
          </p:nvPr>
        </p:nvSpPr>
        <p:spPr>
          <a:xfrm>
            <a:off x="499219" y="1079600"/>
            <a:ext cx="11190514" cy="2967208"/>
          </a:xfrm>
        </p:spPr>
        <p:txBody>
          <a:bodyPr vert="horz" lIns="91440" tIns="45720" rIns="91440" bIns="45720" rtlCol="0" anchor="b">
            <a:normAutofit/>
          </a:bodyPr>
          <a:lstStyle/>
          <a:p>
            <a:pPr marL="228600">
              <a:buClr>
                <a:srgbClr val="EBAD24"/>
              </a:buClr>
            </a:pPr>
            <a:r>
              <a:rPr lang="en-US" sz="8000" kern="1200" dirty="0">
                <a:latin typeface="+mj-lt"/>
                <a:ea typeface="+mj-ea"/>
                <a:cs typeface="+mj-cs"/>
              </a:rPr>
              <a:t>Navigating Between Views</a:t>
            </a:r>
          </a:p>
        </p:txBody>
      </p:sp>
      <p:sp>
        <p:nvSpPr>
          <p:cNvPr id="23" name="Rectangle 13">
            <a:extLst>
              <a:ext uri="{FF2B5EF4-FFF2-40B4-BE49-F238E27FC236}">
                <a16:creationId xmlns:a16="http://schemas.microsoft.com/office/drawing/2014/main" id="{391F6B52-91F4-4AEB-B6DB-29FEBCF28C8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41248" y="4331166"/>
            <a:ext cx="10506456"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24" name="Rectangle 15">
            <a:extLst>
              <a:ext uri="{FF2B5EF4-FFF2-40B4-BE49-F238E27FC236}">
                <a16:creationId xmlns:a16="http://schemas.microsoft.com/office/drawing/2014/main" id="{2CD6F061-7C53-44F4-9794-953DB70A451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9346882" y="2348839"/>
            <a:ext cx="54864" cy="394677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Slide Number Placeholder 3">
            <a:extLst>
              <a:ext uri="{FF2B5EF4-FFF2-40B4-BE49-F238E27FC236}">
                <a16:creationId xmlns:a16="http://schemas.microsoft.com/office/drawing/2014/main" id="{495ECEC3-AECB-4A03-BF19-8C6F338AFA3F}"/>
              </a:ext>
            </a:extLst>
          </p:cNvPr>
          <p:cNvSpPr>
            <a:spLocks noGrp="1"/>
          </p:cNvSpPr>
          <p:nvPr>
            <p:ph type="sldNum" sz="quarter" idx="12"/>
          </p:nvPr>
        </p:nvSpPr>
        <p:spPr>
          <a:xfrm>
            <a:off x="8610600" y="6356350"/>
            <a:ext cx="2743200" cy="365125"/>
          </a:xfrm>
          <a:prstGeom prst="rect">
            <a:avLst/>
          </a:prstGeom>
        </p:spPr>
        <p:txBody>
          <a:bodyPr vert="horz" lIns="91440" tIns="45720" rIns="91440" bIns="45720" rtlCol="0" anchor="ctr">
            <a:normAutofit/>
          </a:bodyPr>
          <a:lstStyle/>
          <a:p>
            <a:pPr>
              <a:spcAft>
                <a:spcPts val="600"/>
              </a:spcAft>
            </a:pPr>
            <a:fld id="{4EADB2B1-18EC-453C-8031-D4880FBCDB79}" type="slidenum">
              <a:rPr lang="en-US" sz="1200">
                <a:solidFill>
                  <a:schemeClr val="tx1">
                    <a:lumMod val="50000"/>
                    <a:lumOff val="50000"/>
                  </a:schemeClr>
                </a:solidFill>
              </a:rPr>
              <a:pPr>
                <a:spcAft>
                  <a:spcPts val="600"/>
                </a:spcAft>
              </a:pPr>
              <a:t>62</a:t>
            </a:fld>
            <a:endParaRPr lang="en-US" sz="1200">
              <a:solidFill>
                <a:schemeClr val="tx1">
                  <a:lumMod val="50000"/>
                  <a:lumOff val="50000"/>
                </a:schemeClr>
              </a:solidFill>
            </a:endParaRPr>
          </a:p>
        </p:txBody>
      </p:sp>
    </p:spTree>
    <p:extLst>
      <p:ext uri="{BB962C8B-B14F-4D97-AF65-F5344CB8AC3E}">
        <p14:creationId xmlns:p14="http://schemas.microsoft.com/office/powerpoint/2010/main" val="27014207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p:tmPct val="10000"/>
                                  </p:iterate>
                                  <p:childTnLst>
                                    <p:set>
                                      <p:cBhvr>
                                        <p:cTn id="6" dur="1" fill="hold">
                                          <p:stCondLst>
                                            <p:cond delay="0"/>
                                          </p:stCondLst>
                                        </p:cTn>
                                        <p:tgtEl>
                                          <p:spTgt spid="7"/>
                                        </p:tgtEl>
                                        <p:attrNameLst>
                                          <p:attrName>style.visibility</p:attrName>
                                        </p:attrNameLst>
                                      </p:cBhvr>
                                      <p:to>
                                        <p:strVal val="visible"/>
                                      </p:to>
                                    </p:set>
                                    <p:animEffect transition="in" filter="fade">
                                      <p:cBhvr>
                                        <p:cTn id="7" dur="7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6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2">
            <a:extLst>
              <a:ext uri="{FF2B5EF4-FFF2-40B4-BE49-F238E27FC236}">
                <a16:creationId xmlns:a16="http://schemas.microsoft.com/office/drawing/2014/main" id="{C8F2C50D-B990-65BE-3B78-BEDA0E3A73A7}"/>
              </a:ext>
            </a:extLst>
          </p:cNvPr>
          <p:cNvSpPr>
            <a:spLocks noGrp="1"/>
          </p:cNvSpPr>
          <p:nvPr>
            <p:ph type="title"/>
          </p:nvPr>
        </p:nvSpPr>
        <p:spPr>
          <a:xfrm>
            <a:off x="572493" y="238539"/>
            <a:ext cx="11018520" cy="1434415"/>
          </a:xfrm>
        </p:spPr>
        <p:txBody>
          <a:bodyPr vert="horz" lIns="91440" tIns="45720" rIns="91440" bIns="45720" rtlCol="0" anchor="b">
            <a:normAutofit/>
          </a:bodyPr>
          <a:lstStyle/>
          <a:p>
            <a:r>
              <a:rPr lang="en-US" sz="5400" kern="1200" dirty="0">
                <a:latin typeface="+mj-lt"/>
                <a:ea typeface="+mj-ea"/>
                <a:cs typeface="+mj-cs"/>
              </a:rPr>
              <a:t>Return to Large Window</a:t>
            </a:r>
            <a:endParaRPr lang="en-US" sz="5400" dirty="0"/>
          </a:p>
        </p:txBody>
      </p:sp>
      <p:sp>
        <p:nvSpPr>
          <p:cNvPr id="13"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Content Placeholder 1">
            <a:extLst>
              <a:ext uri="{FF2B5EF4-FFF2-40B4-BE49-F238E27FC236}">
                <a16:creationId xmlns:a16="http://schemas.microsoft.com/office/drawing/2014/main" id="{FF31ED2C-3234-9C34-22C6-23BB866D1017}"/>
              </a:ext>
            </a:extLst>
          </p:cNvPr>
          <p:cNvSpPr>
            <a:spLocks noGrp="1"/>
          </p:cNvSpPr>
          <p:nvPr>
            <p:ph idx="1"/>
          </p:nvPr>
        </p:nvSpPr>
        <p:spPr>
          <a:xfrm>
            <a:off x="572493" y="2071316"/>
            <a:ext cx="11018520" cy="4119172"/>
          </a:xfrm>
        </p:spPr>
        <p:txBody>
          <a:bodyPr vert="horz" lIns="91440" tIns="45720" rIns="91440" bIns="45720" rtlCol="0" anchor="t">
            <a:normAutofit/>
          </a:bodyPr>
          <a:lstStyle/>
          <a:p>
            <a:pPr marL="0" indent="0">
              <a:buNone/>
            </a:pPr>
            <a:r>
              <a:rPr lang="en-US" sz="2800" dirty="0"/>
              <a:t>Click </a:t>
            </a:r>
            <a:r>
              <a:rPr lang="en-US" sz="2800" b="1" dirty="0"/>
              <a:t>Back to Grid.</a:t>
            </a:r>
          </a:p>
          <a:p>
            <a:pPr marL="0" indent="0">
              <a:buNone/>
            </a:pPr>
            <a:endParaRPr lang="en-US" sz="2200" dirty="0">
              <a:solidFill>
                <a:schemeClr val="tx1"/>
              </a:solidFill>
            </a:endParaRPr>
          </a:p>
          <a:p>
            <a:endParaRPr lang="en-US" sz="2200" dirty="0">
              <a:solidFill>
                <a:schemeClr val="tx1"/>
              </a:solidFill>
            </a:endParaRPr>
          </a:p>
        </p:txBody>
      </p:sp>
      <p:sp>
        <p:nvSpPr>
          <p:cNvPr id="4" name="Slide Number Placeholder 3">
            <a:extLst>
              <a:ext uri="{FF2B5EF4-FFF2-40B4-BE49-F238E27FC236}">
                <a16:creationId xmlns:a16="http://schemas.microsoft.com/office/drawing/2014/main" id="{F06B3310-E5F8-6372-B147-C607589FF8A7}"/>
              </a:ext>
            </a:extLst>
          </p:cNvPr>
          <p:cNvSpPr>
            <a:spLocks noGrp="1"/>
          </p:cNvSpPr>
          <p:nvPr>
            <p:ph type="sldNum" sz="quarter" idx="12"/>
          </p:nvPr>
        </p:nvSpPr>
        <p:spPr>
          <a:xfrm>
            <a:off x="8610600" y="6356350"/>
            <a:ext cx="2743200" cy="365125"/>
          </a:xfrm>
        </p:spPr>
        <p:txBody>
          <a:bodyPr vert="horz" lIns="91440" tIns="45720" rIns="91440" bIns="45720" rtlCol="0" anchor="ctr">
            <a:normAutofit/>
          </a:bodyPr>
          <a:lstStyle/>
          <a:p>
            <a:pPr>
              <a:spcAft>
                <a:spcPts val="600"/>
              </a:spcAft>
              <a:defRPr/>
            </a:pPr>
            <a:fld id="{4EADB2B1-18EC-453C-8031-D4880FBCDB79}" type="slidenum">
              <a:rPr lang="en-US" sz="1200" smtClean="0">
                <a:solidFill>
                  <a:prstClr val="black">
                    <a:tint val="75000"/>
                  </a:prstClr>
                </a:solidFill>
                <a:latin typeface="Calibri" panose="020F0502020204030204"/>
              </a:rPr>
              <a:pPr>
                <a:spcAft>
                  <a:spcPts val="600"/>
                </a:spcAft>
                <a:defRPr/>
              </a:pPr>
              <a:t>63</a:t>
            </a:fld>
            <a:endParaRPr lang="en-US" sz="1200">
              <a:solidFill>
                <a:prstClr val="black">
                  <a:tint val="75000"/>
                </a:prstClr>
              </a:solidFill>
              <a:latin typeface="Calibri" panose="020F0502020204030204"/>
            </a:endParaRPr>
          </a:p>
        </p:txBody>
      </p:sp>
      <p:pic>
        <p:nvPicPr>
          <p:cNvPr id="6" name="Picture 5">
            <a:extLst>
              <a:ext uri="{FF2B5EF4-FFF2-40B4-BE49-F238E27FC236}">
                <a16:creationId xmlns:a16="http://schemas.microsoft.com/office/drawing/2014/main" id="{578311B9-8CBF-BC4E-3183-2EA31565113A}"/>
              </a:ext>
            </a:extLst>
          </p:cNvPr>
          <p:cNvPicPr>
            <a:picLocks noChangeAspect="1"/>
          </p:cNvPicPr>
          <p:nvPr/>
        </p:nvPicPr>
        <p:blipFill rotWithShape="1">
          <a:blip r:embed="rId2"/>
          <a:srcRect l="14464"/>
          <a:stretch/>
        </p:blipFill>
        <p:spPr>
          <a:xfrm>
            <a:off x="3499709" y="1743383"/>
            <a:ext cx="8390273" cy="4978092"/>
          </a:xfrm>
          <a:prstGeom prst="rect">
            <a:avLst/>
          </a:prstGeom>
        </p:spPr>
      </p:pic>
    </p:spTree>
    <p:extLst>
      <p:ext uri="{BB962C8B-B14F-4D97-AF65-F5344CB8AC3E}">
        <p14:creationId xmlns:p14="http://schemas.microsoft.com/office/powerpoint/2010/main" val="1670778735"/>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2">
            <a:extLst>
              <a:ext uri="{FF2B5EF4-FFF2-40B4-BE49-F238E27FC236}">
                <a16:creationId xmlns:a16="http://schemas.microsoft.com/office/drawing/2014/main" id="{C8F2C50D-B990-65BE-3B78-BEDA0E3A73A7}"/>
              </a:ext>
            </a:extLst>
          </p:cNvPr>
          <p:cNvSpPr>
            <a:spLocks noGrp="1"/>
          </p:cNvSpPr>
          <p:nvPr>
            <p:ph type="title"/>
          </p:nvPr>
        </p:nvSpPr>
        <p:spPr>
          <a:xfrm>
            <a:off x="572493" y="238539"/>
            <a:ext cx="11018520" cy="1434415"/>
          </a:xfrm>
        </p:spPr>
        <p:txBody>
          <a:bodyPr vert="horz" lIns="91440" tIns="45720" rIns="91440" bIns="45720" rtlCol="0" anchor="b">
            <a:normAutofit/>
          </a:bodyPr>
          <a:lstStyle/>
          <a:p>
            <a:r>
              <a:rPr lang="en-US" sz="5400" dirty="0"/>
              <a:t>Return to Slack Sidebar View</a:t>
            </a:r>
          </a:p>
        </p:txBody>
      </p:sp>
      <p:sp>
        <p:nvSpPr>
          <p:cNvPr id="13"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Content Placeholder 1">
            <a:extLst>
              <a:ext uri="{FF2B5EF4-FFF2-40B4-BE49-F238E27FC236}">
                <a16:creationId xmlns:a16="http://schemas.microsoft.com/office/drawing/2014/main" id="{FF31ED2C-3234-9C34-22C6-23BB866D1017}"/>
              </a:ext>
            </a:extLst>
          </p:cNvPr>
          <p:cNvSpPr>
            <a:spLocks noGrp="1"/>
          </p:cNvSpPr>
          <p:nvPr>
            <p:ph idx="1"/>
          </p:nvPr>
        </p:nvSpPr>
        <p:spPr>
          <a:xfrm>
            <a:off x="572493" y="1935470"/>
            <a:ext cx="6713552" cy="4119172"/>
          </a:xfrm>
        </p:spPr>
        <p:txBody>
          <a:bodyPr vert="horz" lIns="91440" tIns="45720" rIns="91440" bIns="45720" rtlCol="0" anchor="t">
            <a:normAutofit/>
          </a:bodyPr>
          <a:lstStyle/>
          <a:p>
            <a:pPr marL="514350" indent="-514350">
              <a:buFont typeface="+mj-lt"/>
              <a:buAutoNum type="arabicPeriod"/>
            </a:pPr>
            <a:r>
              <a:rPr lang="en-US" sz="2800" dirty="0"/>
              <a:t>Click </a:t>
            </a:r>
            <a:r>
              <a:rPr lang="en-US" sz="2800" b="1" dirty="0"/>
              <a:t>x </a:t>
            </a:r>
            <a:r>
              <a:rPr lang="en-US" sz="2800" dirty="0"/>
              <a:t>at top right of screen.</a:t>
            </a:r>
          </a:p>
          <a:p>
            <a:pPr marL="0" indent="0">
              <a:buNone/>
            </a:pPr>
            <a:endParaRPr lang="en-US" sz="2200" dirty="0">
              <a:solidFill>
                <a:schemeClr val="tx1"/>
              </a:solidFill>
            </a:endParaRPr>
          </a:p>
        </p:txBody>
      </p:sp>
      <p:sp>
        <p:nvSpPr>
          <p:cNvPr id="4" name="Slide Number Placeholder 3">
            <a:extLst>
              <a:ext uri="{FF2B5EF4-FFF2-40B4-BE49-F238E27FC236}">
                <a16:creationId xmlns:a16="http://schemas.microsoft.com/office/drawing/2014/main" id="{F06B3310-E5F8-6372-B147-C607589FF8A7}"/>
              </a:ext>
            </a:extLst>
          </p:cNvPr>
          <p:cNvSpPr>
            <a:spLocks noGrp="1"/>
          </p:cNvSpPr>
          <p:nvPr>
            <p:ph type="sldNum" sz="quarter" idx="12"/>
          </p:nvPr>
        </p:nvSpPr>
        <p:spPr>
          <a:xfrm>
            <a:off x="8610600" y="6356350"/>
            <a:ext cx="2743200" cy="365125"/>
          </a:xfrm>
        </p:spPr>
        <p:txBody>
          <a:bodyPr vert="horz" lIns="91440" tIns="45720" rIns="91440" bIns="45720" rtlCol="0" anchor="ctr">
            <a:normAutofit/>
          </a:bodyPr>
          <a:lstStyle/>
          <a:p>
            <a:pPr>
              <a:spcAft>
                <a:spcPts val="600"/>
              </a:spcAft>
              <a:defRPr/>
            </a:pPr>
            <a:fld id="{4EADB2B1-18EC-453C-8031-D4880FBCDB79}" type="slidenum">
              <a:rPr lang="en-US" sz="1200" smtClean="0">
                <a:solidFill>
                  <a:prstClr val="black">
                    <a:tint val="75000"/>
                  </a:prstClr>
                </a:solidFill>
                <a:latin typeface="Calibri" panose="020F0502020204030204"/>
              </a:rPr>
              <a:pPr>
                <a:spcAft>
                  <a:spcPts val="600"/>
                </a:spcAft>
                <a:defRPr/>
              </a:pPr>
              <a:t>64</a:t>
            </a:fld>
            <a:endParaRPr lang="en-US" sz="1200">
              <a:solidFill>
                <a:prstClr val="black">
                  <a:tint val="75000"/>
                </a:prstClr>
              </a:solidFill>
              <a:latin typeface="Calibri" panose="020F0502020204030204"/>
            </a:endParaRPr>
          </a:p>
        </p:txBody>
      </p:sp>
      <p:pic>
        <p:nvPicPr>
          <p:cNvPr id="6" name="Picture 5">
            <a:extLst>
              <a:ext uri="{FF2B5EF4-FFF2-40B4-BE49-F238E27FC236}">
                <a16:creationId xmlns:a16="http://schemas.microsoft.com/office/drawing/2014/main" id="{45F55645-6659-3CEB-562C-44B35C1DB9A7}"/>
              </a:ext>
            </a:extLst>
          </p:cNvPr>
          <p:cNvPicPr>
            <a:picLocks noChangeAspect="1"/>
          </p:cNvPicPr>
          <p:nvPr/>
        </p:nvPicPr>
        <p:blipFill rotWithShape="1">
          <a:blip r:embed="rId3">
            <a:extLst>
              <a:ext uri="{28A0092B-C50C-407E-A947-70E740481C1C}">
                <a14:useLocalDpi xmlns:a14="http://schemas.microsoft.com/office/drawing/2010/main" val="0"/>
              </a:ext>
            </a:extLst>
          </a:blip>
          <a:srcRect l="39401" r="200"/>
          <a:stretch/>
        </p:blipFill>
        <p:spPr>
          <a:xfrm>
            <a:off x="936095" y="2497566"/>
            <a:ext cx="4891099" cy="4369024"/>
          </a:xfrm>
          <a:prstGeom prst="rect">
            <a:avLst/>
          </a:prstGeom>
        </p:spPr>
      </p:pic>
      <p:cxnSp>
        <p:nvCxnSpPr>
          <p:cNvPr id="8" name="Straight Arrow Connector 7">
            <a:extLst>
              <a:ext uri="{FF2B5EF4-FFF2-40B4-BE49-F238E27FC236}">
                <a16:creationId xmlns:a16="http://schemas.microsoft.com/office/drawing/2014/main" id="{667C439D-509E-174C-F7BA-F0D1110D10A5}"/>
              </a:ext>
            </a:extLst>
          </p:cNvPr>
          <p:cNvCxnSpPr>
            <a:cxnSpLocks/>
          </p:cNvCxnSpPr>
          <p:nvPr/>
        </p:nvCxnSpPr>
        <p:spPr>
          <a:xfrm flipH="1" flipV="1">
            <a:off x="5808956" y="2613392"/>
            <a:ext cx="511646" cy="287852"/>
          </a:xfrm>
          <a:prstGeom prst="straightConnector1">
            <a:avLst/>
          </a:prstGeom>
          <a:ln w="28575">
            <a:solidFill>
              <a:srgbClr val="E01E5A"/>
            </a:solidFill>
            <a:tailEnd type="triangle"/>
          </a:ln>
        </p:spPr>
        <p:style>
          <a:lnRef idx="1">
            <a:schemeClr val="accent1"/>
          </a:lnRef>
          <a:fillRef idx="0">
            <a:schemeClr val="accent1"/>
          </a:fillRef>
          <a:effectRef idx="0">
            <a:schemeClr val="accent1"/>
          </a:effectRef>
          <a:fontRef idx="minor">
            <a:schemeClr val="tx1"/>
          </a:fontRef>
        </p:style>
      </p:cxnSp>
      <p:pic>
        <p:nvPicPr>
          <p:cNvPr id="15" name="Picture 14">
            <a:extLst>
              <a:ext uri="{FF2B5EF4-FFF2-40B4-BE49-F238E27FC236}">
                <a16:creationId xmlns:a16="http://schemas.microsoft.com/office/drawing/2014/main" id="{30B10787-649D-30D8-6D98-A49B476FD90A}"/>
              </a:ext>
            </a:extLst>
          </p:cNvPr>
          <p:cNvPicPr>
            <a:picLocks noChangeAspect="1"/>
          </p:cNvPicPr>
          <p:nvPr/>
        </p:nvPicPr>
        <p:blipFill>
          <a:blip r:embed="rId4">
            <a:extLst>
              <a:ext uri="{28A0092B-C50C-407E-A947-70E740481C1C}">
                <a14:useLocalDpi xmlns:a14="http://schemas.microsoft.com/office/drawing/2010/main" val="0"/>
              </a:ext>
            </a:extLst>
          </a:blip>
          <a:srcRect t="2613" b="2613"/>
          <a:stretch/>
        </p:blipFill>
        <p:spPr>
          <a:xfrm>
            <a:off x="7858538" y="2482324"/>
            <a:ext cx="2783143" cy="2002971"/>
          </a:xfrm>
          <a:prstGeom prst="rect">
            <a:avLst/>
          </a:prstGeom>
        </p:spPr>
      </p:pic>
      <p:sp>
        <p:nvSpPr>
          <p:cNvPr id="16" name="Content Placeholder 1" descr="Mini window">
            <a:extLst>
              <a:ext uri="{FF2B5EF4-FFF2-40B4-BE49-F238E27FC236}">
                <a16:creationId xmlns:a16="http://schemas.microsoft.com/office/drawing/2014/main" id="{F66B3B8D-C052-3A1D-777C-D3F4C430D6D9}"/>
              </a:ext>
            </a:extLst>
          </p:cNvPr>
          <p:cNvSpPr txBox="1">
            <a:spLocks/>
          </p:cNvSpPr>
          <p:nvPr/>
        </p:nvSpPr>
        <p:spPr>
          <a:xfrm>
            <a:off x="6320602" y="1935470"/>
            <a:ext cx="6713552" cy="4119172"/>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Clr>
                <a:srgbClr val="E01E5A"/>
              </a:buClr>
              <a:buFont typeface="Arial" panose="020B0604020202020204" pitchFamily="34" charset="0"/>
              <a:buChar char="•"/>
              <a:defRPr sz="2000" kern="1200">
                <a:solidFill>
                  <a:srgbClr val="404040"/>
                </a:solidFill>
                <a:latin typeface="+mn-lt"/>
                <a:ea typeface="+mn-ea"/>
                <a:cs typeface="+mn-cs"/>
              </a:defRPr>
            </a:lvl1pPr>
            <a:lvl2pPr marL="685800" indent="-228600" algn="l" defTabSz="914400" rtl="0" eaLnBrk="1" latinLnBrk="0" hangingPunct="1">
              <a:lnSpc>
                <a:spcPct val="90000"/>
              </a:lnSpc>
              <a:spcBef>
                <a:spcPts val="500"/>
              </a:spcBef>
              <a:buClr>
                <a:srgbClr val="E01E5A"/>
              </a:buClr>
              <a:buFont typeface="Arial" panose="020B0604020202020204" pitchFamily="34" charset="0"/>
              <a:buChar char="•"/>
              <a:defRPr sz="1800" kern="1200">
                <a:solidFill>
                  <a:srgbClr val="404040"/>
                </a:solidFill>
                <a:latin typeface="+mn-lt"/>
                <a:ea typeface="+mn-ea"/>
                <a:cs typeface="+mn-cs"/>
              </a:defRPr>
            </a:lvl2pPr>
            <a:lvl3pPr marL="1143000" indent="-228600" algn="l" defTabSz="914400" rtl="0" eaLnBrk="1" latinLnBrk="0" hangingPunct="1">
              <a:lnSpc>
                <a:spcPct val="90000"/>
              </a:lnSpc>
              <a:spcBef>
                <a:spcPts val="500"/>
              </a:spcBef>
              <a:buClr>
                <a:srgbClr val="E01E5A"/>
              </a:buClr>
              <a:buFont typeface="Arial" panose="020B0604020202020204" pitchFamily="34" charset="0"/>
              <a:buChar char="•"/>
              <a:defRPr sz="1600" kern="1200">
                <a:solidFill>
                  <a:srgbClr val="404040"/>
                </a:solidFill>
                <a:latin typeface="+mn-lt"/>
                <a:ea typeface="+mn-ea"/>
                <a:cs typeface="+mn-cs"/>
              </a:defRPr>
            </a:lvl3pPr>
            <a:lvl4pPr marL="1600200" indent="-228600" algn="l" defTabSz="914400" rtl="0" eaLnBrk="1" latinLnBrk="0" hangingPunct="1">
              <a:lnSpc>
                <a:spcPct val="90000"/>
              </a:lnSpc>
              <a:spcBef>
                <a:spcPts val="500"/>
              </a:spcBef>
              <a:buClr>
                <a:srgbClr val="E01E5A"/>
              </a:buClr>
              <a:buFont typeface="Arial" panose="020B0604020202020204" pitchFamily="34" charset="0"/>
              <a:buChar char="•"/>
              <a:defRPr sz="1400" kern="1200">
                <a:solidFill>
                  <a:srgbClr val="404040"/>
                </a:solidFill>
                <a:latin typeface="+mn-lt"/>
                <a:ea typeface="+mn-ea"/>
                <a:cs typeface="+mn-cs"/>
              </a:defRPr>
            </a:lvl4pPr>
            <a:lvl5pPr marL="2057400" indent="-228600" algn="l" defTabSz="914400" rtl="0" eaLnBrk="1" latinLnBrk="0" hangingPunct="1">
              <a:lnSpc>
                <a:spcPct val="90000"/>
              </a:lnSpc>
              <a:spcBef>
                <a:spcPts val="500"/>
              </a:spcBef>
              <a:buClr>
                <a:srgbClr val="E01E5A"/>
              </a:buClr>
              <a:buFont typeface="Arial" panose="020B0604020202020204" pitchFamily="34" charset="0"/>
              <a:buChar char="•"/>
              <a:defRPr sz="1200" kern="1200">
                <a:solidFill>
                  <a:srgbClr val="40404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14350" indent="-514350">
              <a:buFont typeface="+mj-lt"/>
              <a:buAutoNum type="arabicPeriod" startAt="2"/>
            </a:pPr>
            <a:r>
              <a:rPr lang="en-US" sz="2800" dirty="0"/>
              <a:t>Brings view down to Mini window. </a:t>
            </a:r>
          </a:p>
          <a:p>
            <a:endParaRPr lang="en-US" sz="2200" dirty="0">
              <a:solidFill>
                <a:schemeClr val="tx1"/>
              </a:solidFill>
            </a:endParaRPr>
          </a:p>
        </p:txBody>
      </p:sp>
      <p:sp>
        <p:nvSpPr>
          <p:cNvPr id="10" name="Rectangle: Rounded Corners 9">
            <a:extLst>
              <a:ext uri="{FF2B5EF4-FFF2-40B4-BE49-F238E27FC236}">
                <a16:creationId xmlns:a16="http://schemas.microsoft.com/office/drawing/2014/main" id="{C528AF56-F0D1-6988-E913-632DE04C9614}"/>
              </a:ext>
            </a:extLst>
          </p:cNvPr>
          <p:cNvSpPr/>
          <p:nvPr/>
        </p:nvSpPr>
        <p:spPr>
          <a:xfrm>
            <a:off x="5644444" y="2482324"/>
            <a:ext cx="226955" cy="181854"/>
          </a:xfrm>
          <a:prstGeom prst="roundRect">
            <a:avLst/>
          </a:prstGeom>
          <a:noFill/>
          <a:ln w="28575">
            <a:solidFill>
              <a:srgbClr val="D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20671313"/>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2">
            <a:extLst>
              <a:ext uri="{FF2B5EF4-FFF2-40B4-BE49-F238E27FC236}">
                <a16:creationId xmlns:a16="http://schemas.microsoft.com/office/drawing/2014/main" id="{C8F2C50D-B990-65BE-3B78-BEDA0E3A73A7}"/>
              </a:ext>
            </a:extLst>
          </p:cNvPr>
          <p:cNvSpPr>
            <a:spLocks noGrp="1"/>
          </p:cNvSpPr>
          <p:nvPr>
            <p:ph type="title"/>
          </p:nvPr>
        </p:nvSpPr>
        <p:spPr>
          <a:xfrm>
            <a:off x="572493" y="238539"/>
            <a:ext cx="11018520" cy="1434415"/>
          </a:xfrm>
        </p:spPr>
        <p:txBody>
          <a:bodyPr vert="horz" lIns="91440" tIns="45720" rIns="91440" bIns="45720" rtlCol="0" anchor="b">
            <a:normAutofit/>
          </a:bodyPr>
          <a:lstStyle/>
          <a:p>
            <a:r>
              <a:rPr lang="en-US" sz="5400" dirty="0"/>
              <a:t>Return to Slack Sidebar View</a:t>
            </a:r>
          </a:p>
        </p:txBody>
      </p:sp>
      <p:sp>
        <p:nvSpPr>
          <p:cNvPr id="13"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Content Placeholder 1">
            <a:extLst>
              <a:ext uri="{FF2B5EF4-FFF2-40B4-BE49-F238E27FC236}">
                <a16:creationId xmlns:a16="http://schemas.microsoft.com/office/drawing/2014/main" id="{FF31ED2C-3234-9C34-22C6-23BB866D1017}"/>
              </a:ext>
            </a:extLst>
          </p:cNvPr>
          <p:cNvSpPr>
            <a:spLocks noGrp="1"/>
          </p:cNvSpPr>
          <p:nvPr>
            <p:ph idx="1"/>
          </p:nvPr>
        </p:nvSpPr>
        <p:spPr>
          <a:xfrm>
            <a:off x="572493" y="2071316"/>
            <a:ext cx="5153394" cy="4119172"/>
          </a:xfrm>
        </p:spPr>
        <p:txBody>
          <a:bodyPr vert="horz" lIns="91440" tIns="45720" rIns="91440" bIns="45720" rtlCol="0" anchor="t">
            <a:normAutofit/>
          </a:bodyPr>
          <a:lstStyle/>
          <a:p>
            <a:pPr marL="457200" indent="-457200">
              <a:buFont typeface="+mj-lt"/>
              <a:buAutoNum type="arabicPeriod" startAt="3"/>
            </a:pPr>
            <a:r>
              <a:rPr lang="en-US" sz="2800" dirty="0"/>
              <a:t>Click mini window icon in lower left Slack sidebar view.</a:t>
            </a:r>
          </a:p>
          <a:p>
            <a:pPr marL="457200" indent="-457200">
              <a:buFont typeface="+mj-lt"/>
              <a:buAutoNum type="arabicPeriod" startAt="3"/>
            </a:pPr>
            <a:endParaRPr lang="en-US" sz="2800" dirty="0">
              <a:solidFill>
                <a:schemeClr val="tx1"/>
              </a:solidFill>
            </a:endParaRPr>
          </a:p>
          <a:p>
            <a:pPr marL="457200" indent="-457200">
              <a:buFont typeface="+mj-lt"/>
              <a:buAutoNum type="arabicPeriod" startAt="3"/>
            </a:pPr>
            <a:endParaRPr lang="en-US" sz="2800" dirty="0">
              <a:solidFill>
                <a:schemeClr val="tx1"/>
              </a:solidFill>
            </a:endParaRPr>
          </a:p>
          <a:p>
            <a:pPr marL="0" indent="0">
              <a:buNone/>
            </a:pPr>
            <a:endParaRPr lang="en-US" sz="2200" dirty="0">
              <a:solidFill>
                <a:schemeClr val="tx1"/>
              </a:solidFill>
            </a:endParaRPr>
          </a:p>
          <a:p>
            <a:endParaRPr lang="en-US" sz="2200" dirty="0">
              <a:solidFill>
                <a:schemeClr val="tx1"/>
              </a:solidFill>
            </a:endParaRPr>
          </a:p>
        </p:txBody>
      </p:sp>
      <p:sp>
        <p:nvSpPr>
          <p:cNvPr id="4" name="Slide Number Placeholder 3">
            <a:extLst>
              <a:ext uri="{FF2B5EF4-FFF2-40B4-BE49-F238E27FC236}">
                <a16:creationId xmlns:a16="http://schemas.microsoft.com/office/drawing/2014/main" id="{F06B3310-E5F8-6372-B147-C607589FF8A7}"/>
              </a:ext>
            </a:extLst>
          </p:cNvPr>
          <p:cNvSpPr>
            <a:spLocks noGrp="1"/>
          </p:cNvSpPr>
          <p:nvPr>
            <p:ph type="sldNum" sz="quarter" idx="12"/>
          </p:nvPr>
        </p:nvSpPr>
        <p:spPr>
          <a:xfrm>
            <a:off x="8610600" y="6356350"/>
            <a:ext cx="2743200" cy="365125"/>
          </a:xfrm>
        </p:spPr>
        <p:txBody>
          <a:bodyPr vert="horz" lIns="91440" tIns="45720" rIns="91440" bIns="45720" rtlCol="0" anchor="ctr">
            <a:normAutofit/>
          </a:bodyPr>
          <a:lstStyle/>
          <a:p>
            <a:pPr>
              <a:spcAft>
                <a:spcPts val="600"/>
              </a:spcAft>
              <a:defRPr/>
            </a:pPr>
            <a:fld id="{4EADB2B1-18EC-453C-8031-D4880FBCDB79}" type="slidenum">
              <a:rPr lang="en-US" sz="1200" smtClean="0">
                <a:solidFill>
                  <a:prstClr val="black">
                    <a:tint val="75000"/>
                  </a:prstClr>
                </a:solidFill>
                <a:latin typeface="Calibri" panose="020F0502020204030204"/>
              </a:rPr>
              <a:pPr>
                <a:spcAft>
                  <a:spcPts val="600"/>
                </a:spcAft>
                <a:defRPr/>
              </a:pPr>
              <a:t>65</a:t>
            </a:fld>
            <a:endParaRPr lang="en-US" sz="1200">
              <a:solidFill>
                <a:prstClr val="black">
                  <a:tint val="75000"/>
                </a:prstClr>
              </a:solidFill>
              <a:latin typeface="Calibri" panose="020F0502020204030204"/>
            </a:endParaRPr>
          </a:p>
        </p:txBody>
      </p:sp>
      <p:cxnSp>
        <p:nvCxnSpPr>
          <p:cNvPr id="9" name="Straight Arrow Connector 8">
            <a:extLst>
              <a:ext uri="{FF2B5EF4-FFF2-40B4-BE49-F238E27FC236}">
                <a16:creationId xmlns:a16="http://schemas.microsoft.com/office/drawing/2014/main" id="{CB2DFC0D-7CF7-08D4-3446-FBC03C843C07}"/>
              </a:ext>
            </a:extLst>
          </p:cNvPr>
          <p:cNvCxnSpPr/>
          <p:nvPr/>
        </p:nvCxnSpPr>
        <p:spPr>
          <a:xfrm flipH="1">
            <a:off x="4566061" y="3704116"/>
            <a:ext cx="538656" cy="264992"/>
          </a:xfrm>
          <a:prstGeom prst="straightConnector1">
            <a:avLst/>
          </a:prstGeom>
          <a:ln w="28575">
            <a:solidFill>
              <a:srgbClr val="EE1E5E"/>
            </a:solidFill>
            <a:tailEnd type="triangle"/>
          </a:ln>
        </p:spPr>
        <p:style>
          <a:lnRef idx="1">
            <a:schemeClr val="accent1"/>
          </a:lnRef>
          <a:fillRef idx="0">
            <a:schemeClr val="accent1"/>
          </a:fillRef>
          <a:effectRef idx="0">
            <a:schemeClr val="accent1"/>
          </a:effectRef>
          <a:fontRef idx="minor">
            <a:schemeClr val="tx1"/>
          </a:fontRef>
        </p:style>
      </p:cxnSp>
      <p:sp>
        <p:nvSpPr>
          <p:cNvPr id="16" name="Content Placeholder 1">
            <a:extLst>
              <a:ext uri="{FF2B5EF4-FFF2-40B4-BE49-F238E27FC236}">
                <a16:creationId xmlns:a16="http://schemas.microsoft.com/office/drawing/2014/main" id="{EA21AEDE-6583-C24B-BB95-BA374904F8E1}"/>
              </a:ext>
            </a:extLst>
          </p:cNvPr>
          <p:cNvSpPr txBox="1">
            <a:spLocks/>
          </p:cNvSpPr>
          <p:nvPr/>
        </p:nvSpPr>
        <p:spPr>
          <a:xfrm>
            <a:off x="6298380" y="2100653"/>
            <a:ext cx="5153394" cy="4119172"/>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Clr>
                <a:srgbClr val="E01E5A"/>
              </a:buClr>
              <a:buFont typeface="Arial" panose="020B0604020202020204" pitchFamily="34" charset="0"/>
              <a:buChar char="•"/>
              <a:defRPr sz="2000" kern="1200">
                <a:solidFill>
                  <a:srgbClr val="404040"/>
                </a:solidFill>
                <a:latin typeface="+mn-lt"/>
                <a:ea typeface="+mn-ea"/>
                <a:cs typeface="+mn-cs"/>
              </a:defRPr>
            </a:lvl1pPr>
            <a:lvl2pPr marL="685800" indent="-228600" algn="l" defTabSz="914400" rtl="0" eaLnBrk="1" latinLnBrk="0" hangingPunct="1">
              <a:lnSpc>
                <a:spcPct val="90000"/>
              </a:lnSpc>
              <a:spcBef>
                <a:spcPts val="500"/>
              </a:spcBef>
              <a:buClr>
                <a:srgbClr val="E01E5A"/>
              </a:buClr>
              <a:buFont typeface="Arial" panose="020B0604020202020204" pitchFamily="34" charset="0"/>
              <a:buChar char="•"/>
              <a:defRPr sz="1800" kern="1200">
                <a:solidFill>
                  <a:srgbClr val="404040"/>
                </a:solidFill>
                <a:latin typeface="+mn-lt"/>
                <a:ea typeface="+mn-ea"/>
                <a:cs typeface="+mn-cs"/>
              </a:defRPr>
            </a:lvl2pPr>
            <a:lvl3pPr marL="1143000" indent="-228600" algn="l" defTabSz="914400" rtl="0" eaLnBrk="1" latinLnBrk="0" hangingPunct="1">
              <a:lnSpc>
                <a:spcPct val="90000"/>
              </a:lnSpc>
              <a:spcBef>
                <a:spcPts val="500"/>
              </a:spcBef>
              <a:buClr>
                <a:srgbClr val="E01E5A"/>
              </a:buClr>
              <a:buFont typeface="Arial" panose="020B0604020202020204" pitchFamily="34" charset="0"/>
              <a:buChar char="•"/>
              <a:defRPr sz="1600" kern="1200">
                <a:solidFill>
                  <a:srgbClr val="404040"/>
                </a:solidFill>
                <a:latin typeface="+mn-lt"/>
                <a:ea typeface="+mn-ea"/>
                <a:cs typeface="+mn-cs"/>
              </a:defRPr>
            </a:lvl3pPr>
            <a:lvl4pPr marL="1600200" indent="-228600" algn="l" defTabSz="914400" rtl="0" eaLnBrk="1" latinLnBrk="0" hangingPunct="1">
              <a:lnSpc>
                <a:spcPct val="90000"/>
              </a:lnSpc>
              <a:spcBef>
                <a:spcPts val="500"/>
              </a:spcBef>
              <a:buClr>
                <a:srgbClr val="E01E5A"/>
              </a:buClr>
              <a:buFont typeface="Arial" panose="020B0604020202020204" pitchFamily="34" charset="0"/>
              <a:buChar char="•"/>
              <a:defRPr sz="1400" kern="1200">
                <a:solidFill>
                  <a:srgbClr val="404040"/>
                </a:solidFill>
                <a:latin typeface="+mn-lt"/>
                <a:ea typeface="+mn-ea"/>
                <a:cs typeface="+mn-cs"/>
              </a:defRPr>
            </a:lvl4pPr>
            <a:lvl5pPr marL="2057400" indent="-228600" algn="l" defTabSz="914400" rtl="0" eaLnBrk="1" latinLnBrk="0" hangingPunct="1">
              <a:lnSpc>
                <a:spcPct val="90000"/>
              </a:lnSpc>
              <a:spcBef>
                <a:spcPts val="500"/>
              </a:spcBef>
              <a:buClr>
                <a:srgbClr val="E01E5A"/>
              </a:buClr>
              <a:buFont typeface="Arial" panose="020B0604020202020204" pitchFamily="34" charset="0"/>
              <a:buChar char="•"/>
              <a:defRPr sz="1200" kern="1200">
                <a:solidFill>
                  <a:srgbClr val="40404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14350" indent="-514350">
              <a:buFont typeface="+mj-lt"/>
              <a:buAutoNum type="arabicPeriod" startAt="4"/>
            </a:pPr>
            <a:r>
              <a:rPr lang="en-US" sz="2800" dirty="0"/>
              <a:t>Mini window now pops back into sidebar view.</a:t>
            </a:r>
          </a:p>
          <a:p>
            <a:pPr marL="457200" indent="-457200">
              <a:buFont typeface="+mj-lt"/>
              <a:buAutoNum type="arabicPeriod" startAt="3"/>
            </a:pPr>
            <a:endParaRPr lang="en-US" sz="2200" dirty="0">
              <a:solidFill>
                <a:schemeClr val="tx1"/>
              </a:solidFill>
            </a:endParaRPr>
          </a:p>
          <a:p>
            <a:endParaRPr lang="en-US" sz="2200" dirty="0">
              <a:solidFill>
                <a:schemeClr val="tx1"/>
              </a:solidFill>
            </a:endParaRPr>
          </a:p>
        </p:txBody>
      </p:sp>
      <p:pic>
        <p:nvPicPr>
          <p:cNvPr id="8" name="Picture 7" descr="miniwindow icon in slack sidebar view">
            <a:extLst>
              <a:ext uri="{FF2B5EF4-FFF2-40B4-BE49-F238E27FC236}">
                <a16:creationId xmlns:a16="http://schemas.microsoft.com/office/drawing/2014/main" id="{1BDCA424-5B5D-3BB9-9120-951B9E7C682D}"/>
              </a:ext>
            </a:extLst>
          </p:cNvPr>
          <p:cNvPicPr>
            <a:picLocks noChangeAspect="1"/>
          </p:cNvPicPr>
          <p:nvPr/>
        </p:nvPicPr>
        <p:blipFill>
          <a:blip r:embed="rId2"/>
          <a:stretch>
            <a:fillRect/>
          </a:stretch>
        </p:blipFill>
        <p:spPr>
          <a:xfrm>
            <a:off x="1430633" y="3717305"/>
            <a:ext cx="3109229" cy="1943268"/>
          </a:xfrm>
          <a:prstGeom prst="rect">
            <a:avLst/>
          </a:prstGeom>
        </p:spPr>
      </p:pic>
      <p:pic>
        <p:nvPicPr>
          <p:cNvPr id="12" name="Picture 11" descr="Mini window in sidebar view screenshot">
            <a:extLst>
              <a:ext uri="{FF2B5EF4-FFF2-40B4-BE49-F238E27FC236}">
                <a16:creationId xmlns:a16="http://schemas.microsoft.com/office/drawing/2014/main" id="{E094E742-49E9-B5AB-7CD3-B2A1A982982F}"/>
              </a:ext>
            </a:extLst>
          </p:cNvPr>
          <p:cNvPicPr>
            <a:picLocks noChangeAspect="1"/>
          </p:cNvPicPr>
          <p:nvPr/>
        </p:nvPicPr>
        <p:blipFill>
          <a:blip r:embed="rId3"/>
          <a:stretch>
            <a:fillRect/>
          </a:stretch>
        </p:blipFill>
        <p:spPr>
          <a:xfrm>
            <a:off x="7136797" y="3490982"/>
            <a:ext cx="3673158" cy="2865368"/>
          </a:xfrm>
          <a:prstGeom prst="rect">
            <a:avLst/>
          </a:prstGeom>
        </p:spPr>
      </p:pic>
      <p:sp>
        <p:nvSpPr>
          <p:cNvPr id="14" name="Rectangle: Rounded Corners 13">
            <a:extLst>
              <a:ext uri="{FF2B5EF4-FFF2-40B4-BE49-F238E27FC236}">
                <a16:creationId xmlns:a16="http://schemas.microsoft.com/office/drawing/2014/main" id="{2AA8186D-5286-F860-3FC8-42BFBDABB110}"/>
              </a:ext>
            </a:extLst>
          </p:cNvPr>
          <p:cNvSpPr/>
          <p:nvPr/>
        </p:nvSpPr>
        <p:spPr>
          <a:xfrm>
            <a:off x="4075289" y="3704116"/>
            <a:ext cx="436286" cy="551795"/>
          </a:xfrm>
          <a:prstGeom prst="roundRect">
            <a:avLst/>
          </a:prstGeom>
          <a:noFill/>
          <a:ln w="28575">
            <a:solidFill>
              <a:srgbClr val="D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97576554"/>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772F1CD-2714-CA91-5C09-BB3054316804}"/>
              </a:ext>
            </a:extLst>
          </p:cNvPr>
          <p:cNvSpPr>
            <a:spLocks noGrp="1"/>
          </p:cNvSpPr>
          <p:nvPr>
            <p:ph idx="1"/>
          </p:nvPr>
        </p:nvSpPr>
        <p:spPr>
          <a:xfrm>
            <a:off x="1097280" y="1912711"/>
            <a:ext cx="4642039" cy="3917950"/>
          </a:xfrm>
        </p:spPr>
        <p:txBody>
          <a:bodyPr/>
          <a:lstStyle/>
          <a:p>
            <a:pPr marL="0" indent="0">
              <a:buNone/>
            </a:pPr>
            <a:r>
              <a:rPr lang="en-US" sz="2800" dirty="0"/>
              <a:t>Click Leave button </a:t>
            </a:r>
            <a:endParaRPr lang="en-US" sz="2400" dirty="0"/>
          </a:p>
          <a:p>
            <a:pPr marL="0" indent="0">
              <a:buNone/>
            </a:pPr>
            <a:endParaRPr lang="en-US" dirty="0"/>
          </a:p>
          <a:p>
            <a:pPr marL="0" indent="0">
              <a:buNone/>
            </a:pPr>
            <a:endParaRPr lang="en-US" dirty="0"/>
          </a:p>
          <a:p>
            <a:pPr marL="0" indent="0">
              <a:buNone/>
            </a:pPr>
            <a:endParaRPr lang="en-US" dirty="0"/>
          </a:p>
        </p:txBody>
      </p:sp>
      <p:sp>
        <p:nvSpPr>
          <p:cNvPr id="3" name="Title 2">
            <a:extLst>
              <a:ext uri="{FF2B5EF4-FFF2-40B4-BE49-F238E27FC236}">
                <a16:creationId xmlns:a16="http://schemas.microsoft.com/office/drawing/2014/main" id="{FA826509-97F3-D72A-A566-3CDE703083EE}"/>
              </a:ext>
            </a:extLst>
          </p:cNvPr>
          <p:cNvSpPr>
            <a:spLocks noGrp="1"/>
          </p:cNvSpPr>
          <p:nvPr>
            <p:ph type="title"/>
          </p:nvPr>
        </p:nvSpPr>
        <p:spPr/>
        <p:txBody>
          <a:bodyPr/>
          <a:lstStyle/>
          <a:p>
            <a:r>
              <a:rPr lang="en-US" dirty="0"/>
              <a:t>Leaving a Huddle</a:t>
            </a:r>
          </a:p>
        </p:txBody>
      </p:sp>
      <p:sp>
        <p:nvSpPr>
          <p:cNvPr id="4" name="Slide Number Placeholder 3">
            <a:extLst>
              <a:ext uri="{FF2B5EF4-FFF2-40B4-BE49-F238E27FC236}">
                <a16:creationId xmlns:a16="http://schemas.microsoft.com/office/drawing/2014/main" id="{58172881-C0F0-52DB-DFDB-3A2168F2CF30}"/>
              </a:ext>
            </a:extLst>
          </p:cNvPr>
          <p:cNvSpPr>
            <a:spLocks noGrp="1"/>
          </p:cNvSpPr>
          <p:nvPr>
            <p:ph type="sldNum" sz="quarter" idx="13"/>
          </p:nvPr>
        </p:nvSpPr>
        <p:spPr/>
        <p:txBody>
          <a:bodyPr/>
          <a:lstStyle/>
          <a:p>
            <a:fld id="{4EADB2B1-18EC-453C-8031-D4880FBCDB79}" type="slidenum">
              <a:rPr lang="en-US" smtClean="0"/>
              <a:pPr/>
              <a:t>66</a:t>
            </a:fld>
            <a:endParaRPr lang="en-US" dirty="0"/>
          </a:p>
        </p:txBody>
      </p:sp>
      <p:pic>
        <p:nvPicPr>
          <p:cNvPr id="6" name="Picture 5" descr="Leave button screenshot">
            <a:extLst>
              <a:ext uri="{FF2B5EF4-FFF2-40B4-BE49-F238E27FC236}">
                <a16:creationId xmlns:a16="http://schemas.microsoft.com/office/drawing/2014/main" id="{5B61EAB0-C0B6-6116-1AE8-90E3E1B1614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14993" y="3424284"/>
            <a:ext cx="3596640" cy="617220"/>
          </a:xfrm>
          <a:prstGeom prst="rect">
            <a:avLst/>
          </a:prstGeom>
        </p:spPr>
      </p:pic>
    </p:spTree>
    <p:extLst>
      <p:ext uri="{BB962C8B-B14F-4D97-AF65-F5344CB8AC3E}">
        <p14:creationId xmlns:p14="http://schemas.microsoft.com/office/powerpoint/2010/main" val="3090954659"/>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377FAC5-5DF8-49E7-97B8-4906CD24C049}"/>
              </a:ext>
            </a:extLst>
          </p:cNvPr>
          <p:cNvSpPr>
            <a:spLocks noGrp="1"/>
          </p:cNvSpPr>
          <p:nvPr>
            <p:ph idx="1"/>
          </p:nvPr>
        </p:nvSpPr>
        <p:spPr/>
        <p:txBody>
          <a:bodyPr/>
          <a:lstStyle/>
          <a:p>
            <a:r>
              <a:rPr lang="en-US" dirty="0">
                <a:hlinkClick r:id="rId2"/>
              </a:rPr>
              <a:t>#help-slack</a:t>
            </a:r>
            <a:endParaRPr lang="en-US" dirty="0"/>
          </a:p>
          <a:p>
            <a:r>
              <a:rPr lang="en-US" dirty="0">
                <a:hlinkClick r:id="rId3"/>
              </a:rPr>
              <a:t>#announcements-slack</a:t>
            </a:r>
            <a:endParaRPr lang="en-US" dirty="0"/>
          </a:p>
          <a:p>
            <a:pPr marL="0" indent="0">
              <a:buNone/>
            </a:pPr>
            <a:endParaRPr lang="en-US" dirty="0"/>
          </a:p>
          <a:p>
            <a:r>
              <a:rPr lang="en-US" dirty="0"/>
              <a:t>Also refer to the Slack Confluence space for in-depth resources and information at: </a:t>
            </a:r>
            <a:r>
              <a:rPr lang="en-US" dirty="0">
                <a:hlinkClick r:id="rId4"/>
              </a:rPr>
              <a:t>https://qnetconfluence.cms.gov/display/HS/QualityNet+Slack</a:t>
            </a:r>
            <a:endParaRPr lang="en-US" dirty="0"/>
          </a:p>
          <a:p>
            <a:endParaRPr lang="en-US" dirty="0"/>
          </a:p>
          <a:p>
            <a:r>
              <a:rPr lang="en-US" dirty="0"/>
              <a:t>Feedback Survey Link --</a:t>
            </a:r>
            <a:r>
              <a:rPr lang="en-US" sz="1800" b="1" u="sng"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hlinkClick r:id="rId5"/>
              </a:rPr>
              <a:t>https://www.surveymonkey.com/r/95SJKHB</a:t>
            </a:r>
            <a:r>
              <a:rPr lang="en-US" sz="1800" b="1" u="sng"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rPr>
              <a:t> </a:t>
            </a:r>
            <a:endParaRPr lang="en-US" sz="1800" dirty="0">
              <a:effectLst/>
              <a:highlight>
                <a:srgbClr val="FFFF00"/>
              </a:highligh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3" name="Title 2">
            <a:extLst>
              <a:ext uri="{FF2B5EF4-FFF2-40B4-BE49-F238E27FC236}">
                <a16:creationId xmlns:a16="http://schemas.microsoft.com/office/drawing/2014/main" id="{AAB73AD2-9A0E-426E-9C42-99EA6B26B8DE}"/>
              </a:ext>
            </a:extLst>
          </p:cNvPr>
          <p:cNvSpPr>
            <a:spLocks noGrp="1"/>
          </p:cNvSpPr>
          <p:nvPr>
            <p:ph type="title"/>
          </p:nvPr>
        </p:nvSpPr>
        <p:spPr/>
        <p:txBody>
          <a:bodyPr/>
          <a:lstStyle/>
          <a:p>
            <a:r>
              <a:rPr lang="en-US" dirty="0"/>
              <a:t>Help and More Information</a:t>
            </a:r>
          </a:p>
        </p:txBody>
      </p:sp>
      <p:sp>
        <p:nvSpPr>
          <p:cNvPr id="5" name="Slide Number Placeholder 4">
            <a:extLst>
              <a:ext uri="{FF2B5EF4-FFF2-40B4-BE49-F238E27FC236}">
                <a16:creationId xmlns:a16="http://schemas.microsoft.com/office/drawing/2014/main" id="{F1AE91C6-B642-4EDD-8D67-4C94FA5308A5}"/>
              </a:ext>
            </a:extLst>
          </p:cNvPr>
          <p:cNvSpPr>
            <a:spLocks noGrp="1"/>
          </p:cNvSpPr>
          <p:nvPr>
            <p:ph type="sldNum" sz="quarter" idx="12"/>
          </p:nvPr>
        </p:nvSpPr>
        <p:spPr/>
        <p:txBody>
          <a:bodyPr/>
          <a:lstStyle/>
          <a:p>
            <a:fld id="{4EADB2B1-18EC-453C-8031-D4880FBCDB79}" type="slidenum">
              <a:rPr lang="en-US" smtClean="0"/>
              <a:pPr/>
              <a:t>67</a:t>
            </a:fld>
            <a:endParaRPr lang="en-US"/>
          </a:p>
        </p:txBody>
      </p:sp>
    </p:spTree>
    <p:extLst>
      <p:ext uri="{BB962C8B-B14F-4D97-AF65-F5344CB8AC3E}">
        <p14:creationId xmlns:p14="http://schemas.microsoft.com/office/powerpoint/2010/main" val="1601384828"/>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A74B40B-C7DF-2C2E-19D8-47198413564D}"/>
              </a:ext>
            </a:extLst>
          </p:cNvPr>
          <p:cNvSpPr>
            <a:spLocks noGrp="1"/>
          </p:cNvSpPr>
          <p:nvPr>
            <p:ph idx="1"/>
          </p:nvPr>
        </p:nvSpPr>
        <p:spPr/>
        <p:txBody>
          <a:bodyPr/>
          <a:lstStyle/>
          <a:p>
            <a:endParaRPr lang="en-US"/>
          </a:p>
        </p:txBody>
      </p:sp>
      <p:sp>
        <p:nvSpPr>
          <p:cNvPr id="3" name="Title 2">
            <a:extLst>
              <a:ext uri="{FF2B5EF4-FFF2-40B4-BE49-F238E27FC236}">
                <a16:creationId xmlns:a16="http://schemas.microsoft.com/office/drawing/2014/main" id="{A7DC7034-8E15-0782-ECF9-2A78639CD9DD}"/>
              </a:ext>
            </a:extLst>
          </p:cNvPr>
          <p:cNvSpPr>
            <a:spLocks noGrp="1"/>
          </p:cNvSpPr>
          <p:nvPr>
            <p:ph type="title"/>
          </p:nvPr>
        </p:nvSpPr>
        <p:spPr/>
        <p:txBody>
          <a:bodyPr/>
          <a:lstStyle/>
          <a:p>
            <a:endParaRPr lang="en-US"/>
          </a:p>
        </p:txBody>
      </p:sp>
      <p:sp>
        <p:nvSpPr>
          <p:cNvPr id="4" name="Slide Number Placeholder 3">
            <a:extLst>
              <a:ext uri="{FF2B5EF4-FFF2-40B4-BE49-F238E27FC236}">
                <a16:creationId xmlns:a16="http://schemas.microsoft.com/office/drawing/2014/main" id="{CA6B1167-10D5-E3DD-EE44-09081C249232}"/>
              </a:ext>
            </a:extLst>
          </p:cNvPr>
          <p:cNvSpPr>
            <a:spLocks noGrp="1"/>
          </p:cNvSpPr>
          <p:nvPr>
            <p:ph type="sldNum" sz="quarter" idx="12"/>
          </p:nvPr>
        </p:nvSpPr>
        <p:spPr/>
        <p:txBody>
          <a:bodyPr/>
          <a:lstStyle/>
          <a:p>
            <a:fld id="{4EADB2B1-18EC-453C-8031-D4880FBCDB79}" type="slidenum">
              <a:rPr lang="en-US" smtClean="0"/>
              <a:pPr/>
              <a:t>68</a:t>
            </a:fld>
            <a:endParaRPr lang="en-US" dirty="0"/>
          </a:p>
        </p:txBody>
      </p:sp>
    </p:spTree>
    <p:extLst>
      <p:ext uri="{BB962C8B-B14F-4D97-AF65-F5344CB8AC3E}">
        <p14:creationId xmlns:p14="http://schemas.microsoft.com/office/powerpoint/2010/main" val="3580360455"/>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a:extLst>
              <a:ext uri="{FF2B5EF4-FFF2-40B4-BE49-F238E27FC236}">
                <a16:creationId xmlns:a16="http://schemas.microsoft.com/office/drawing/2014/main" id="{315ED002-C65E-8687-588A-ECA705E09ECF}"/>
              </a:ext>
            </a:extLst>
          </p:cNvPr>
          <p:cNvGraphicFramePr>
            <a:graphicFrameLocks noGrp="1"/>
          </p:cNvGraphicFramePr>
          <p:nvPr>
            <p:ph idx="1"/>
          </p:nvPr>
        </p:nvGraphicFramePr>
        <p:xfrm>
          <a:off x="0" y="33090"/>
          <a:ext cx="12192000" cy="7449609"/>
        </p:xfrm>
        <a:graphic>
          <a:graphicData uri="http://schemas.openxmlformats.org/drawingml/2006/table">
            <a:tbl>
              <a:tblPr firstRow="1" firstCol="1" bandRow="1">
                <a:tableStyleId>{5C22544A-7EE6-4342-B048-85BDC9FD1C3A}</a:tableStyleId>
              </a:tblPr>
              <a:tblGrid>
                <a:gridCol w="12192000">
                  <a:extLst>
                    <a:ext uri="{9D8B030D-6E8A-4147-A177-3AD203B41FA5}">
                      <a16:colId xmlns:a16="http://schemas.microsoft.com/office/drawing/2014/main" val="460114354"/>
                    </a:ext>
                  </a:extLst>
                </a:gridCol>
              </a:tblGrid>
              <a:tr h="853259">
                <a:tc>
                  <a:txBody>
                    <a:bodyPr/>
                    <a:lstStyle/>
                    <a:p>
                      <a:pPr marL="0" marR="0" algn="ctr">
                        <a:lnSpc>
                          <a:spcPct val="150000"/>
                        </a:lnSpc>
                        <a:spcBef>
                          <a:spcPts val="0"/>
                        </a:spcBef>
                        <a:spcAft>
                          <a:spcPts val="0"/>
                        </a:spcAft>
                      </a:pPr>
                      <a:r>
                        <a:rPr lang="en-US" sz="3200" kern="100" dirty="0">
                          <a:effectLst/>
                        </a:rPr>
                        <a:t>REMINDER!  </a:t>
                      </a:r>
                    </a:p>
                    <a:p>
                      <a:pPr marL="0" marR="0" algn="ctr">
                        <a:lnSpc>
                          <a:spcPts val="2175"/>
                        </a:lnSpc>
                        <a:spcBef>
                          <a:spcPts val="0"/>
                        </a:spcBef>
                        <a:spcAft>
                          <a:spcPts val="0"/>
                        </a:spcAft>
                      </a:pPr>
                      <a:r>
                        <a:rPr lang="en-US" sz="3200" kern="100" dirty="0">
                          <a:effectLst/>
                        </a:rPr>
                        <a:t>Do NOT Access QualityNet Resources from Outside the U.S. </a:t>
                      </a:r>
                      <a:endParaRPr lang="en-US" sz="3200" b="1" kern="100" dirty="0">
                        <a:effectLst/>
                        <a:latin typeface="Calibri" panose="020F0502020204030204" pitchFamily="34" charset="0"/>
                        <a:cs typeface="Times New Roman" panose="02020603050405020304" pitchFamily="18" charset="0"/>
                      </a:endParaRPr>
                    </a:p>
                  </a:txBody>
                  <a:tcPr marL="0" marR="0" marT="91109" marB="91109" anchor="ctr"/>
                </a:tc>
                <a:extLst>
                  <a:ext uri="{0D108BD9-81ED-4DB2-BD59-A6C34878D82A}">
                    <a16:rowId xmlns:a16="http://schemas.microsoft.com/office/drawing/2014/main" val="80152044"/>
                  </a:ext>
                </a:extLst>
              </a:tr>
              <a:tr h="6219006">
                <a:tc>
                  <a:txBody>
                    <a:bodyPr/>
                    <a:lstStyle/>
                    <a:p>
                      <a:pPr marL="0" marR="0">
                        <a:lnSpc>
                          <a:spcPct val="100000"/>
                        </a:lnSpc>
                        <a:spcBef>
                          <a:spcPts val="0"/>
                        </a:spcBef>
                        <a:spcAft>
                          <a:spcPts val="0"/>
                        </a:spcAft>
                      </a:pPr>
                      <a:r>
                        <a:rPr lang="en-US" sz="2000" kern="100" dirty="0">
                          <a:effectLst/>
                        </a:rPr>
                        <a:t>Lately, there has been an increase in the number of users accessing QualityNet resources from outside the United States (U.S.). This is particularly evident for the Slack application. This notice is a reminder that contractual requirements and security policy prohibit this type of access. </a:t>
                      </a:r>
                    </a:p>
                    <a:p>
                      <a:pPr marL="0" marR="0">
                        <a:lnSpc>
                          <a:spcPct val="100000"/>
                        </a:lnSpc>
                        <a:spcBef>
                          <a:spcPts val="0"/>
                        </a:spcBef>
                        <a:spcAft>
                          <a:spcPts val="0"/>
                        </a:spcAft>
                      </a:pPr>
                      <a:endParaRPr lang="en-US" sz="2000" kern="100" dirty="0">
                        <a:effectLst/>
                      </a:endParaRPr>
                    </a:p>
                    <a:p>
                      <a:pPr marL="0" marR="0">
                        <a:lnSpc>
                          <a:spcPct val="100000"/>
                        </a:lnSpc>
                        <a:spcBef>
                          <a:spcPts val="0"/>
                        </a:spcBef>
                        <a:spcAft>
                          <a:spcPts val="0"/>
                        </a:spcAft>
                      </a:pPr>
                      <a:r>
                        <a:rPr lang="en-US" sz="2000" kern="100" dirty="0">
                          <a:effectLst/>
                        </a:rPr>
                        <a:t>When access from outside the U.S. is detected, the user’s HARP roles will be removed (i.e., access will be disabled) until the investigation is complete and the user returns to the U.S. </a:t>
                      </a:r>
                    </a:p>
                    <a:p>
                      <a:pPr marL="0" marR="0">
                        <a:lnSpc>
                          <a:spcPct val="100000"/>
                        </a:lnSpc>
                        <a:spcBef>
                          <a:spcPts val="0"/>
                        </a:spcBef>
                        <a:spcAft>
                          <a:spcPts val="0"/>
                        </a:spcAft>
                      </a:pPr>
                      <a:endParaRPr lang="en-US" sz="2000" kern="100" dirty="0">
                        <a:effectLst/>
                      </a:endParaRPr>
                    </a:p>
                    <a:p>
                      <a:pPr marL="0" marR="0">
                        <a:lnSpc>
                          <a:spcPct val="100000"/>
                        </a:lnSpc>
                        <a:spcBef>
                          <a:spcPts val="0"/>
                        </a:spcBef>
                        <a:spcAft>
                          <a:spcPts val="0"/>
                        </a:spcAft>
                      </a:pPr>
                      <a:r>
                        <a:rPr lang="en-US" sz="2000" kern="100" dirty="0">
                          <a:effectLst/>
                        </a:rPr>
                        <a:t> It is recommended that you remove the Slack app from your phone if you are traveling abroad and reinstall it after you return to the U.S. If this is not feasible, you must log out of CCSQ Slack before you leave the U.S. and do not log in again until you return. Take these steps to ensure you are logged out from all devices:</a:t>
                      </a:r>
                    </a:p>
                    <a:p>
                      <a:pPr marL="0" marR="0">
                        <a:lnSpc>
                          <a:spcPct val="100000"/>
                        </a:lnSpc>
                        <a:spcBef>
                          <a:spcPts val="0"/>
                        </a:spcBef>
                        <a:spcAft>
                          <a:spcPts val="0"/>
                        </a:spcAft>
                      </a:pPr>
                      <a:endParaRPr lang="en-US" sz="2000" kern="100" dirty="0">
                        <a:effectLst/>
                      </a:endParaRPr>
                    </a:p>
                    <a:p>
                      <a:pPr marL="342900" marR="0" lvl="0" indent="-342900">
                        <a:lnSpc>
                          <a:spcPct val="100000"/>
                        </a:lnSpc>
                        <a:spcBef>
                          <a:spcPts val="0"/>
                        </a:spcBef>
                        <a:spcAft>
                          <a:spcPts val="500"/>
                        </a:spcAft>
                        <a:buFont typeface="+mj-lt"/>
                        <a:buAutoNum type="arabicPeriod"/>
                      </a:pPr>
                      <a:r>
                        <a:rPr lang="en-US" sz="2000" kern="100" dirty="0">
                          <a:effectLst/>
                        </a:rPr>
                        <a:t>From your desktop, navigate to your Account settings by following this link: </a:t>
                      </a:r>
                      <a:r>
                        <a:rPr lang="en-US" sz="2000" u="none" strike="noStrike" kern="100" dirty="0">
                          <a:effectLst/>
                          <a:hlinkClick r:id="rId2"/>
                        </a:rPr>
                        <a:t>https://my.slack.com/account</a:t>
                      </a:r>
                      <a:r>
                        <a:rPr lang="en-US" sz="2000" kern="100" dirty="0">
                          <a:effectLst/>
                        </a:rPr>
                        <a:t>.</a:t>
                      </a:r>
                    </a:p>
                    <a:p>
                      <a:pPr marL="342900" marR="0" lvl="0" indent="-342900">
                        <a:lnSpc>
                          <a:spcPct val="100000"/>
                        </a:lnSpc>
                        <a:spcBef>
                          <a:spcPts val="0"/>
                        </a:spcBef>
                        <a:spcAft>
                          <a:spcPts val="0"/>
                        </a:spcAft>
                        <a:buFont typeface="+mj-lt"/>
                        <a:buAutoNum type="arabicPeriod"/>
                      </a:pPr>
                      <a:r>
                        <a:rPr lang="en-US" sz="2000" kern="100" dirty="0">
                          <a:effectLst/>
                        </a:rPr>
                        <a:t>Click Sign out all other sessions and follow the prompts.</a:t>
                      </a:r>
                    </a:p>
                    <a:p>
                      <a:pPr marL="0" marR="0" lvl="0" indent="0">
                        <a:lnSpc>
                          <a:spcPct val="100000"/>
                        </a:lnSpc>
                        <a:spcBef>
                          <a:spcPts val="0"/>
                        </a:spcBef>
                        <a:spcAft>
                          <a:spcPts val="0"/>
                        </a:spcAft>
                        <a:buFont typeface="+mj-lt"/>
                        <a:buNone/>
                      </a:pPr>
                      <a:endParaRPr lang="en-US" sz="2000" kern="100" dirty="0">
                        <a:effectLst/>
                      </a:endParaRPr>
                    </a:p>
                    <a:p>
                      <a:pPr marL="0" marR="0">
                        <a:lnSpc>
                          <a:spcPct val="100000"/>
                        </a:lnSpc>
                        <a:spcBef>
                          <a:spcPts val="0"/>
                        </a:spcBef>
                        <a:spcAft>
                          <a:spcPts val="0"/>
                        </a:spcAft>
                      </a:pPr>
                      <a:r>
                        <a:rPr lang="en-US" sz="2000" kern="100" dirty="0">
                          <a:effectLst/>
                        </a:rPr>
                        <a:t> Thank you for your attention and cooperation. If you have any questions, please reach out to your CMS Information System Security Officer (ISSO) or Contracting Officer’s Representative (COR).</a:t>
                      </a:r>
                      <a:endParaRPr lang="en-US" sz="20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227772" marR="227772" marT="0" marB="0" anchor="ctr"/>
                </a:tc>
                <a:extLst>
                  <a:ext uri="{0D108BD9-81ED-4DB2-BD59-A6C34878D82A}">
                    <a16:rowId xmlns:a16="http://schemas.microsoft.com/office/drawing/2014/main" val="1162920216"/>
                  </a:ext>
                </a:extLst>
              </a:tr>
            </a:tbl>
          </a:graphicData>
        </a:graphic>
      </p:graphicFrame>
      <p:sp>
        <p:nvSpPr>
          <p:cNvPr id="4" name="Slide Number Placeholder 3">
            <a:extLst>
              <a:ext uri="{FF2B5EF4-FFF2-40B4-BE49-F238E27FC236}">
                <a16:creationId xmlns:a16="http://schemas.microsoft.com/office/drawing/2014/main" id="{58B504E5-8E63-617E-CB5D-1697AF8E8783}"/>
              </a:ext>
            </a:extLst>
          </p:cNvPr>
          <p:cNvSpPr>
            <a:spLocks noGrp="1"/>
          </p:cNvSpPr>
          <p:nvPr>
            <p:ph type="sldNum" sz="quarter" idx="12"/>
          </p:nvPr>
        </p:nvSpPr>
        <p:spPr/>
        <p:txBody>
          <a:bodyPr/>
          <a:lstStyle/>
          <a:p>
            <a:fld id="{4EADB2B1-18EC-453C-8031-D4880FBCDB79}" type="slidenum">
              <a:rPr lang="en-US" smtClean="0"/>
              <a:pPr/>
              <a:t>69</a:t>
            </a:fld>
            <a:endParaRPr lang="en-US"/>
          </a:p>
        </p:txBody>
      </p:sp>
    </p:spTree>
    <p:extLst>
      <p:ext uri="{BB962C8B-B14F-4D97-AF65-F5344CB8AC3E}">
        <p14:creationId xmlns:p14="http://schemas.microsoft.com/office/powerpoint/2010/main" val="6784655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DDF23B8-ED24-4745-9BDB-2DC4B964429B}"/>
              </a:ext>
            </a:extLst>
          </p:cNvPr>
          <p:cNvSpPr>
            <a:spLocks noGrp="1"/>
          </p:cNvSpPr>
          <p:nvPr>
            <p:ph type="title"/>
          </p:nvPr>
        </p:nvSpPr>
        <p:spPr/>
        <p:txBody>
          <a:bodyPr/>
          <a:lstStyle/>
          <a:p>
            <a:r>
              <a:rPr lang="en-US" dirty="0"/>
              <a:t>Huddles are Quick, Informal Discussions</a:t>
            </a:r>
          </a:p>
        </p:txBody>
      </p:sp>
      <p:sp>
        <p:nvSpPr>
          <p:cNvPr id="4" name="Slide Number Placeholder 3">
            <a:extLst>
              <a:ext uri="{FF2B5EF4-FFF2-40B4-BE49-F238E27FC236}">
                <a16:creationId xmlns:a16="http://schemas.microsoft.com/office/drawing/2014/main" id="{2EAB2E9A-108D-419B-930D-4E9381BB7650}"/>
              </a:ext>
            </a:extLst>
          </p:cNvPr>
          <p:cNvSpPr>
            <a:spLocks noGrp="1"/>
          </p:cNvSpPr>
          <p:nvPr>
            <p:ph type="sldNum" sz="quarter" idx="12"/>
          </p:nvPr>
        </p:nvSpPr>
        <p:spPr/>
        <p:txBody>
          <a:bodyPr/>
          <a:lstStyle/>
          <a:p>
            <a:fld id="{4EADB2B1-18EC-453C-8031-D4880FBCDB79}" type="slidenum">
              <a:rPr lang="en-US" smtClean="0"/>
              <a:pPr/>
              <a:t>7</a:t>
            </a:fld>
            <a:endParaRPr lang="en-US" dirty="0"/>
          </a:p>
        </p:txBody>
      </p:sp>
      <p:sp>
        <p:nvSpPr>
          <p:cNvPr id="5" name="Content Placeholder 4">
            <a:extLst>
              <a:ext uri="{FF2B5EF4-FFF2-40B4-BE49-F238E27FC236}">
                <a16:creationId xmlns:a16="http://schemas.microsoft.com/office/drawing/2014/main" id="{6CCB8759-4576-1074-8791-6C37EB9A566F}"/>
              </a:ext>
            </a:extLst>
          </p:cNvPr>
          <p:cNvSpPr>
            <a:spLocks noGrp="1"/>
          </p:cNvSpPr>
          <p:nvPr>
            <p:ph idx="1"/>
          </p:nvPr>
        </p:nvSpPr>
        <p:spPr>
          <a:xfrm>
            <a:off x="1097280" y="1919754"/>
            <a:ext cx="10058400" cy="3680946"/>
          </a:xfrm>
        </p:spPr>
        <p:txBody>
          <a:bodyPr/>
          <a:lstStyle/>
          <a:p>
            <a:r>
              <a:rPr lang="en-US" dirty="0">
                <a:solidFill>
                  <a:srgbClr val="454245"/>
                </a:solidFill>
              </a:rPr>
              <a:t>W</a:t>
            </a:r>
            <a:r>
              <a:rPr lang="en-US" b="0" i="0" dirty="0">
                <a:solidFill>
                  <a:srgbClr val="454245"/>
                </a:solidFill>
                <a:effectLst/>
              </a:rPr>
              <a:t>ork in real time alongside your teammates </a:t>
            </a:r>
          </a:p>
          <a:p>
            <a:r>
              <a:rPr lang="en-US" dirty="0">
                <a:solidFill>
                  <a:srgbClr val="454245"/>
                </a:solidFill>
              </a:rPr>
              <a:t>S</a:t>
            </a:r>
            <a:r>
              <a:rPr lang="en-US" b="0" i="0" dirty="0">
                <a:solidFill>
                  <a:srgbClr val="454245"/>
                </a:solidFill>
                <a:effectLst/>
              </a:rPr>
              <a:t>tart in any channel or direct message (DM)</a:t>
            </a:r>
          </a:p>
          <a:p>
            <a:r>
              <a:rPr lang="en-US" b="0" i="0" dirty="0">
                <a:solidFill>
                  <a:srgbClr val="454245"/>
                </a:solidFill>
                <a:effectLst/>
              </a:rPr>
              <a:t>Up to 50 participants</a:t>
            </a:r>
          </a:p>
          <a:p>
            <a:r>
              <a:rPr lang="en-US" dirty="0"/>
              <a:t>Invite anyone to participate </a:t>
            </a:r>
          </a:p>
          <a:p>
            <a:pPr lvl="1"/>
            <a:r>
              <a:rPr lang="en-US" dirty="0"/>
              <a:t>Must be a member of </a:t>
            </a:r>
            <a:r>
              <a:rPr lang="en-US"/>
              <a:t>the channel </a:t>
            </a:r>
            <a:r>
              <a:rPr lang="en-US" dirty="0"/>
              <a:t>or DM to contribute/view huddle thread</a:t>
            </a:r>
          </a:p>
          <a:p>
            <a:r>
              <a:rPr lang="en-US" b="0" i="0" dirty="0">
                <a:solidFill>
                  <a:srgbClr val="454245"/>
                </a:solidFill>
                <a:effectLst/>
              </a:rPr>
              <a:t>Include:</a:t>
            </a:r>
          </a:p>
          <a:p>
            <a:pPr lvl="1"/>
            <a:r>
              <a:rPr lang="en-US" b="0" i="0" dirty="0">
                <a:solidFill>
                  <a:srgbClr val="454245"/>
                </a:solidFill>
                <a:effectLst/>
              </a:rPr>
              <a:t>Video</a:t>
            </a:r>
          </a:p>
          <a:p>
            <a:pPr lvl="1"/>
            <a:r>
              <a:rPr lang="en-US" dirty="0">
                <a:solidFill>
                  <a:srgbClr val="454245"/>
                </a:solidFill>
              </a:rPr>
              <a:t>M</a:t>
            </a:r>
            <a:r>
              <a:rPr lang="en-US" b="0" i="0" dirty="0">
                <a:solidFill>
                  <a:srgbClr val="454245"/>
                </a:solidFill>
                <a:effectLst/>
              </a:rPr>
              <a:t>ulti-person screen sharing</a:t>
            </a:r>
          </a:p>
          <a:p>
            <a:pPr lvl="1"/>
            <a:r>
              <a:rPr lang="en-US" dirty="0">
                <a:solidFill>
                  <a:srgbClr val="454245"/>
                </a:solidFill>
              </a:rPr>
              <a:t>A </a:t>
            </a:r>
            <a:r>
              <a:rPr lang="en-US" b="0" i="0" dirty="0">
                <a:solidFill>
                  <a:srgbClr val="454245"/>
                </a:solidFill>
                <a:effectLst/>
              </a:rPr>
              <a:t>dedicated thread for notes</a:t>
            </a:r>
          </a:p>
          <a:p>
            <a:pPr lvl="1"/>
            <a:r>
              <a:rPr lang="en-US" dirty="0">
                <a:solidFill>
                  <a:srgbClr val="454245"/>
                </a:solidFill>
              </a:rPr>
              <a:t>E</a:t>
            </a:r>
            <a:r>
              <a:rPr lang="en-US" b="0" i="0" dirty="0">
                <a:solidFill>
                  <a:srgbClr val="454245"/>
                </a:solidFill>
                <a:effectLst/>
              </a:rPr>
              <a:t>moji reactions</a:t>
            </a:r>
            <a:endParaRPr lang="en-US" dirty="0">
              <a:solidFill>
                <a:srgbClr val="454245"/>
              </a:solidFill>
            </a:endParaRPr>
          </a:p>
          <a:p>
            <a:pPr marL="0" indent="0">
              <a:spcBef>
                <a:spcPts val="2400"/>
              </a:spcBef>
              <a:buNone/>
            </a:pPr>
            <a:r>
              <a:rPr lang="en-US" dirty="0">
                <a:solidFill>
                  <a:srgbClr val="E01E5A"/>
                </a:solidFill>
              </a:rPr>
              <a:t>**</a:t>
            </a:r>
            <a:r>
              <a:rPr lang="en-US" i="0" dirty="0">
                <a:solidFill>
                  <a:srgbClr val="202124"/>
                </a:solidFill>
                <a:effectLst/>
              </a:rPr>
              <a:t>Huddles typically have no communicated agenda and are open to anyone within the QualityNet Slack workspace.</a:t>
            </a:r>
            <a:endParaRPr lang="en-US" i="0" dirty="0">
              <a:solidFill>
                <a:srgbClr val="454245"/>
              </a:solidFill>
              <a:effectLst/>
            </a:endParaRPr>
          </a:p>
        </p:txBody>
      </p:sp>
    </p:spTree>
    <p:extLst>
      <p:ext uri="{BB962C8B-B14F-4D97-AF65-F5344CB8AC3E}">
        <p14:creationId xmlns:p14="http://schemas.microsoft.com/office/powerpoint/2010/main" val="37446171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2" name="Rectangle 11">
            <a:extLst>
              <a:ext uri="{FF2B5EF4-FFF2-40B4-BE49-F238E27FC236}">
                <a16:creationId xmlns:a16="http://schemas.microsoft.com/office/drawing/2014/main" id="{BAD76F3E-3A97-486B-B402-44400A8B917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6">
            <a:extLst>
              <a:ext uri="{FF2B5EF4-FFF2-40B4-BE49-F238E27FC236}">
                <a16:creationId xmlns:a16="http://schemas.microsoft.com/office/drawing/2014/main" id="{F86C03E0-1452-4940-BB21-31EDC810978B}"/>
              </a:ext>
            </a:extLst>
          </p:cNvPr>
          <p:cNvSpPr>
            <a:spLocks noGrp="1"/>
          </p:cNvSpPr>
          <p:nvPr>
            <p:ph type="title"/>
          </p:nvPr>
        </p:nvSpPr>
        <p:spPr>
          <a:xfrm>
            <a:off x="838199" y="1093788"/>
            <a:ext cx="10506455" cy="2967208"/>
          </a:xfrm>
        </p:spPr>
        <p:txBody>
          <a:bodyPr vert="horz" lIns="91440" tIns="45720" rIns="91440" bIns="45720" rtlCol="0" anchor="b">
            <a:normAutofit/>
          </a:bodyPr>
          <a:lstStyle/>
          <a:p>
            <a:pPr marL="228600">
              <a:buClr>
                <a:srgbClr val="EBAD24"/>
              </a:buClr>
            </a:pPr>
            <a:r>
              <a:rPr lang="en-US" sz="8000" dirty="0">
                <a:solidFill>
                  <a:schemeClr val="tx1"/>
                </a:solidFill>
              </a:rPr>
              <a:t>Setting up a </a:t>
            </a:r>
            <a:r>
              <a:rPr lang="en-US" sz="8000" kern="1200" dirty="0">
                <a:solidFill>
                  <a:schemeClr val="tx1"/>
                </a:solidFill>
                <a:latin typeface="+mj-lt"/>
                <a:ea typeface="+mj-ea"/>
                <a:cs typeface="+mj-cs"/>
              </a:rPr>
              <a:t>Huddle</a:t>
            </a:r>
          </a:p>
        </p:txBody>
      </p:sp>
      <p:sp>
        <p:nvSpPr>
          <p:cNvPr id="23" name="Rectangle 13">
            <a:extLst>
              <a:ext uri="{FF2B5EF4-FFF2-40B4-BE49-F238E27FC236}">
                <a16:creationId xmlns:a16="http://schemas.microsoft.com/office/drawing/2014/main" id="{391F6B52-91F4-4AEB-B6DB-29FEBCF28C8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41248" y="4331166"/>
            <a:ext cx="10506456"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24" name="Rectangle 15">
            <a:extLst>
              <a:ext uri="{FF2B5EF4-FFF2-40B4-BE49-F238E27FC236}">
                <a16:creationId xmlns:a16="http://schemas.microsoft.com/office/drawing/2014/main" id="{2CD6F061-7C53-44F4-9794-953DB70A451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9346882" y="2348839"/>
            <a:ext cx="54864" cy="394677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Slide Number Placeholder 3">
            <a:extLst>
              <a:ext uri="{FF2B5EF4-FFF2-40B4-BE49-F238E27FC236}">
                <a16:creationId xmlns:a16="http://schemas.microsoft.com/office/drawing/2014/main" id="{495ECEC3-AECB-4A03-BF19-8C6F338AFA3F}"/>
              </a:ext>
            </a:extLst>
          </p:cNvPr>
          <p:cNvSpPr>
            <a:spLocks noGrp="1"/>
          </p:cNvSpPr>
          <p:nvPr>
            <p:ph type="sldNum" sz="quarter" idx="12"/>
          </p:nvPr>
        </p:nvSpPr>
        <p:spPr>
          <a:xfrm>
            <a:off x="8610600" y="6356350"/>
            <a:ext cx="2743200" cy="365125"/>
          </a:xfrm>
          <a:prstGeom prst="rect">
            <a:avLst/>
          </a:prstGeom>
        </p:spPr>
        <p:txBody>
          <a:bodyPr vert="horz" lIns="91440" tIns="45720" rIns="91440" bIns="45720" rtlCol="0" anchor="ctr">
            <a:normAutofit/>
          </a:bodyPr>
          <a:lstStyle/>
          <a:p>
            <a:pPr>
              <a:spcAft>
                <a:spcPts val="600"/>
              </a:spcAft>
            </a:pPr>
            <a:fld id="{4EADB2B1-18EC-453C-8031-D4880FBCDB79}" type="slidenum">
              <a:rPr lang="en-US" sz="1200">
                <a:solidFill>
                  <a:schemeClr val="tx1">
                    <a:lumMod val="50000"/>
                    <a:lumOff val="50000"/>
                  </a:schemeClr>
                </a:solidFill>
              </a:rPr>
              <a:pPr>
                <a:spcAft>
                  <a:spcPts val="600"/>
                </a:spcAft>
              </a:pPr>
              <a:t>8</a:t>
            </a:fld>
            <a:endParaRPr lang="en-US" sz="1200">
              <a:solidFill>
                <a:schemeClr val="tx1">
                  <a:lumMod val="50000"/>
                  <a:lumOff val="50000"/>
                </a:schemeClr>
              </a:solidFill>
            </a:endParaRPr>
          </a:p>
        </p:txBody>
      </p:sp>
    </p:spTree>
    <p:extLst>
      <p:ext uri="{BB962C8B-B14F-4D97-AF65-F5344CB8AC3E}">
        <p14:creationId xmlns:p14="http://schemas.microsoft.com/office/powerpoint/2010/main" val="13212460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p:tmPct val="10000"/>
                                  </p:iterate>
                                  <p:childTnLst>
                                    <p:set>
                                      <p:cBhvr>
                                        <p:cTn id="6" dur="1" fill="hold">
                                          <p:stCondLst>
                                            <p:cond delay="0"/>
                                          </p:stCondLst>
                                        </p:cTn>
                                        <p:tgtEl>
                                          <p:spTgt spid="7"/>
                                        </p:tgtEl>
                                        <p:attrNameLst>
                                          <p:attrName>style.visibility</p:attrName>
                                        </p:attrNameLst>
                                      </p:cBhvr>
                                      <p:to>
                                        <p:strVal val="visible"/>
                                      </p:to>
                                    </p:set>
                                    <p:animEffect transition="in" filter="fade">
                                      <p:cBhvr>
                                        <p:cTn id="7" dur="7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27ED1FE-39D8-BA57-BD45-B56E7CE9DA5A}"/>
              </a:ext>
            </a:extLst>
          </p:cNvPr>
          <p:cNvSpPr>
            <a:spLocks noGrp="1"/>
          </p:cNvSpPr>
          <p:nvPr>
            <p:ph idx="1"/>
          </p:nvPr>
        </p:nvSpPr>
        <p:spPr/>
        <p:txBody>
          <a:bodyPr/>
          <a:lstStyle/>
          <a:p>
            <a:pPr marL="457200" indent="-457200">
              <a:buFont typeface="+mj-lt"/>
              <a:buAutoNum type="arabicPeriod"/>
            </a:pPr>
            <a:r>
              <a:rPr lang="en-US" dirty="0"/>
              <a:t>Click the </a:t>
            </a:r>
            <a:r>
              <a:rPr lang="en-US" b="1" dirty="0"/>
              <a:t>Create new </a:t>
            </a:r>
            <a:r>
              <a:rPr lang="en-US" dirty="0"/>
              <a:t>button to start a Huddle.</a:t>
            </a:r>
          </a:p>
          <a:p>
            <a:pPr marL="457200" indent="-457200">
              <a:buFont typeface="+mj-lt"/>
              <a:buAutoNum type="arabicPeriod"/>
            </a:pPr>
            <a:r>
              <a:rPr lang="en-US" dirty="0"/>
              <a:t>Select </a:t>
            </a:r>
            <a:r>
              <a:rPr lang="en-US" b="1" dirty="0"/>
              <a:t>Huddle</a:t>
            </a:r>
            <a:r>
              <a:rPr lang="en-US" dirty="0"/>
              <a:t> in the pop-up.</a:t>
            </a:r>
          </a:p>
          <a:p>
            <a:pPr marL="457200" indent="-457200">
              <a:buFont typeface="+mj-lt"/>
              <a:buAutoNum type="arabicPeriod"/>
            </a:pPr>
            <a:r>
              <a:rPr lang="en-US" dirty="0"/>
              <a:t>Fill in the person(s) or channel you’d like to huddle with.</a:t>
            </a:r>
          </a:p>
          <a:p>
            <a:pPr marL="457200" indent="-457200">
              <a:buFont typeface="+mj-lt"/>
              <a:buAutoNum type="arabicPeriod"/>
            </a:pPr>
            <a:r>
              <a:rPr lang="en-US" dirty="0"/>
              <a:t>Click Start a Huddle</a:t>
            </a:r>
          </a:p>
          <a:p>
            <a:pPr marL="457200" indent="-457200">
              <a:buFont typeface="+mj-lt"/>
              <a:buAutoNum type="arabicPeriod"/>
            </a:pPr>
            <a:endParaRPr lang="en-US" dirty="0"/>
          </a:p>
          <a:p>
            <a:pPr marL="457200" indent="-457200">
              <a:buFont typeface="+mj-lt"/>
              <a:buAutoNum type="arabicPeriod"/>
            </a:pPr>
            <a:endParaRPr lang="en-US" dirty="0"/>
          </a:p>
          <a:p>
            <a:endParaRPr lang="en-US" dirty="0"/>
          </a:p>
          <a:p>
            <a:endParaRPr lang="en-US" dirty="0"/>
          </a:p>
        </p:txBody>
      </p:sp>
      <p:sp>
        <p:nvSpPr>
          <p:cNvPr id="3" name="Title 2">
            <a:extLst>
              <a:ext uri="{FF2B5EF4-FFF2-40B4-BE49-F238E27FC236}">
                <a16:creationId xmlns:a16="http://schemas.microsoft.com/office/drawing/2014/main" id="{890445DD-984E-285E-C43E-4DD52D2346D2}"/>
              </a:ext>
            </a:extLst>
          </p:cNvPr>
          <p:cNvSpPr>
            <a:spLocks noGrp="1"/>
          </p:cNvSpPr>
          <p:nvPr>
            <p:ph type="title"/>
          </p:nvPr>
        </p:nvSpPr>
        <p:spPr/>
        <p:txBody>
          <a:bodyPr/>
          <a:lstStyle/>
          <a:p>
            <a:r>
              <a:rPr lang="en-US" dirty="0"/>
              <a:t>Start a Huddle</a:t>
            </a:r>
          </a:p>
        </p:txBody>
      </p:sp>
      <p:sp>
        <p:nvSpPr>
          <p:cNvPr id="4" name="Slide Number Placeholder 3">
            <a:extLst>
              <a:ext uri="{FF2B5EF4-FFF2-40B4-BE49-F238E27FC236}">
                <a16:creationId xmlns:a16="http://schemas.microsoft.com/office/drawing/2014/main" id="{E296638D-A39E-83B8-3296-3C62E1BDA0C9}"/>
              </a:ext>
            </a:extLst>
          </p:cNvPr>
          <p:cNvSpPr>
            <a:spLocks noGrp="1"/>
          </p:cNvSpPr>
          <p:nvPr>
            <p:ph type="sldNum" sz="quarter" idx="12"/>
          </p:nvPr>
        </p:nvSpPr>
        <p:spPr/>
        <p:txBody>
          <a:bodyPr/>
          <a:lstStyle/>
          <a:p>
            <a:fld id="{4EADB2B1-18EC-453C-8031-D4880FBCDB79}" type="slidenum">
              <a:rPr lang="en-US" smtClean="0"/>
              <a:pPr/>
              <a:t>9</a:t>
            </a:fld>
            <a:endParaRPr lang="en-US"/>
          </a:p>
        </p:txBody>
      </p:sp>
      <p:grpSp>
        <p:nvGrpSpPr>
          <p:cNvPr id="8" name="Group 7">
            <a:extLst>
              <a:ext uri="{FF2B5EF4-FFF2-40B4-BE49-F238E27FC236}">
                <a16:creationId xmlns:a16="http://schemas.microsoft.com/office/drawing/2014/main" id="{E37F2234-6666-0F2D-C79E-71F9D015A426}"/>
              </a:ext>
            </a:extLst>
          </p:cNvPr>
          <p:cNvGrpSpPr/>
          <p:nvPr/>
        </p:nvGrpSpPr>
        <p:grpSpPr>
          <a:xfrm>
            <a:off x="6597743" y="1791565"/>
            <a:ext cx="1188797" cy="923356"/>
            <a:chOff x="5212003" y="2697416"/>
            <a:chExt cx="1767993" cy="1463167"/>
          </a:xfrm>
        </p:grpSpPr>
        <p:pic>
          <p:nvPicPr>
            <p:cNvPr id="6" name="Picture 5">
              <a:extLst>
                <a:ext uri="{FF2B5EF4-FFF2-40B4-BE49-F238E27FC236}">
                  <a16:creationId xmlns:a16="http://schemas.microsoft.com/office/drawing/2014/main" id="{CF6CEAE2-97AB-5455-B875-80A417F29639}"/>
                </a:ext>
              </a:extLst>
            </p:cNvPr>
            <p:cNvPicPr>
              <a:picLocks noChangeAspect="1"/>
            </p:cNvPicPr>
            <p:nvPr/>
          </p:nvPicPr>
          <p:blipFill>
            <a:blip r:embed="rId2"/>
            <a:stretch>
              <a:fillRect/>
            </a:stretch>
          </p:blipFill>
          <p:spPr>
            <a:xfrm>
              <a:off x="5212003" y="2697416"/>
              <a:ext cx="1767993" cy="1463167"/>
            </a:xfrm>
            <a:prstGeom prst="rect">
              <a:avLst/>
            </a:prstGeom>
          </p:spPr>
        </p:pic>
        <p:sp>
          <p:nvSpPr>
            <p:cNvPr id="7" name="Rectangle: Rounded Corners 6">
              <a:extLst>
                <a:ext uri="{FF2B5EF4-FFF2-40B4-BE49-F238E27FC236}">
                  <a16:creationId xmlns:a16="http://schemas.microsoft.com/office/drawing/2014/main" id="{35443BF0-EEA2-8C64-8B64-EADB3FFE0AF7}"/>
                </a:ext>
              </a:extLst>
            </p:cNvPr>
            <p:cNvSpPr/>
            <p:nvPr/>
          </p:nvSpPr>
          <p:spPr>
            <a:xfrm>
              <a:off x="5267739" y="2832652"/>
              <a:ext cx="546652" cy="695739"/>
            </a:xfrm>
            <a:prstGeom prst="roundRect">
              <a:avLst/>
            </a:prstGeom>
            <a:noFill/>
            <a:ln w="28575">
              <a:solidFill>
                <a:srgbClr val="D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2" name="Group 11">
            <a:extLst>
              <a:ext uri="{FF2B5EF4-FFF2-40B4-BE49-F238E27FC236}">
                <a16:creationId xmlns:a16="http://schemas.microsoft.com/office/drawing/2014/main" id="{19C7E90E-FCDB-C1BB-78B3-8FBBBD186C53}"/>
              </a:ext>
            </a:extLst>
          </p:cNvPr>
          <p:cNvGrpSpPr/>
          <p:nvPr/>
        </p:nvGrpSpPr>
        <p:grpSpPr>
          <a:xfrm>
            <a:off x="8089194" y="2096437"/>
            <a:ext cx="3622528" cy="2802739"/>
            <a:chOff x="1373678" y="2756718"/>
            <a:chExt cx="4618120" cy="3475021"/>
          </a:xfrm>
        </p:grpSpPr>
        <p:pic>
          <p:nvPicPr>
            <p:cNvPr id="10" name="Picture 9" descr="Create tab with Huddle command">
              <a:extLst>
                <a:ext uri="{FF2B5EF4-FFF2-40B4-BE49-F238E27FC236}">
                  <a16:creationId xmlns:a16="http://schemas.microsoft.com/office/drawing/2014/main" id="{DFB1F346-3B71-114D-3370-78EDCB96CDA7}"/>
                </a:ext>
              </a:extLst>
            </p:cNvPr>
            <p:cNvPicPr>
              <a:picLocks noChangeAspect="1"/>
            </p:cNvPicPr>
            <p:nvPr/>
          </p:nvPicPr>
          <p:blipFill>
            <a:blip r:embed="rId3"/>
            <a:stretch>
              <a:fillRect/>
            </a:stretch>
          </p:blipFill>
          <p:spPr>
            <a:xfrm>
              <a:off x="1373678" y="2756718"/>
              <a:ext cx="4618120" cy="3475021"/>
            </a:xfrm>
            <a:prstGeom prst="rect">
              <a:avLst/>
            </a:prstGeom>
          </p:spPr>
        </p:pic>
        <p:sp>
          <p:nvSpPr>
            <p:cNvPr id="11" name="Rectangle: Rounded Corners 10">
              <a:extLst>
                <a:ext uri="{FF2B5EF4-FFF2-40B4-BE49-F238E27FC236}">
                  <a16:creationId xmlns:a16="http://schemas.microsoft.com/office/drawing/2014/main" id="{34328982-77D9-7E68-E298-DCA992DFC35B}"/>
                </a:ext>
              </a:extLst>
            </p:cNvPr>
            <p:cNvSpPr/>
            <p:nvPr/>
          </p:nvSpPr>
          <p:spPr>
            <a:xfrm>
              <a:off x="2186609" y="3761295"/>
              <a:ext cx="3647661" cy="741131"/>
            </a:xfrm>
            <a:prstGeom prst="roundRect">
              <a:avLst/>
            </a:prstGeom>
            <a:noFill/>
            <a:ln w="28575">
              <a:solidFill>
                <a:srgbClr val="D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6" name="Picture 15" descr="Search name in Start a Huddle popup">
            <a:extLst>
              <a:ext uri="{FF2B5EF4-FFF2-40B4-BE49-F238E27FC236}">
                <a16:creationId xmlns:a16="http://schemas.microsoft.com/office/drawing/2014/main" id="{BE604FB3-2B85-FC83-93D3-6A13C401FA18}"/>
              </a:ext>
            </a:extLst>
          </p:cNvPr>
          <p:cNvPicPr>
            <a:picLocks noChangeAspect="1"/>
          </p:cNvPicPr>
          <p:nvPr/>
        </p:nvPicPr>
        <p:blipFill>
          <a:blip r:embed="rId4"/>
          <a:stretch>
            <a:fillRect/>
          </a:stretch>
        </p:blipFill>
        <p:spPr>
          <a:xfrm>
            <a:off x="1491494" y="3609064"/>
            <a:ext cx="4393742" cy="2133759"/>
          </a:xfrm>
          <a:prstGeom prst="rect">
            <a:avLst/>
          </a:prstGeom>
        </p:spPr>
      </p:pic>
      <p:sp>
        <p:nvSpPr>
          <p:cNvPr id="17" name="Rectangle: Rounded Corners 16">
            <a:extLst>
              <a:ext uri="{FF2B5EF4-FFF2-40B4-BE49-F238E27FC236}">
                <a16:creationId xmlns:a16="http://schemas.microsoft.com/office/drawing/2014/main" id="{3D4A46FB-954E-8A7A-3CDD-9CB576ED57DA}"/>
              </a:ext>
            </a:extLst>
          </p:cNvPr>
          <p:cNvSpPr/>
          <p:nvPr/>
        </p:nvSpPr>
        <p:spPr>
          <a:xfrm>
            <a:off x="1702340" y="4357991"/>
            <a:ext cx="3959158" cy="466928"/>
          </a:xfrm>
          <a:prstGeom prst="roundRect">
            <a:avLst/>
          </a:prstGeom>
          <a:noFill/>
          <a:ln w="28575">
            <a:solidFill>
              <a:srgbClr val="D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Rounded Corners 17">
            <a:extLst>
              <a:ext uri="{FF2B5EF4-FFF2-40B4-BE49-F238E27FC236}">
                <a16:creationId xmlns:a16="http://schemas.microsoft.com/office/drawing/2014/main" id="{3957F09C-BD9B-5FAE-A036-699CBAEDB721}"/>
              </a:ext>
            </a:extLst>
          </p:cNvPr>
          <p:cNvSpPr/>
          <p:nvPr/>
        </p:nvSpPr>
        <p:spPr>
          <a:xfrm>
            <a:off x="4601183" y="5116749"/>
            <a:ext cx="1060315" cy="369651"/>
          </a:xfrm>
          <a:prstGeom prst="roundRect">
            <a:avLst/>
          </a:prstGeom>
          <a:noFill/>
          <a:ln w="28575">
            <a:solidFill>
              <a:srgbClr val="D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87050979"/>
      </p:ext>
    </p:extLst>
  </p:cSld>
  <p:clrMapOvr>
    <a:masterClrMapping/>
  </p:clrMapOvr>
</p:sld>
</file>

<file path=ppt/theme/theme1.xml><?xml version="1.0" encoding="utf-8"?>
<a:theme xmlns:a="http://schemas.openxmlformats.org/drawingml/2006/main" name="Master Theme">
  <a:themeElements>
    <a:clrScheme name="Custom 6">
      <a:dk1>
        <a:sysClr val="windowText" lastClr="000000"/>
      </a:dk1>
      <a:lt1>
        <a:sysClr val="window" lastClr="FFFFFF"/>
      </a:lt1>
      <a:dk2>
        <a:srgbClr val="44546A"/>
      </a:dk2>
      <a:lt2>
        <a:srgbClr val="E7E6E6"/>
      </a:lt2>
      <a:accent1>
        <a:srgbClr val="EBAD24"/>
      </a:accent1>
      <a:accent2>
        <a:srgbClr val="3DBEB8"/>
      </a:accent2>
      <a:accent3>
        <a:srgbClr val="404040"/>
      </a:accent3>
      <a:accent4>
        <a:srgbClr val="FFC000"/>
      </a:accent4>
      <a:accent5>
        <a:srgbClr val="5B9BD5"/>
      </a:accent5>
      <a:accent6>
        <a:srgbClr val="70AD47"/>
      </a:accent6>
      <a:hlink>
        <a:srgbClr val="E01E5A"/>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66305</TotalTime>
  <Words>2394</Words>
  <Application>Microsoft Office PowerPoint</Application>
  <PresentationFormat>Widescreen</PresentationFormat>
  <Paragraphs>491</Paragraphs>
  <Slides>69</Slides>
  <Notes>20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69</vt:i4>
      </vt:variant>
    </vt:vector>
  </HeadingPairs>
  <TitlesOfParts>
    <vt:vector size="73" baseType="lpstr">
      <vt:lpstr>Arial</vt:lpstr>
      <vt:lpstr>Calibri</vt:lpstr>
      <vt:lpstr>Slack-Circular-Pro</vt:lpstr>
      <vt:lpstr>Master Theme</vt:lpstr>
      <vt:lpstr>Slack Huddles</vt:lpstr>
      <vt:lpstr>Join Us in Channel</vt:lpstr>
      <vt:lpstr>Agenda</vt:lpstr>
      <vt:lpstr>PowerPoint Presentation</vt:lpstr>
      <vt:lpstr>What are Huddles?</vt:lpstr>
      <vt:lpstr>What are Huddles?</vt:lpstr>
      <vt:lpstr>Huddles are Quick, Informal Discussions</vt:lpstr>
      <vt:lpstr>Setting up a Huddle</vt:lpstr>
      <vt:lpstr>Start a Huddle</vt:lpstr>
      <vt:lpstr>Huddle Start Alternatives</vt:lpstr>
      <vt:lpstr>Huddle Windows 3 different views</vt:lpstr>
      <vt:lpstr>3 Different Views Available</vt:lpstr>
      <vt:lpstr>Mini Window</vt:lpstr>
      <vt:lpstr>Open Large Window from the Mini Window</vt:lpstr>
      <vt:lpstr>3 Alternatives for Opening a  Large Window</vt:lpstr>
      <vt:lpstr>Large Window Advantage</vt:lpstr>
      <vt:lpstr>Huddle in a Channel</vt:lpstr>
      <vt:lpstr>Invite Participants While in Huddle</vt:lpstr>
      <vt:lpstr>Huddle Links</vt:lpstr>
      <vt:lpstr>Join a Huddle</vt:lpstr>
      <vt:lpstr>Join Huddle from a Link</vt:lpstr>
      <vt:lpstr>Steps to Join a Huddle in Progress</vt:lpstr>
      <vt:lpstr>Video</vt:lpstr>
      <vt:lpstr>Backgrounds </vt:lpstr>
      <vt:lpstr>Camera Background</vt:lpstr>
      <vt:lpstr>Camera Background From Large Window View</vt:lpstr>
      <vt:lpstr>Huddle Theme</vt:lpstr>
      <vt:lpstr>Huddle Theme</vt:lpstr>
      <vt:lpstr>Working in a Huddle</vt:lpstr>
      <vt:lpstr>Threads</vt:lpstr>
      <vt:lpstr>Opening Threads</vt:lpstr>
      <vt:lpstr>Active Huddle Thread</vt:lpstr>
      <vt:lpstr>Saved Threads</vt:lpstr>
      <vt:lpstr>View Saved Threads</vt:lpstr>
      <vt:lpstr>Saved Threads</vt:lpstr>
      <vt:lpstr>Huddle Topic</vt:lpstr>
      <vt:lpstr>Share Screen</vt:lpstr>
      <vt:lpstr>Share Screen - Overview</vt:lpstr>
      <vt:lpstr>Share Screen – From Left Sidebar View</vt:lpstr>
      <vt:lpstr>Share Screen – From Left Sidebar View</vt:lpstr>
      <vt:lpstr>Share Screen – From Left Sidebar View</vt:lpstr>
      <vt:lpstr>Share Screen – From Left Sidebar View</vt:lpstr>
      <vt:lpstr>Share Screen - From Large Window View</vt:lpstr>
      <vt:lpstr>Share Screen - From Large Window View</vt:lpstr>
      <vt:lpstr>Share Screen From Larger Window View</vt:lpstr>
      <vt:lpstr>Share Screen - From Large Window View</vt:lpstr>
      <vt:lpstr>Get out of the endless loop</vt:lpstr>
      <vt:lpstr>Share Screen - From Large Window View</vt:lpstr>
      <vt:lpstr>While Screen Sharing</vt:lpstr>
      <vt:lpstr>Multiple Shared Screens</vt:lpstr>
      <vt:lpstr>Drawing in Share Screen</vt:lpstr>
      <vt:lpstr>Drawing in Share Screen</vt:lpstr>
      <vt:lpstr>Drawing in Share Screen</vt:lpstr>
      <vt:lpstr>To Stop Sharing Screen </vt:lpstr>
      <vt:lpstr>Option to use File or Screenshare</vt:lpstr>
      <vt:lpstr>Add Reactions</vt:lpstr>
      <vt:lpstr>Add Reactions</vt:lpstr>
      <vt:lpstr>Add Reactions</vt:lpstr>
      <vt:lpstr>Captions</vt:lpstr>
      <vt:lpstr>Captions</vt:lpstr>
      <vt:lpstr>Captions</vt:lpstr>
      <vt:lpstr>Navigating Between Views</vt:lpstr>
      <vt:lpstr>Return to Large Window</vt:lpstr>
      <vt:lpstr>Return to Slack Sidebar View</vt:lpstr>
      <vt:lpstr>Return to Slack Sidebar View</vt:lpstr>
      <vt:lpstr>Leaving a Huddle</vt:lpstr>
      <vt:lpstr>Help and More Information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Jessica Schultz</dc:creator>
  <cp:lastModifiedBy>Wendy Goldband</cp:lastModifiedBy>
  <cp:revision>45</cp:revision>
  <dcterms:created xsi:type="dcterms:W3CDTF">2021-12-01T19:23:45Z</dcterms:created>
  <dcterms:modified xsi:type="dcterms:W3CDTF">2024-08-26T13:38:10Z</dcterms:modified>
</cp:coreProperties>
</file>