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40"/>
  </p:notesMasterIdLst>
  <p:sldIdLst>
    <p:sldId id="383" r:id="rId6"/>
    <p:sldId id="317" r:id="rId7"/>
    <p:sldId id="339" r:id="rId8"/>
    <p:sldId id="358" r:id="rId9"/>
    <p:sldId id="363" r:id="rId10"/>
    <p:sldId id="361" r:id="rId11"/>
    <p:sldId id="386" r:id="rId12"/>
    <p:sldId id="340" r:id="rId13"/>
    <p:sldId id="379" r:id="rId14"/>
    <p:sldId id="344" r:id="rId15"/>
    <p:sldId id="378" r:id="rId16"/>
    <p:sldId id="355" r:id="rId17"/>
    <p:sldId id="356" r:id="rId18"/>
    <p:sldId id="337" r:id="rId19"/>
    <p:sldId id="380" r:id="rId20"/>
    <p:sldId id="389" r:id="rId21"/>
    <p:sldId id="406" r:id="rId22"/>
    <p:sldId id="419" r:id="rId23"/>
    <p:sldId id="343" r:id="rId24"/>
    <p:sldId id="407" r:id="rId25"/>
    <p:sldId id="375" r:id="rId26"/>
    <p:sldId id="369" r:id="rId27"/>
    <p:sldId id="370" r:id="rId28"/>
    <p:sldId id="420" r:id="rId29"/>
    <p:sldId id="374" r:id="rId30"/>
    <p:sldId id="372" r:id="rId31"/>
    <p:sldId id="382" r:id="rId32"/>
    <p:sldId id="402" r:id="rId33"/>
    <p:sldId id="404" r:id="rId34"/>
    <p:sldId id="405" r:id="rId35"/>
    <p:sldId id="362" r:id="rId36"/>
    <p:sldId id="408" r:id="rId37"/>
    <p:sldId id="365" r:id="rId38"/>
    <p:sldId id="387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92CAA07-E763-7DE9-15C8-38F2E76580F9}" name="Wiegandt, Julie (OS/ASFR)" initials="W(" userId="S::julie.wiegandt@hhs.gov::d9edea9c-0987-4734-8e8a-05ab7ded13c9" providerId="AD"/>
  <p188:author id="{5473C919-07A8-8AFF-4DA6-56ED697E0D37}" name="Barnes, Anne (OS/ASFR)" initials="BA(" userId="S::Anne.Barnes@hhs.gov::2ee57606-2f6b-44a3-9b99-437b8a4eff19" providerId="AD"/>
  <p188:author id="{5904AF1F-373C-D4BD-C61F-922B5645F76E}" name="Bernier, Michael (HHS/ASFR)" initials="BM(" userId="S::Michael.Bernier@hhs.gov::2f6d6f72-bc3c-442b-b489-44e78c17cf93" providerId="AD"/>
  <p188:author id="{7D3F382B-8E26-A3EA-49A7-A71ABEB0C3F5}" name="Anderson, Lauren (OS/ASFR)" initials="AL(" userId="S::Lauren.Anderson@hhs.gov::c2a179e6-2fe2-417b-a1d1-5f656f88bc19" providerId="AD"/>
  <p188:author id="{D673F475-2C2B-0FFE-7BE9-9F8A44BFBF9D}" name="Breems, Jonathan (HHS/ASFR)" initials="BJ(" userId="S::Jonathan.Breems@hhs.gov::c7082272-6b7d-46e4-813c-20b3d416fe35" providerId="AD"/>
  <p188:author id="{CE47ACAD-79BC-D254-AAA4-E41D375EBD61}" name="Gordon, Robert (HHS/ASFR)" initials="GR(" userId="S::Robert.Gordon@hhs.gov::89bd2f39-3b05-4d98-976a-6441941890ab" providerId="AD"/>
  <p188:author id="{380329B8-BE7E-56A8-78EE-A74712EAB125}" name="Wiegandt, Julie (OS/ASFR)" initials="WJ(" userId="S::Julie.Wiegandt@hhs.gov::d9edea9c-0987-4734-8e8a-05ab7ded13c9" providerId="AD"/>
  <p188:author id="{15AB7DBE-5678-E682-2656-26A1788D0A58}" name="Bernier, Michael (HHS/ASFR)" initials="B(" userId="S::michael.bernier@hhs.gov::2f6d6f72-bc3c-442b-b489-44e78c17cf93" providerId="AD"/>
  <p188:author id="{F02083BE-5D41-CB41-9A13-E377A745BC41}" name="Brooks, Lyndsay (OS/ASFR)" initials="B(" userId="S::lyndsay.brooks@hhs.gov::a6b0b0f3-a0d2-4646-b36f-369e7f88c460" providerId="AD"/>
  <p188:author id="{748B20BF-8F5B-12C5-F592-593D65A4510F}" name="Breems, Jonathan (HHS/ASFR)" initials="B(" userId="S::jonathan.breems@hhs.gov::c7082272-6b7d-46e4-813c-20b3d416fe3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D7D31"/>
    <a:srgbClr val="E9F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DE2628-78E1-4CB6-B319-2FC545A99751}" v="209" dt="2024-11-07T18:50:32.3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viewProps" Target="viewProps.xml"/><Relationship Id="rId47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ems, Jonathan (HHS/ASFR)" userId="c7082272-6b7d-46e4-813c-20b3d416fe35" providerId="ADAL" clId="{00D725B7-FB18-4D48-A4EF-697CED12FB52}"/>
    <pc:docChg chg="custSel modSld sldOrd">
      <pc:chgData name="Breems, Jonathan (HHS/ASFR)" userId="c7082272-6b7d-46e4-813c-20b3d416fe35" providerId="ADAL" clId="{00D725B7-FB18-4D48-A4EF-697CED12FB52}" dt="2024-11-01T17:16:29.872" v="110"/>
      <pc:docMkLst>
        <pc:docMk/>
      </pc:docMkLst>
      <pc:sldChg chg="ord">
        <pc:chgData name="Breems, Jonathan (HHS/ASFR)" userId="c7082272-6b7d-46e4-813c-20b3d416fe35" providerId="ADAL" clId="{00D725B7-FB18-4D48-A4EF-697CED12FB52}" dt="2024-11-01T17:15:00.296" v="98"/>
        <pc:sldMkLst>
          <pc:docMk/>
          <pc:sldMk cId="1455469374" sldId="337"/>
        </pc:sldMkLst>
      </pc:sldChg>
      <pc:sldChg chg="addCm">
        <pc:chgData name="Breems, Jonathan (HHS/ASFR)" userId="c7082272-6b7d-46e4-813c-20b3d416fe35" providerId="ADAL" clId="{00D725B7-FB18-4D48-A4EF-697CED12FB52}" dt="2024-11-01T17:16:29.872" v="110"/>
        <pc:sldMkLst>
          <pc:docMk/>
          <pc:sldMk cId="926600723" sldId="3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Breems, Jonathan (HHS/ASFR)" userId="c7082272-6b7d-46e4-813c-20b3d416fe35" providerId="ADAL" clId="{00D725B7-FB18-4D48-A4EF-697CED12FB52}" dt="2024-11-01T17:16:29.872" v="110"/>
              <pc2:cmMkLst xmlns:pc2="http://schemas.microsoft.com/office/powerpoint/2019/9/main/command">
                <pc:docMk/>
                <pc:sldMk cId="926600723" sldId="372"/>
                <pc2:cmMk id="{94BF51BB-96CE-4B7A-9814-F154605FD239}"/>
              </pc2:cmMkLst>
            </pc226:cmChg>
          </p:ext>
        </pc:extLst>
      </pc:sldChg>
      <pc:sldChg chg="ord">
        <pc:chgData name="Breems, Jonathan (HHS/ASFR)" userId="c7082272-6b7d-46e4-813c-20b3d416fe35" providerId="ADAL" clId="{00D725B7-FB18-4D48-A4EF-697CED12FB52}" dt="2024-11-01T17:15:04.499" v="100"/>
        <pc:sldMkLst>
          <pc:docMk/>
          <pc:sldMk cId="1516834879" sldId="378"/>
        </pc:sldMkLst>
      </pc:sldChg>
      <pc:sldChg chg="modSp mod">
        <pc:chgData name="Breems, Jonathan (HHS/ASFR)" userId="c7082272-6b7d-46e4-813c-20b3d416fe35" providerId="ADAL" clId="{00D725B7-FB18-4D48-A4EF-697CED12FB52}" dt="2024-11-01T17:13:49.748" v="96" actId="20577"/>
        <pc:sldMkLst>
          <pc:docMk/>
          <pc:sldMk cId="882043758" sldId="380"/>
        </pc:sldMkLst>
        <pc:spChg chg="mod">
          <ac:chgData name="Breems, Jonathan (HHS/ASFR)" userId="c7082272-6b7d-46e4-813c-20b3d416fe35" providerId="ADAL" clId="{00D725B7-FB18-4D48-A4EF-697CED12FB52}" dt="2024-11-01T17:13:49.748" v="96" actId="20577"/>
          <ac:spMkLst>
            <pc:docMk/>
            <pc:sldMk cId="882043758" sldId="380"/>
            <ac:spMk id="3" creationId="{56C60D78-2607-F6A6-0397-8112591B325D}"/>
          </ac:spMkLst>
        </pc:spChg>
      </pc:sldChg>
      <pc:sldChg chg="modSp mod">
        <pc:chgData name="Breems, Jonathan (HHS/ASFR)" userId="c7082272-6b7d-46e4-813c-20b3d416fe35" providerId="ADAL" clId="{00D725B7-FB18-4D48-A4EF-697CED12FB52}" dt="2024-11-01T17:15:17.146" v="109" actId="20577"/>
        <pc:sldMkLst>
          <pc:docMk/>
          <pc:sldMk cId="1382735858" sldId="419"/>
        </pc:sldMkLst>
        <pc:spChg chg="mod">
          <ac:chgData name="Breems, Jonathan (HHS/ASFR)" userId="c7082272-6b7d-46e4-813c-20b3d416fe35" providerId="ADAL" clId="{00D725B7-FB18-4D48-A4EF-697CED12FB52}" dt="2024-11-01T17:15:17.146" v="109" actId="20577"/>
          <ac:spMkLst>
            <pc:docMk/>
            <pc:sldMk cId="1382735858" sldId="419"/>
            <ac:spMk id="8" creationId="{2611250A-FD19-C68F-DBC6-C9AC9B4B8E68}"/>
          </ac:spMkLst>
        </pc:spChg>
      </pc:sldChg>
    </pc:docChg>
  </pc:docChgLst>
  <pc:docChgLst>
    <pc:chgData name="Breems, Jonathan (HHS/ASFR)" userId="S::jonathan.breems@hhs.gov::c7082272-6b7d-46e4-813c-20b3d416fe35" providerId="AD" clId="Web-{89DF61F5-B2D7-7DBC-7876-E2D04FA9E658}"/>
    <pc:docChg chg="mod modSld">
      <pc:chgData name="Breems, Jonathan (HHS/ASFR)" userId="S::jonathan.breems@hhs.gov::c7082272-6b7d-46e4-813c-20b3d416fe35" providerId="AD" clId="Web-{89DF61F5-B2D7-7DBC-7876-E2D04FA9E658}" dt="2024-11-01T18:35:57.325" v="75" actId="20577"/>
      <pc:docMkLst>
        <pc:docMk/>
      </pc:docMkLst>
      <pc:sldChg chg="modSp">
        <pc:chgData name="Breems, Jonathan (HHS/ASFR)" userId="S::jonathan.breems@hhs.gov::c7082272-6b7d-46e4-813c-20b3d416fe35" providerId="AD" clId="Web-{89DF61F5-B2D7-7DBC-7876-E2D04FA9E658}" dt="2024-11-01T18:24:46.482" v="2" actId="20577"/>
        <pc:sldMkLst>
          <pc:docMk/>
          <pc:sldMk cId="3573415752" sldId="344"/>
        </pc:sldMkLst>
        <pc:spChg chg="mod">
          <ac:chgData name="Breems, Jonathan (HHS/ASFR)" userId="S::jonathan.breems@hhs.gov::c7082272-6b7d-46e4-813c-20b3d416fe35" providerId="AD" clId="Web-{89DF61F5-B2D7-7DBC-7876-E2D04FA9E658}" dt="2024-11-01T18:24:46.482" v="2" actId="20577"/>
          <ac:spMkLst>
            <pc:docMk/>
            <pc:sldMk cId="3573415752" sldId="344"/>
            <ac:spMk id="7" creationId="{DEF33366-425C-E894-5397-8F2A874A9A45}"/>
          </ac:spMkLst>
        </pc:spChg>
      </pc:sldChg>
      <pc:sldChg chg="modSp modCm">
        <pc:chgData name="Breems, Jonathan (HHS/ASFR)" userId="S::jonathan.breems@hhs.gov::c7082272-6b7d-46e4-813c-20b3d416fe35" providerId="AD" clId="Web-{89DF61F5-B2D7-7DBC-7876-E2D04FA9E658}" dt="2024-11-01T18:35:57.325" v="75" actId="20577"/>
        <pc:sldMkLst>
          <pc:docMk/>
          <pc:sldMk cId="837318079" sldId="405"/>
        </pc:sldMkLst>
        <pc:spChg chg="mod">
          <ac:chgData name="Breems, Jonathan (HHS/ASFR)" userId="S::jonathan.breems@hhs.gov::c7082272-6b7d-46e4-813c-20b3d416fe35" providerId="AD" clId="Web-{89DF61F5-B2D7-7DBC-7876-E2D04FA9E658}" dt="2024-11-01T18:35:57.325" v="75" actId="20577"/>
          <ac:spMkLst>
            <pc:docMk/>
            <pc:sldMk cId="837318079" sldId="405"/>
            <ac:spMk id="2" creationId="{9D0C5628-296D-D51B-CF53-819976FD165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Breems, Jonathan (HHS/ASFR)" userId="S::jonathan.breems@hhs.gov::c7082272-6b7d-46e4-813c-20b3d416fe35" providerId="AD" clId="Web-{89DF61F5-B2D7-7DBC-7876-E2D04FA9E658}" dt="2024-11-01T18:35:52.810" v="74" actId="20577"/>
              <pc2:cmMkLst xmlns:pc2="http://schemas.microsoft.com/office/powerpoint/2019/9/main/command">
                <pc:docMk/>
                <pc:sldMk cId="837318079" sldId="405"/>
                <pc2:cmMk id="{89401674-4C01-4BCA-B49C-7475ED65B9FD}"/>
              </pc2:cmMkLst>
            </pc226:cmChg>
          </p:ext>
        </pc:extLst>
      </pc:sldChg>
    </pc:docChg>
  </pc:docChgLst>
  <pc:docChgLst>
    <pc:chgData name="Wiegandt, Julie (OS/ASFR)" userId="S::julie.wiegandt@hhs.gov::d9edea9c-0987-4734-8e8a-05ab7ded13c9" providerId="AD" clId="Web-{18A3FA7F-42D4-A8C3-968A-D2B6FB7F691D}"/>
    <pc:docChg chg="modSld">
      <pc:chgData name="Wiegandt, Julie (OS/ASFR)" userId="S::julie.wiegandt@hhs.gov::d9edea9c-0987-4734-8e8a-05ab7ded13c9" providerId="AD" clId="Web-{18A3FA7F-42D4-A8C3-968A-D2B6FB7F691D}" dt="2024-11-04T22:14:06.126" v="66" actId="20577"/>
      <pc:docMkLst>
        <pc:docMk/>
      </pc:docMkLst>
      <pc:sldChg chg="modSp">
        <pc:chgData name="Wiegandt, Julie (OS/ASFR)" userId="S::julie.wiegandt@hhs.gov::d9edea9c-0987-4734-8e8a-05ab7ded13c9" providerId="AD" clId="Web-{18A3FA7F-42D4-A8C3-968A-D2B6FB7F691D}" dt="2024-11-04T22:10:30.009" v="1" actId="20577"/>
        <pc:sldMkLst>
          <pc:docMk/>
          <pc:sldMk cId="2263321241" sldId="317"/>
        </pc:sldMkLst>
        <pc:spChg chg="mod">
          <ac:chgData name="Wiegandt, Julie (OS/ASFR)" userId="S::julie.wiegandt@hhs.gov::d9edea9c-0987-4734-8e8a-05ab7ded13c9" providerId="AD" clId="Web-{18A3FA7F-42D4-A8C3-968A-D2B6FB7F691D}" dt="2024-11-04T22:10:30.009" v="1" actId="20577"/>
          <ac:spMkLst>
            <pc:docMk/>
            <pc:sldMk cId="2263321241" sldId="317"/>
            <ac:spMk id="7" creationId="{DEF33366-425C-E894-5397-8F2A874A9A45}"/>
          </ac:spMkLst>
        </pc:spChg>
      </pc:sldChg>
      <pc:sldChg chg="modSp">
        <pc:chgData name="Wiegandt, Julie (OS/ASFR)" userId="S::julie.wiegandt@hhs.gov::d9edea9c-0987-4734-8e8a-05ab7ded13c9" providerId="AD" clId="Web-{18A3FA7F-42D4-A8C3-968A-D2B6FB7F691D}" dt="2024-11-04T22:12:36.373" v="35" actId="20577"/>
        <pc:sldMkLst>
          <pc:docMk/>
          <pc:sldMk cId="882043758" sldId="380"/>
        </pc:sldMkLst>
        <pc:spChg chg="mod">
          <ac:chgData name="Wiegandt, Julie (OS/ASFR)" userId="S::julie.wiegandt@hhs.gov::d9edea9c-0987-4734-8e8a-05ab7ded13c9" providerId="AD" clId="Web-{18A3FA7F-42D4-A8C3-968A-D2B6FB7F691D}" dt="2024-11-04T22:12:36.373" v="35" actId="20577"/>
          <ac:spMkLst>
            <pc:docMk/>
            <pc:sldMk cId="882043758" sldId="380"/>
            <ac:spMk id="4" creationId="{1C719FEA-52C5-6DE6-B85D-7A6102BAB816}"/>
          </ac:spMkLst>
        </pc:spChg>
      </pc:sldChg>
      <pc:sldChg chg="modSp modCm">
        <pc:chgData name="Wiegandt, Julie (OS/ASFR)" userId="S::julie.wiegandt@hhs.gov::d9edea9c-0987-4734-8e8a-05ab7ded13c9" providerId="AD" clId="Web-{18A3FA7F-42D4-A8C3-968A-D2B6FB7F691D}" dt="2024-11-04T22:14:06.126" v="66" actId="20577"/>
        <pc:sldMkLst>
          <pc:docMk/>
          <pc:sldMk cId="837318079" sldId="405"/>
        </pc:sldMkLst>
        <pc:spChg chg="mod">
          <ac:chgData name="Wiegandt, Julie (OS/ASFR)" userId="S::julie.wiegandt@hhs.gov::d9edea9c-0987-4734-8e8a-05ab7ded13c9" providerId="AD" clId="Web-{18A3FA7F-42D4-A8C3-968A-D2B6FB7F691D}" dt="2024-11-04T22:14:06.126" v="66" actId="20577"/>
          <ac:spMkLst>
            <pc:docMk/>
            <pc:sldMk cId="837318079" sldId="405"/>
            <ac:spMk id="2" creationId="{9D0C5628-296D-D51B-CF53-819976FD165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Wiegandt, Julie (OS/ASFR)" userId="S::julie.wiegandt@hhs.gov::d9edea9c-0987-4734-8e8a-05ab7ded13c9" providerId="AD" clId="Web-{18A3FA7F-42D4-A8C3-968A-D2B6FB7F691D}" dt="2024-11-04T22:13:54.563" v="65" actId="20577"/>
              <pc2:cmMkLst xmlns:pc2="http://schemas.microsoft.com/office/powerpoint/2019/9/main/command">
                <pc:docMk/>
                <pc:sldMk cId="837318079" sldId="405"/>
                <pc2:cmMk id="{89401674-4C01-4BCA-B49C-7475ED65B9FD}"/>
              </pc2:cmMkLst>
            </pc226:cmChg>
          </p:ext>
        </pc:extLst>
      </pc:sldChg>
      <pc:sldChg chg="modSp">
        <pc:chgData name="Wiegandt, Julie (OS/ASFR)" userId="S::julie.wiegandt@hhs.gov::d9edea9c-0987-4734-8e8a-05ab7ded13c9" providerId="AD" clId="Web-{18A3FA7F-42D4-A8C3-968A-D2B6FB7F691D}" dt="2024-11-04T22:12:54.827" v="37" actId="20577"/>
        <pc:sldMkLst>
          <pc:docMk/>
          <pc:sldMk cId="222528685" sldId="407"/>
        </pc:sldMkLst>
        <pc:spChg chg="mod">
          <ac:chgData name="Wiegandt, Julie (OS/ASFR)" userId="S::julie.wiegandt@hhs.gov::d9edea9c-0987-4734-8e8a-05ab7ded13c9" providerId="AD" clId="Web-{18A3FA7F-42D4-A8C3-968A-D2B6FB7F691D}" dt="2024-11-04T22:12:54.827" v="37" actId="20577"/>
          <ac:spMkLst>
            <pc:docMk/>
            <pc:sldMk cId="222528685" sldId="407"/>
            <ac:spMk id="8" creationId="{2611250A-FD19-C68F-DBC6-C9AC9B4B8E68}"/>
          </ac:spMkLst>
        </pc:spChg>
      </pc:sldChg>
    </pc:docChg>
  </pc:docChgLst>
  <pc:docChgLst>
    <pc:chgData name="Breems, Jonathan (HHS/ASFR)" userId="S::jonathan.breems@hhs.gov::c7082272-6b7d-46e4-813c-20b3d416fe35" providerId="AD" clId="Web-{926B999A-68EF-870C-C245-7E916EB38A1A}"/>
    <pc:docChg chg="modSld">
      <pc:chgData name="Breems, Jonathan (HHS/ASFR)" userId="S::jonathan.breems@hhs.gov::c7082272-6b7d-46e4-813c-20b3d416fe35" providerId="AD" clId="Web-{926B999A-68EF-870C-C245-7E916EB38A1A}" dt="2024-11-01T17:32:22.567" v="1" actId="20577"/>
      <pc:docMkLst>
        <pc:docMk/>
      </pc:docMkLst>
      <pc:sldChg chg="modSp modCm">
        <pc:chgData name="Breems, Jonathan (HHS/ASFR)" userId="S::jonathan.breems@hhs.gov::c7082272-6b7d-46e4-813c-20b3d416fe35" providerId="AD" clId="Web-{926B999A-68EF-870C-C245-7E916EB38A1A}" dt="2024-11-01T17:32:22.567" v="1" actId="20577"/>
        <pc:sldMkLst>
          <pc:docMk/>
          <pc:sldMk cId="926600723" sldId="372"/>
        </pc:sldMkLst>
        <pc:spChg chg="mod">
          <ac:chgData name="Breems, Jonathan (HHS/ASFR)" userId="S::jonathan.breems@hhs.gov::c7082272-6b7d-46e4-813c-20b3d416fe35" providerId="AD" clId="Web-{926B999A-68EF-870C-C245-7E916EB38A1A}" dt="2024-11-01T17:32:22.567" v="1" actId="20577"/>
          <ac:spMkLst>
            <pc:docMk/>
            <pc:sldMk cId="926600723" sldId="372"/>
            <ac:spMk id="5" creationId="{10DC8499-D32E-1958-D367-06837E3B601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Breems, Jonathan (HHS/ASFR)" userId="S::jonathan.breems@hhs.gov::c7082272-6b7d-46e4-813c-20b3d416fe35" providerId="AD" clId="Web-{926B999A-68EF-870C-C245-7E916EB38A1A}" dt="2024-11-01T17:31:44.411" v="0" actId="20577"/>
              <pc2:cmMkLst xmlns:pc2="http://schemas.microsoft.com/office/powerpoint/2019/9/main/command">
                <pc:docMk/>
                <pc:sldMk cId="926600723" sldId="372"/>
                <pc2:cmMk id="{94BF51BB-96CE-4B7A-9814-F154605FD239}"/>
              </pc2:cmMkLst>
            </pc226:cmChg>
          </p:ext>
        </pc:extLst>
      </pc:sldChg>
    </pc:docChg>
  </pc:docChgLst>
  <pc:docChgLst>
    <pc:chgData name="Anderson, Lauren (OS/ASFR)" userId="c2a179e6-2fe2-417b-a1d1-5f656f88bc19" providerId="ADAL" clId="{84DE2628-78E1-4CB6-B319-2FC545A99751}"/>
    <pc:docChg chg="undo redo custSel addSld delSld modSld sldOrd">
      <pc:chgData name="Anderson, Lauren (OS/ASFR)" userId="c2a179e6-2fe2-417b-a1d1-5f656f88bc19" providerId="ADAL" clId="{84DE2628-78E1-4CB6-B319-2FC545A99751}" dt="2024-11-08T16:22:27.416" v="3723" actId="114"/>
      <pc:docMkLst>
        <pc:docMk/>
      </pc:docMkLst>
      <pc:sldChg chg="addSp delSp modSp del mod">
        <pc:chgData name="Anderson, Lauren (OS/ASFR)" userId="c2a179e6-2fe2-417b-a1d1-5f656f88bc19" providerId="ADAL" clId="{84DE2628-78E1-4CB6-B319-2FC545A99751}" dt="2024-10-30T15:48:09.334" v="1646" actId="47"/>
        <pc:sldMkLst>
          <pc:docMk/>
          <pc:sldMk cId="1807296612" sldId="260"/>
        </pc:sldMkLst>
        <pc:spChg chg="mod">
          <ac:chgData name="Anderson, Lauren (OS/ASFR)" userId="c2a179e6-2fe2-417b-a1d1-5f656f88bc19" providerId="ADAL" clId="{84DE2628-78E1-4CB6-B319-2FC545A99751}" dt="2024-10-30T14:31:15.393" v="10" actId="1076"/>
          <ac:spMkLst>
            <pc:docMk/>
            <pc:sldMk cId="1807296612" sldId="260"/>
            <ac:spMk id="2" creationId="{E3DF5284-FAD6-F79D-9C70-7A0764A61C1D}"/>
          </ac:spMkLst>
        </pc:spChg>
        <pc:spChg chg="mod">
          <ac:chgData name="Anderson, Lauren (OS/ASFR)" userId="c2a179e6-2fe2-417b-a1d1-5f656f88bc19" providerId="ADAL" clId="{84DE2628-78E1-4CB6-B319-2FC545A99751}" dt="2024-10-30T14:27:49.031" v="4" actId="20577"/>
          <ac:spMkLst>
            <pc:docMk/>
            <pc:sldMk cId="1807296612" sldId="260"/>
            <ac:spMk id="11" creationId="{6FF2CD0D-A205-5CE7-E43F-860AF6D7C658}"/>
          </ac:spMkLst>
        </pc:spChg>
        <pc:picChg chg="add mod">
          <ac:chgData name="Anderson, Lauren (OS/ASFR)" userId="c2a179e6-2fe2-417b-a1d1-5f656f88bc19" providerId="ADAL" clId="{84DE2628-78E1-4CB6-B319-2FC545A99751}" dt="2024-10-30T14:31:01.503" v="8" actId="14100"/>
          <ac:picMkLst>
            <pc:docMk/>
            <pc:sldMk cId="1807296612" sldId="260"/>
            <ac:picMk id="4" creationId="{91B3D401-2A32-D938-8219-2B07CAA792BB}"/>
          </ac:picMkLst>
        </pc:picChg>
        <pc:cxnChg chg="del">
          <ac:chgData name="Anderson, Lauren (OS/ASFR)" userId="c2a179e6-2fe2-417b-a1d1-5f656f88bc19" providerId="ADAL" clId="{84DE2628-78E1-4CB6-B319-2FC545A99751}" dt="2024-10-30T14:31:19.795" v="11" actId="478"/>
          <ac:cxnSpMkLst>
            <pc:docMk/>
            <pc:sldMk cId="1807296612" sldId="260"/>
            <ac:cxnSpMk id="8" creationId="{F6790055-1EE3-A558-D6A0-B4949C12E9D0}"/>
          </ac:cxnSpMkLst>
        </pc:cxnChg>
      </pc:sldChg>
      <pc:sldChg chg="modSp mod ord">
        <pc:chgData name="Anderson, Lauren (OS/ASFR)" userId="c2a179e6-2fe2-417b-a1d1-5f656f88bc19" providerId="ADAL" clId="{84DE2628-78E1-4CB6-B319-2FC545A99751}" dt="2024-11-07T18:46:50.956" v="3634" actId="20577"/>
        <pc:sldMkLst>
          <pc:docMk/>
          <pc:sldMk cId="2263321241" sldId="317"/>
        </pc:sldMkLst>
        <pc:spChg chg="mod">
          <ac:chgData name="Anderson, Lauren (OS/ASFR)" userId="c2a179e6-2fe2-417b-a1d1-5f656f88bc19" providerId="ADAL" clId="{84DE2628-78E1-4CB6-B319-2FC545A99751}" dt="2024-11-07T18:46:50.956" v="3634" actId="20577"/>
          <ac:spMkLst>
            <pc:docMk/>
            <pc:sldMk cId="2263321241" sldId="317"/>
            <ac:spMk id="7" creationId="{DEF33366-425C-E894-5397-8F2A874A9A45}"/>
          </ac:spMkLst>
        </pc:spChg>
        <pc:spChg chg="mod">
          <ac:chgData name="Anderson, Lauren (OS/ASFR)" userId="c2a179e6-2fe2-417b-a1d1-5f656f88bc19" providerId="ADAL" clId="{84DE2628-78E1-4CB6-B319-2FC545A99751}" dt="2024-10-30T15:06:56.038" v="25" actId="20577"/>
          <ac:spMkLst>
            <pc:docMk/>
            <pc:sldMk cId="2263321241" sldId="317"/>
            <ac:spMk id="8" creationId="{2611250A-FD19-C68F-DBC6-C9AC9B4B8E68}"/>
          </ac:spMkLst>
        </pc:spChg>
      </pc:sldChg>
      <pc:sldChg chg="del">
        <pc:chgData name="Anderson, Lauren (OS/ASFR)" userId="c2a179e6-2fe2-417b-a1d1-5f656f88bc19" providerId="ADAL" clId="{84DE2628-78E1-4CB6-B319-2FC545A99751}" dt="2024-10-30T15:38:25.512" v="1298" actId="47"/>
        <pc:sldMkLst>
          <pc:docMk/>
          <pc:sldMk cId="1728365657" sldId="327"/>
        </pc:sldMkLst>
      </pc:sldChg>
      <pc:sldChg chg="del">
        <pc:chgData name="Anderson, Lauren (OS/ASFR)" userId="c2a179e6-2fe2-417b-a1d1-5f656f88bc19" providerId="ADAL" clId="{84DE2628-78E1-4CB6-B319-2FC545A99751}" dt="2024-10-30T15:36:06.008" v="1083" actId="47"/>
        <pc:sldMkLst>
          <pc:docMk/>
          <pc:sldMk cId="2328010591" sldId="334"/>
        </pc:sldMkLst>
      </pc:sldChg>
      <pc:sldChg chg="modSp">
        <pc:chgData name="Anderson, Lauren (OS/ASFR)" userId="c2a179e6-2fe2-417b-a1d1-5f656f88bc19" providerId="ADAL" clId="{84DE2628-78E1-4CB6-B319-2FC545A99751}" dt="2024-10-30T15:35:40.727" v="1081" actId="20577"/>
        <pc:sldMkLst>
          <pc:docMk/>
          <pc:sldMk cId="1455469374" sldId="337"/>
        </pc:sldMkLst>
        <pc:graphicFrameChg chg="mod">
          <ac:chgData name="Anderson, Lauren (OS/ASFR)" userId="c2a179e6-2fe2-417b-a1d1-5f656f88bc19" providerId="ADAL" clId="{84DE2628-78E1-4CB6-B319-2FC545A99751}" dt="2024-10-30T15:35:40.727" v="1081" actId="20577"/>
          <ac:graphicFrameMkLst>
            <pc:docMk/>
            <pc:sldMk cId="1455469374" sldId="337"/>
            <ac:graphicFrameMk id="4" creationId="{5A2A1638-0A6C-997A-F197-3C0493987FE0}"/>
          </ac:graphicFrameMkLst>
        </pc:graphicFrameChg>
      </pc:sldChg>
      <pc:sldChg chg="modSp mod">
        <pc:chgData name="Anderson, Lauren (OS/ASFR)" userId="c2a179e6-2fe2-417b-a1d1-5f656f88bc19" providerId="ADAL" clId="{84DE2628-78E1-4CB6-B319-2FC545A99751}" dt="2024-10-30T15:21:02.926" v="300" actId="20577"/>
        <pc:sldMkLst>
          <pc:docMk/>
          <pc:sldMk cId="2054114132" sldId="339"/>
        </pc:sldMkLst>
        <pc:spChg chg="mod">
          <ac:chgData name="Anderson, Lauren (OS/ASFR)" userId="c2a179e6-2fe2-417b-a1d1-5f656f88bc19" providerId="ADAL" clId="{84DE2628-78E1-4CB6-B319-2FC545A99751}" dt="2024-10-30T15:21:02.926" v="300" actId="20577"/>
          <ac:spMkLst>
            <pc:docMk/>
            <pc:sldMk cId="2054114132" sldId="339"/>
            <ac:spMk id="2" creationId="{E3DF5284-FAD6-F79D-9C70-7A0764A61C1D}"/>
          </ac:spMkLst>
        </pc:spChg>
      </pc:sldChg>
      <pc:sldChg chg="modSp add mod">
        <pc:chgData name="Anderson, Lauren (OS/ASFR)" userId="c2a179e6-2fe2-417b-a1d1-5f656f88bc19" providerId="ADAL" clId="{84DE2628-78E1-4CB6-B319-2FC545A99751}" dt="2024-11-06T21:45:43.274" v="3439" actId="20577"/>
        <pc:sldMkLst>
          <pc:docMk/>
          <pc:sldMk cId="2680921228" sldId="340"/>
        </pc:sldMkLst>
        <pc:spChg chg="mod">
          <ac:chgData name="Anderson, Lauren (OS/ASFR)" userId="c2a179e6-2fe2-417b-a1d1-5f656f88bc19" providerId="ADAL" clId="{84DE2628-78E1-4CB6-B319-2FC545A99751}" dt="2024-11-06T21:45:43.274" v="3439" actId="20577"/>
          <ac:spMkLst>
            <pc:docMk/>
            <pc:sldMk cId="2680921228" sldId="340"/>
            <ac:spMk id="8" creationId="{2611250A-FD19-C68F-DBC6-C9AC9B4B8E68}"/>
          </ac:spMkLst>
        </pc:spChg>
      </pc:sldChg>
      <pc:sldChg chg="del">
        <pc:chgData name="Anderson, Lauren (OS/ASFR)" userId="c2a179e6-2fe2-417b-a1d1-5f656f88bc19" providerId="ADAL" clId="{84DE2628-78E1-4CB6-B319-2FC545A99751}" dt="2024-10-30T15:18:59.848" v="154" actId="47"/>
        <pc:sldMkLst>
          <pc:docMk/>
          <pc:sldMk cId="2620812733" sldId="342"/>
        </pc:sldMkLst>
      </pc:sldChg>
      <pc:sldChg chg="modSp del mod">
        <pc:chgData name="Anderson, Lauren (OS/ASFR)" userId="c2a179e6-2fe2-417b-a1d1-5f656f88bc19" providerId="ADAL" clId="{84DE2628-78E1-4CB6-B319-2FC545A99751}" dt="2024-10-30T15:34:16.419" v="1053" actId="2696"/>
        <pc:sldMkLst>
          <pc:docMk/>
          <pc:sldMk cId="284635928" sldId="344"/>
        </pc:sldMkLst>
        <pc:spChg chg="mod">
          <ac:chgData name="Anderson, Lauren (OS/ASFR)" userId="c2a179e6-2fe2-417b-a1d1-5f656f88bc19" providerId="ADAL" clId="{84DE2628-78E1-4CB6-B319-2FC545A99751}" dt="2024-10-30T15:33:09.109" v="1026" actId="13926"/>
          <ac:spMkLst>
            <pc:docMk/>
            <pc:sldMk cId="284635928" sldId="344"/>
            <ac:spMk id="7" creationId="{DEF33366-425C-E894-5397-8F2A874A9A45}"/>
          </ac:spMkLst>
        </pc:spChg>
        <pc:spChg chg="mod">
          <ac:chgData name="Anderson, Lauren (OS/ASFR)" userId="c2a179e6-2fe2-417b-a1d1-5f656f88bc19" providerId="ADAL" clId="{84DE2628-78E1-4CB6-B319-2FC545A99751}" dt="2024-10-30T15:20:25.852" v="272" actId="20577"/>
          <ac:spMkLst>
            <pc:docMk/>
            <pc:sldMk cId="284635928" sldId="344"/>
            <ac:spMk id="8" creationId="{2611250A-FD19-C68F-DBC6-C9AC9B4B8E68}"/>
          </ac:spMkLst>
        </pc:spChg>
      </pc:sldChg>
      <pc:sldChg chg="modSp add mod">
        <pc:chgData name="Anderson, Lauren (OS/ASFR)" userId="c2a179e6-2fe2-417b-a1d1-5f656f88bc19" providerId="ADAL" clId="{84DE2628-78E1-4CB6-B319-2FC545A99751}" dt="2024-11-07T18:48:38.050" v="3638" actId="20577"/>
        <pc:sldMkLst>
          <pc:docMk/>
          <pc:sldMk cId="3573415752" sldId="344"/>
        </pc:sldMkLst>
        <pc:spChg chg="mod">
          <ac:chgData name="Anderson, Lauren (OS/ASFR)" userId="c2a179e6-2fe2-417b-a1d1-5f656f88bc19" providerId="ADAL" clId="{84DE2628-78E1-4CB6-B319-2FC545A99751}" dt="2024-11-07T18:48:38.050" v="3638" actId="20577"/>
          <ac:spMkLst>
            <pc:docMk/>
            <pc:sldMk cId="3573415752" sldId="344"/>
            <ac:spMk id="7" creationId="{DEF33366-425C-E894-5397-8F2A874A9A45}"/>
          </ac:spMkLst>
        </pc:spChg>
      </pc:sldChg>
      <pc:sldChg chg="del">
        <pc:chgData name="Anderson, Lauren (OS/ASFR)" userId="c2a179e6-2fe2-417b-a1d1-5f656f88bc19" providerId="ADAL" clId="{84DE2628-78E1-4CB6-B319-2FC545A99751}" dt="2024-10-30T17:08:53.223" v="2797" actId="47"/>
        <pc:sldMkLst>
          <pc:docMk/>
          <pc:sldMk cId="13718412" sldId="345"/>
        </pc:sldMkLst>
      </pc:sldChg>
      <pc:sldChg chg="del">
        <pc:chgData name="Anderson, Lauren (OS/ASFR)" userId="c2a179e6-2fe2-417b-a1d1-5f656f88bc19" providerId="ADAL" clId="{84DE2628-78E1-4CB6-B319-2FC545A99751}" dt="2024-10-30T17:08:52.392" v="2796" actId="47"/>
        <pc:sldMkLst>
          <pc:docMk/>
          <pc:sldMk cId="3105887899" sldId="349"/>
        </pc:sldMkLst>
      </pc:sldChg>
      <pc:sldChg chg="del">
        <pc:chgData name="Anderson, Lauren (OS/ASFR)" userId="c2a179e6-2fe2-417b-a1d1-5f656f88bc19" providerId="ADAL" clId="{84DE2628-78E1-4CB6-B319-2FC545A99751}" dt="2024-10-30T15:36:01.718" v="1082" actId="47"/>
        <pc:sldMkLst>
          <pc:docMk/>
          <pc:sldMk cId="2556684101" sldId="353"/>
        </pc:sldMkLst>
      </pc:sldChg>
      <pc:sldChg chg="addSp delSp modSp mod ord">
        <pc:chgData name="Anderson, Lauren (OS/ASFR)" userId="c2a179e6-2fe2-417b-a1d1-5f656f88bc19" providerId="ADAL" clId="{84DE2628-78E1-4CB6-B319-2FC545A99751}" dt="2024-11-01T15:00:37.645" v="2866" actId="114"/>
        <pc:sldMkLst>
          <pc:docMk/>
          <pc:sldMk cId="2228373109" sldId="355"/>
        </pc:sldMkLst>
        <pc:spChg chg="del">
          <ac:chgData name="Anderson, Lauren (OS/ASFR)" userId="c2a179e6-2fe2-417b-a1d1-5f656f88bc19" providerId="ADAL" clId="{84DE2628-78E1-4CB6-B319-2FC545A99751}" dt="2024-10-30T14:32:56.308" v="13" actId="478"/>
          <ac:spMkLst>
            <pc:docMk/>
            <pc:sldMk cId="2228373109" sldId="355"/>
            <ac:spMk id="2" creationId="{5AF87A70-60CD-7FA8-5059-D8561F7BB42C}"/>
          </ac:spMkLst>
        </pc:spChg>
        <pc:spChg chg="mod">
          <ac:chgData name="Anderson, Lauren (OS/ASFR)" userId="c2a179e6-2fe2-417b-a1d1-5f656f88bc19" providerId="ADAL" clId="{84DE2628-78E1-4CB6-B319-2FC545A99751}" dt="2024-10-30T15:53:24.257" v="1780" actId="1037"/>
          <ac:spMkLst>
            <pc:docMk/>
            <pc:sldMk cId="2228373109" sldId="355"/>
            <ac:spMk id="5" creationId="{E21C357A-2B64-DE3B-B199-9F060EDF342C}"/>
          </ac:spMkLst>
        </pc:spChg>
        <pc:spChg chg="del">
          <ac:chgData name="Anderson, Lauren (OS/ASFR)" userId="c2a179e6-2fe2-417b-a1d1-5f656f88bc19" providerId="ADAL" clId="{84DE2628-78E1-4CB6-B319-2FC545A99751}" dt="2024-10-30T14:32:51.680" v="12" actId="478"/>
          <ac:spMkLst>
            <pc:docMk/>
            <pc:sldMk cId="2228373109" sldId="355"/>
            <ac:spMk id="7" creationId="{6C5D3FE8-097F-01BF-D9FF-8506931DE4B7}"/>
          </ac:spMkLst>
        </pc:spChg>
        <pc:spChg chg="del">
          <ac:chgData name="Anderson, Lauren (OS/ASFR)" userId="c2a179e6-2fe2-417b-a1d1-5f656f88bc19" providerId="ADAL" clId="{84DE2628-78E1-4CB6-B319-2FC545A99751}" dt="2024-10-30T15:51:58.337" v="1699" actId="478"/>
          <ac:spMkLst>
            <pc:docMk/>
            <pc:sldMk cId="2228373109" sldId="355"/>
            <ac:spMk id="19" creationId="{071D7B28-12B4-376B-5320-F4E7608EE480}"/>
          </ac:spMkLst>
        </pc:spChg>
        <pc:spChg chg="mod">
          <ac:chgData name="Anderson, Lauren (OS/ASFR)" userId="c2a179e6-2fe2-417b-a1d1-5f656f88bc19" providerId="ADAL" clId="{84DE2628-78E1-4CB6-B319-2FC545A99751}" dt="2024-10-30T15:53:03.874" v="1746" actId="1037"/>
          <ac:spMkLst>
            <pc:docMk/>
            <pc:sldMk cId="2228373109" sldId="355"/>
            <ac:spMk id="22" creationId="{C60C7A8F-1D03-576B-72C5-ABDFAB7ABF9C}"/>
          </ac:spMkLst>
        </pc:spChg>
        <pc:spChg chg="mod">
          <ac:chgData name="Anderson, Lauren (OS/ASFR)" userId="c2a179e6-2fe2-417b-a1d1-5f656f88bc19" providerId="ADAL" clId="{84DE2628-78E1-4CB6-B319-2FC545A99751}" dt="2024-11-01T15:00:37.645" v="2866" actId="114"/>
          <ac:spMkLst>
            <pc:docMk/>
            <pc:sldMk cId="2228373109" sldId="355"/>
            <ac:spMk id="23" creationId="{2CB56C44-159F-7BAA-E1E9-711873CEDBFA}"/>
          </ac:spMkLst>
        </pc:spChg>
        <pc:picChg chg="del">
          <ac:chgData name="Anderson, Lauren (OS/ASFR)" userId="c2a179e6-2fe2-417b-a1d1-5f656f88bc19" providerId="ADAL" clId="{84DE2628-78E1-4CB6-B319-2FC545A99751}" dt="2024-10-30T14:32:51.680" v="12" actId="478"/>
          <ac:picMkLst>
            <pc:docMk/>
            <pc:sldMk cId="2228373109" sldId="355"/>
            <ac:picMk id="9" creationId="{6F04E059-E2DA-84F3-B3DC-3B7576F0A9C0}"/>
          </ac:picMkLst>
        </pc:picChg>
        <pc:picChg chg="add mod modCrop">
          <ac:chgData name="Anderson, Lauren (OS/ASFR)" userId="c2a179e6-2fe2-417b-a1d1-5f656f88bc19" providerId="ADAL" clId="{84DE2628-78E1-4CB6-B319-2FC545A99751}" dt="2024-10-30T15:53:09.513" v="1747" actId="1076"/>
          <ac:picMkLst>
            <pc:docMk/>
            <pc:sldMk cId="2228373109" sldId="355"/>
            <ac:picMk id="10" creationId="{E41F5FB3-339B-BF84-ACCB-BCCE92E95EAE}"/>
          </ac:picMkLst>
        </pc:picChg>
        <pc:picChg chg="mod">
          <ac:chgData name="Anderson, Lauren (OS/ASFR)" userId="c2a179e6-2fe2-417b-a1d1-5f656f88bc19" providerId="ADAL" clId="{84DE2628-78E1-4CB6-B319-2FC545A99751}" dt="2024-10-30T15:53:03.874" v="1746" actId="1037"/>
          <ac:picMkLst>
            <pc:docMk/>
            <pc:sldMk cId="2228373109" sldId="355"/>
            <ac:picMk id="16" creationId="{76951EF2-A34A-64AB-75DD-A878E74A9910}"/>
          </ac:picMkLst>
        </pc:picChg>
        <pc:picChg chg="mod">
          <ac:chgData name="Anderson, Lauren (OS/ASFR)" userId="c2a179e6-2fe2-417b-a1d1-5f656f88bc19" providerId="ADAL" clId="{84DE2628-78E1-4CB6-B319-2FC545A99751}" dt="2024-10-30T15:53:24.257" v="1780" actId="1037"/>
          <ac:picMkLst>
            <pc:docMk/>
            <pc:sldMk cId="2228373109" sldId="355"/>
            <ac:picMk id="17" creationId="{5A85660D-2BE4-126B-AA37-F8342005F7FC}"/>
          </ac:picMkLst>
        </pc:picChg>
        <pc:picChg chg="del">
          <ac:chgData name="Anderson, Lauren (OS/ASFR)" userId="c2a179e6-2fe2-417b-a1d1-5f656f88bc19" providerId="ADAL" clId="{84DE2628-78E1-4CB6-B319-2FC545A99751}" dt="2024-10-30T15:51:58.337" v="1699" actId="478"/>
          <ac:picMkLst>
            <pc:docMk/>
            <pc:sldMk cId="2228373109" sldId="355"/>
            <ac:picMk id="18" creationId="{36272733-952D-A786-90FB-18CFBA5837EE}"/>
          </ac:picMkLst>
        </pc:picChg>
      </pc:sldChg>
      <pc:sldChg chg="ord">
        <pc:chgData name="Anderson, Lauren (OS/ASFR)" userId="c2a179e6-2fe2-417b-a1d1-5f656f88bc19" providerId="ADAL" clId="{84DE2628-78E1-4CB6-B319-2FC545A99751}" dt="2024-10-30T17:09:02.037" v="2799"/>
        <pc:sldMkLst>
          <pc:docMk/>
          <pc:sldMk cId="2230917006" sldId="356"/>
        </pc:sldMkLst>
      </pc:sldChg>
      <pc:sldChg chg="del">
        <pc:chgData name="Anderson, Lauren (OS/ASFR)" userId="c2a179e6-2fe2-417b-a1d1-5f656f88bc19" providerId="ADAL" clId="{84DE2628-78E1-4CB6-B319-2FC545A99751}" dt="2024-10-30T17:09:11.949" v="2800" actId="47"/>
        <pc:sldMkLst>
          <pc:docMk/>
          <pc:sldMk cId="1966574381" sldId="357"/>
        </pc:sldMkLst>
      </pc:sldChg>
      <pc:sldChg chg="del">
        <pc:chgData name="Anderson, Lauren (OS/ASFR)" userId="c2a179e6-2fe2-417b-a1d1-5f656f88bc19" providerId="ADAL" clId="{84DE2628-78E1-4CB6-B319-2FC545A99751}" dt="2024-10-30T15:34:25.092" v="1055" actId="2696"/>
        <pc:sldMkLst>
          <pc:docMk/>
          <pc:sldMk cId="908302140" sldId="358"/>
        </pc:sldMkLst>
      </pc:sldChg>
      <pc:sldChg chg="add">
        <pc:chgData name="Anderson, Lauren (OS/ASFR)" userId="c2a179e6-2fe2-417b-a1d1-5f656f88bc19" providerId="ADAL" clId="{84DE2628-78E1-4CB6-B319-2FC545A99751}" dt="2024-10-30T15:34:26.768" v="1056"/>
        <pc:sldMkLst>
          <pc:docMk/>
          <pc:sldMk cId="2529432025" sldId="358"/>
        </pc:sldMkLst>
      </pc:sldChg>
      <pc:sldChg chg="del">
        <pc:chgData name="Anderson, Lauren (OS/ASFR)" userId="c2a179e6-2fe2-417b-a1d1-5f656f88bc19" providerId="ADAL" clId="{84DE2628-78E1-4CB6-B319-2FC545A99751}" dt="2024-10-30T15:34:25.092" v="1055" actId="2696"/>
        <pc:sldMkLst>
          <pc:docMk/>
          <pc:sldMk cId="798514984" sldId="361"/>
        </pc:sldMkLst>
      </pc:sldChg>
      <pc:sldChg chg="addSp delSp modSp add mod ord delCm">
        <pc:chgData name="Anderson, Lauren (OS/ASFR)" userId="c2a179e6-2fe2-417b-a1d1-5f656f88bc19" providerId="ADAL" clId="{84DE2628-78E1-4CB6-B319-2FC545A99751}" dt="2024-11-07T18:50:32.333" v="3641" actId="14100"/>
        <pc:sldMkLst>
          <pc:docMk/>
          <pc:sldMk cId="3624088675" sldId="361"/>
        </pc:sldMkLst>
        <pc:picChg chg="add mod modCrop">
          <ac:chgData name="Anderson, Lauren (OS/ASFR)" userId="c2a179e6-2fe2-417b-a1d1-5f656f88bc19" providerId="ADAL" clId="{84DE2628-78E1-4CB6-B319-2FC545A99751}" dt="2024-11-07T18:50:32.333" v="3641" actId="14100"/>
          <ac:picMkLst>
            <pc:docMk/>
            <pc:sldMk cId="3624088675" sldId="361"/>
            <ac:picMk id="3" creationId="{9485AE02-E7E9-FB34-CB2D-E00953F254C3}"/>
          </ac:picMkLst>
        </pc:picChg>
        <pc:picChg chg="del mod">
          <ac:chgData name="Anderson, Lauren (OS/ASFR)" userId="c2a179e6-2fe2-417b-a1d1-5f656f88bc19" providerId="ADAL" clId="{84DE2628-78E1-4CB6-B319-2FC545A99751}" dt="2024-11-06T19:12:10.257" v="3301" actId="478"/>
          <ac:picMkLst>
            <pc:docMk/>
            <pc:sldMk cId="3624088675" sldId="361"/>
            <ac:picMk id="10" creationId="{52E241CE-6CAC-661E-3B6A-7939D0BE6F9F}"/>
          </ac:picMkLst>
        </pc:picChg>
        <pc:picChg chg="del">
          <ac:chgData name="Anderson, Lauren (OS/ASFR)" userId="c2a179e6-2fe2-417b-a1d1-5f656f88bc19" providerId="ADAL" clId="{84DE2628-78E1-4CB6-B319-2FC545A99751}" dt="2024-11-06T19:11:01.564" v="3290" actId="478"/>
          <ac:picMkLst>
            <pc:docMk/>
            <pc:sldMk cId="3624088675" sldId="361"/>
            <ac:picMk id="14" creationId="{EE3952AD-6557-D9DE-76CE-02A87BA25D6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nderson, Lauren (OS/ASFR)" userId="c2a179e6-2fe2-417b-a1d1-5f656f88bc19" providerId="ADAL" clId="{84DE2628-78E1-4CB6-B319-2FC545A99751}" dt="2024-11-06T19:10:52.935" v="3289"/>
              <pc2:cmMkLst xmlns:pc2="http://schemas.microsoft.com/office/powerpoint/2019/9/main/command">
                <pc:docMk/>
                <pc:sldMk cId="3624088675" sldId="361"/>
                <pc2:cmMk id="{7C16ED06-7108-4AD3-967F-E1B3B611B4ED}"/>
              </pc2:cmMkLst>
            </pc226:cmChg>
          </p:ext>
        </pc:extLst>
      </pc:sldChg>
      <pc:sldChg chg="modSp mod">
        <pc:chgData name="Anderson, Lauren (OS/ASFR)" userId="c2a179e6-2fe2-417b-a1d1-5f656f88bc19" providerId="ADAL" clId="{84DE2628-78E1-4CB6-B319-2FC545A99751}" dt="2024-10-30T15:51:32.398" v="1696" actId="20577"/>
        <pc:sldMkLst>
          <pc:docMk/>
          <pc:sldMk cId="3043112202" sldId="362"/>
        </pc:sldMkLst>
        <pc:spChg chg="mod">
          <ac:chgData name="Anderson, Lauren (OS/ASFR)" userId="c2a179e6-2fe2-417b-a1d1-5f656f88bc19" providerId="ADAL" clId="{84DE2628-78E1-4CB6-B319-2FC545A99751}" dt="2024-10-30T15:51:32.398" v="1696" actId="20577"/>
          <ac:spMkLst>
            <pc:docMk/>
            <pc:sldMk cId="3043112202" sldId="362"/>
            <ac:spMk id="2" creationId="{E3DF5284-FAD6-F79D-9C70-7A0764A61C1D}"/>
          </ac:spMkLst>
        </pc:spChg>
      </pc:sldChg>
      <pc:sldChg chg="addSp delSp modSp mod modNotesTx">
        <pc:chgData name="Anderson, Lauren (OS/ASFR)" userId="c2a179e6-2fe2-417b-a1d1-5f656f88bc19" providerId="ADAL" clId="{84DE2628-78E1-4CB6-B319-2FC545A99751}" dt="2024-11-07T18:47:09.200" v="3636" actId="20577"/>
        <pc:sldMkLst>
          <pc:docMk/>
          <pc:sldMk cId="3635317758" sldId="363"/>
        </pc:sldMkLst>
        <pc:spChg chg="add del mod">
          <ac:chgData name="Anderson, Lauren (OS/ASFR)" userId="c2a179e6-2fe2-417b-a1d1-5f656f88bc19" providerId="ADAL" clId="{84DE2628-78E1-4CB6-B319-2FC545A99751}" dt="2024-10-30T15:24:28.127" v="446" actId="478"/>
          <ac:spMkLst>
            <pc:docMk/>
            <pc:sldMk cId="3635317758" sldId="363"/>
            <ac:spMk id="2" creationId="{2837ACD0-6E64-7C23-3169-B6401FE6180B}"/>
          </ac:spMkLst>
        </pc:spChg>
        <pc:spChg chg="mod">
          <ac:chgData name="Anderson, Lauren (OS/ASFR)" userId="c2a179e6-2fe2-417b-a1d1-5f656f88bc19" providerId="ADAL" clId="{84DE2628-78E1-4CB6-B319-2FC545A99751}" dt="2024-11-01T18:03:58.851" v="2997" actId="20577"/>
          <ac:spMkLst>
            <pc:docMk/>
            <pc:sldMk cId="3635317758" sldId="363"/>
            <ac:spMk id="3" creationId="{BC4304C3-DCD5-2E93-0F3D-8E752A8DD46A}"/>
          </ac:spMkLst>
        </pc:spChg>
        <pc:spChg chg="add mod">
          <ac:chgData name="Anderson, Lauren (OS/ASFR)" userId="c2a179e6-2fe2-417b-a1d1-5f656f88bc19" providerId="ADAL" clId="{84DE2628-78E1-4CB6-B319-2FC545A99751}" dt="2024-11-01T18:48:28.285" v="3010" actId="6549"/>
          <ac:spMkLst>
            <pc:docMk/>
            <pc:sldMk cId="3635317758" sldId="363"/>
            <ac:spMk id="4" creationId="{49526308-D744-EA65-A98E-021CF8DFADFC}"/>
          </ac:spMkLst>
        </pc:spChg>
        <pc:spChg chg="add mod">
          <ac:chgData name="Anderson, Lauren (OS/ASFR)" userId="c2a179e6-2fe2-417b-a1d1-5f656f88bc19" providerId="ADAL" clId="{84DE2628-78E1-4CB6-B319-2FC545A99751}" dt="2024-11-01T18:02:21.536" v="2969" actId="6549"/>
          <ac:spMkLst>
            <pc:docMk/>
            <pc:sldMk cId="3635317758" sldId="363"/>
            <ac:spMk id="5" creationId="{69C701EE-B972-0269-6445-28F802DBB3DA}"/>
          </ac:spMkLst>
        </pc:spChg>
        <pc:spChg chg="add del mod">
          <ac:chgData name="Anderson, Lauren (OS/ASFR)" userId="c2a179e6-2fe2-417b-a1d1-5f656f88bc19" providerId="ADAL" clId="{84DE2628-78E1-4CB6-B319-2FC545A99751}" dt="2024-11-01T18:00:16.347" v="2941" actId="478"/>
          <ac:spMkLst>
            <pc:docMk/>
            <pc:sldMk cId="3635317758" sldId="363"/>
            <ac:spMk id="6" creationId="{E0C1689A-8C14-A04F-C695-82B3EB7E132F}"/>
          </ac:spMkLst>
        </pc:spChg>
        <pc:spChg chg="mod">
          <ac:chgData name="Anderson, Lauren (OS/ASFR)" userId="c2a179e6-2fe2-417b-a1d1-5f656f88bc19" providerId="ADAL" clId="{84DE2628-78E1-4CB6-B319-2FC545A99751}" dt="2024-11-07T18:47:09.200" v="3636" actId="20577"/>
          <ac:spMkLst>
            <pc:docMk/>
            <pc:sldMk cId="3635317758" sldId="363"/>
            <ac:spMk id="8" creationId="{2611250A-FD19-C68F-DBC6-C9AC9B4B8E68}"/>
          </ac:spMkLst>
        </pc:spChg>
      </pc:sldChg>
      <pc:sldChg chg="del">
        <pc:chgData name="Anderson, Lauren (OS/ASFR)" userId="c2a179e6-2fe2-417b-a1d1-5f656f88bc19" providerId="ADAL" clId="{84DE2628-78E1-4CB6-B319-2FC545A99751}" dt="2024-10-30T15:33:45.420" v="1028" actId="47"/>
        <pc:sldMkLst>
          <pc:docMk/>
          <pc:sldMk cId="496473771" sldId="364"/>
        </pc:sldMkLst>
      </pc:sldChg>
      <pc:sldChg chg="addSp delSp modSp mod">
        <pc:chgData name="Anderson, Lauren (OS/ASFR)" userId="c2a179e6-2fe2-417b-a1d1-5f656f88bc19" providerId="ADAL" clId="{84DE2628-78E1-4CB6-B319-2FC545A99751}" dt="2024-11-08T15:57:49.763" v="3693" actId="1035"/>
        <pc:sldMkLst>
          <pc:docMk/>
          <pc:sldMk cId="1950577063" sldId="365"/>
        </pc:sldMkLst>
        <pc:spChg chg="add mod">
          <ac:chgData name="Anderson, Lauren (OS/ASFR)" userId="c2a179e6-2fe2-417b-a1d1-5f656f88bc19" providerId="ADAL" clId="{84DE2628-78E1-4CB6-B319-2FC545A99751}" dt="2024-11-08T15:57:49.763" v="3693" actId="1035"/>
          <ac:spMkLst>
            <pc:docMk/>
            <pc:sldMk cId="1950577063" sldId="365"/>
            <ac:spMk id="2" creationId="{F37087EF-49A9-085A-1856-216CA8E0C4CD}"/>
          </ac:spMkLst>
        </pc:spChg>
        <pc:spChg chg="del mod">
          <ac:chgData name="Anderson, Lauren (OS/ASFR)" userId="c2a179e6-2fe2-417b-a1d1-5f656f88bc19" providerId="ADAL" clId="{84DE2628-78E1-4CB6-B319-2FC545A99751}" dt="2024-11-08T15:57:36.445" v="3643" actId="478"/>
          <ac:spMkLst>
            <pc:docMk/>
            <pc:sldMk cId="1950577063" sldId="365"/>
            <ac:spMk id="3" creationId="{F4BFE5C0-9297-ACDF-CD58-722F7E74DBA6}"/>
          </ac:spMkLst>
        </pc:spChg>
        <pc:spChg chg="del">
          <ac:chgData name="Anderson, Lauren (OS/ASFR)" userId="c2a179e6-2fe2-417b-a1d1-5f656f88bc19" providerId="ADAL" clId="{84DE2628-78E1-4CB6-B319-2FC545A99751}" dt="2024-11-08T15:57:36.445" v="3643" actId="478"/>
          <ac:spMkLst>
            <pc:docMk/>
            <pc:sldMk cId="1950577063" sldId="365"/>
            <ac:spMk id="4" creationId="{F58F44F5-4B65-1876-5630-3BDAE08D54B6}"/>
          </ac:spMkLst>
        </pc:spChg>
        <pc:spChg chg="mod">
          <ac:chgData name="Anderson, Lauren (OS/ASFR)" userId="c2a179e6-2fe2-417b-a1d1-5f656f88bc19" providerId="ADAL" clId="{84DE2628-78E1-4CB6-B319-2FC545A99751}" dt="2024-11-08T15:57:49.763" v="3693" actId="1035"/>
          <ac:spMkLst>
            <pc:docMk/>
            <pc:sldMk cId="1950577063" sldId="365"/>
            <ac:spMk id="5" creationId="{2A4B4C28-890D-C675-6387-31F120C2FB0B}"/>
          </ac:spMkLst>
        </pc:spChg>
        <pc:spChg chg="mod">
          <ac:chgData name="Anderson, Lauren (OS/ASFR)" userId="c2a179e6-2fe2-417b-a1d1-5f656f88bc19" providerId="ADAL" clId="{84DE2628-78E1-4CB6-B319-2FC545A99751}" dt="2024-11-08T15:57:49.763" v="3693" actId="1035"/>
          <ac:spMkLst>
            <pc:docMk/>
            <pc:sldMk cId="1950577063" sldId="365"/>
            <ac:spMk id="6" creationId="{21B2CCEE-67E3-8E73-4591-03F20E5609D1}"/>
          </ac:spMkLst>
        </pc:spChg>
        <pc:spChg chg="del mod">
          <ac:chgData name="Anderson, Lauren (OS/ASFR)" userId="c2a179e6-2fe2-417b-a1d1-5f656f88bc19" providerId="ADAL" clId="{84DE2628-78E1-4CB6-B319-2FC545A99751}" dt="2024-11-08T15:57:39.409" v="3644" actId="478"/>
          <ac:spMkLst>
            <pc:docMk/>
            <pc:sldMk cId="1950577063" sldId="365"/>
            <ac:spMk id="7" creationId="{DEF33366-425C-E894-5397-8F2A874A9A45}"/>
          </ac:spMkLst>
        </pc:spChg>
        <pc:spChg chg="mod">
          <ac:chgData name="Anderson, Lauren (OS/ASFR)" userId="c2a179e6-2fe2-417b-a1d1-5f656f88bc19" providerId="ADAL" clId="{84DE2628-78E1-4CB6-B319-2FC545A99751}" dt="2024-10-30T15:58:44.421" v="2270" actId="20577"/>
          <ac:spMkLst>
            <pc:docMk/>
            <pc:sldMk cId="1950577063" sldId="365"/>
            <ac:spMk id="8" creationId="{2611250A-FD19-C68F-DBC6-C9AC9B4B8E68}"/>
          </ac:spMkLst>
        </pc:spChg>
        <pc:spChg chg="mod">
          <ac:chgData name="Anderson, Lauren (OS/ASFR)" userId="c2a179e6-2fe2-417b-a1d1-5f656f88bc19" providerId="ADAL" clId="{84DE2628-78E1-4CB6-B319-2FC545A99751}" dt="2024-11-08T15:57:49.763" v="3693" actId="1035"/>
          <ac:spMkLst>
            <pc:docMk/>
            <pc:sldMk cId="1950577063" sldId="365"/>
            <ac:spMk id="9" creationId="{B6E3AA0B-6C67-668F-9529-EFF81DFD2C64}"/>
          </ac:spMkLst>
        </pc:spChg>
        <pc:spChg chg="mod">
          <ac:chgData name="Anderson, Lauren (OS/ASFR)" userId="c2a179e6-2fe2-417b-a1d1-5f656f88bc19" providerId="ADAL" clId="{84DE2628-78E1-4CB6-B319-2FC545A99751}" dt="2024-11-08T15:57:49.763" v="3693" actId="1035"/>
          <ac:spMkLst>
            <pc:docMk/>
            <pc:sldMk cId="1950577063" sldId="365"/>
            <ac:spMk id="10" creationId="{716EDA35-83F4-7E52-5FD2-2BFE823CB257}"/>
          </ac:spMkLst>
        </pc:spChg>
        <pc:spChg chg="add mod">
          <ac:chgData name="Anderson, Lauren (OS/ASFR)" userId="c2a179e6-2fe2-417b-a1d1-5f656f88bc19" providerId="ADAL" clId="{84DE2628-78E1-4CB6-B319-2FC545A99751}" dt="2024-11-08T15:57:49.763" v="3693" actId="1035"/>
          <ac:spMkLst>
            <pc:docMk/>
            <pc:sldMk cId="1950577063" sldId="365"/>
            <ac:spMk id="11" creationId="{C79B0025-BAE6-7014-7545-31E493B82FBC}"/>
          </ac:spMkLst>
        </pc:spChg>
      </pc:sldChg>
      <pc:sldChg chg="del">
        <pc:chgData name="Anderson, Lauren (OS/ASFR)" userId="c2a179e6-2fe2-417b-a1d1-5f656f88bc19" providerId="ADAL" clId="{84DE2628-78E1-4CB6-B319-2FC545A99751}" dt="2024-10-30T15:18:09.151" v="152" actId="47"/>
        <pc:sldMkLst>
          <pc:docMk/>
          <pc:sldMk cId="3970329252" sldId="368"/>
        </pc:sldMkLst>
      </pc:sldChg>
      <pc:sldChg chg="add">
        <pc:chgData name="Anderson, Lauren (OS/ASFR)" userId="c2a179e6-2fe2-417b-a1d1-5f656f88bc19" providerId="ADAL" clId="{84DE2628-78E1-4CB6-B319-2FC545A99751}" dt="2024-10-30T15:18:11.659" v="153"/>
        <pc:sldMkLst>
          <pc:docMk/>
          <pc:sldMk cId="92215474" sldId="369"/>
        </pc:sldMkLst>
      </pc:sldChg>
      <pc:sldChg chg="add">
        <pc:chgData name="Anderson, Lauren (OS/ASFR)" userId="c2a179e6-2fe2-417b-a1d1-5f656f88bc19" providerId="ADAL" clId="{84DE2628-78E1-4CB6-B319-2FC545A99751}" dt="2024-10-30T15:18:11.659" v="153"/>
        <pc:sldMkLst>
          <pc:docMk/>
          <pc:sldMk cId="244191454" sldId="370"/>
        </pc:sldMkLst>
      </pc:sldChg>
      <pc:sldChg chg="add modCm">
        <pc:chgData name="Anderson, Lauren (OS/ASFR)" userId="c2a179e6-2fe2-417b-a1d1-5f656f88bc19" providerId="ADAL" clId="{84DE2628-78E1-4CB6-B319-2FC545A99751}" dt="2024-11-01T17:24:50.440" v="2883"/>
        <pc:sldMkLst>
          <pc:docMk/>
          <pc:sldMk cId="926600723" sldId="372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Anderson, Lauren (OS/ASFR)" userId="c2a179e6-2fe2-417b-a1d1-5f656f88bc19" providerId="ADAL" clId="{84DE2628-78E1-4CB6-B319-2FC545A99751}" dt="2024-11-01T17:24:50.440" v="2883"/>
              <pc2:cmMkLst xmlns:pc2="http://schemas.microsoft.com/office/powerpoint/2019/9/main/command">
                <pc:docMk/>
                <pc:sldMk cId="926600723" sldId="372"/>
                <pc2:cmMk id="{94BF51BB-96CE-4B7A-9814-F154605FD239}"/>
              </pc2:cmMkLst>
              <pc226:cmRplyChg chg="add">
                <pc226:chgData name="Anderson, Lauren (OS/ASFR)" userId="c2a179e6-2fe2-417b-a1d1-5f656f88bc19" providerId="ADAL" clId="{84DE2628-78E1-4CB6-B319-2FC545A99751}" dt="2024-11-01T17:24:50.440" v="2883"/>
                <pc2:cmRplyMkLst xmlns:pc2="http://schemas.microsoft.com/office/powerpoint/2019/9/main/command">
                  <pc:docMk/>
                  <pc:sldMk cId="926600723" sldId="372"/>
                  <pc2:cmMk id="{94BF51BB-96CE-4B7A-9814-F154605FD239}"/>
                  <pc2:cmRplyMk id="{58CD0CCB-2245-49A5-B272-A2A1CF9BECE7}"/>
                </pc2:cmRplyMkLst>
              </pc226:cmRplyChg>
            </pc226:cmChg>
          </p:ext>
        </pc:extLst>
      </pc:sldChg>
      <pc:sldChg chg="add">
        <pc:chgData name="Anderson, Lauren (OS/ASFR)" userId="c2a179e6-2fe2-417b-a1d1-5f656f88bc19" providerId="ADAL" clId="{84DE2628-78E1-4CB6-B319-2FC545A99751}" dt="2024-10-30T15:18:11.659" v="153"/>
        <pc:sldMkLst>
          <pc:docMk/>
          <pc:sldMk cId="1822647213" sldId="374"/>
        </pc:sldMkLst>
      </pc:sldChg>
      <pc:sldChg chg="modSp add mod">
        <pc:chgData name="Anderson, Lauren (OS/ASFR)" userId="c2a179e6-2fe2-417b-a1d1-5f656f88bc19" providerId="ADAL" clId="{84DE2628-78E1-4CB6-B319-2FC545A99751}" dt="2024-10-30T15:28:19.365" v="808" actId="6549"/>
        <pc:sldMkLst>
          <pc:docMk/>
          <pc:sldMk cId="1791258449" sldId="375"/>
        </pc:sldMkLst>
        <pc:spChg chg="mod">
          <ac:chgData name="Anderson, Lauren (OS/ASFR)" userId="c2a179e6-2fe2-417b-a1d1-5f656f88bc19" providerId="ADAL" clId="{84DE2628-78E1-4CB6-B319-2FC545A99751}" dt="2024-10-30T15:28:19.365" v="808" actId="6549"/>
          <ac:spMkLst>
            <pc:docMk/>
            <pc:sldMk cId="1791258449" sldId="375"/>
            <ac:spMk id="8" creationId="{027A9A58-FEED-0F1D-F3AC-3998389C2A6B}"/>
          </ac:spMkLst>
        </pc:spChg>
      </pc:sldChg>
      <pc:sldChg chg="del">
        <pc:chgData name="Anderson, Lauren (OS/ASFR)" userId="c2a179e6-2fe2-417b-a1d1-5f656f88bc19" providerId="ADAL" clId="{84DE2628-78E1-4CB6-B319-2FC545A99751}" dt="2024-10-30T15:38:25.512" v="1298" actId="47"/>
        <pc:sldMkLst>
          <pc:docMk/>
          <pc:sldMk cId="2713281801" sldId="377"/>
        </pc:sldMkLst>
      </pc:sldChg>
      <pc:sldChg chg="addSp delSp modSp add mod ord">
        <pc:chgData name="Anderson, Lauren (OS/ASFR)" userId="c2a179e6-2fe2-417b-a1d1-5f656f88bc19" providerId="ADAL" clId="{84DE2628-78E1-4CB6-B319-2FC545A99751}" dt="2024-11-07T18:49:19.004" v="3640"/>
        <pc:sldMkLst>
          <pc:docMk/>
          <pc:sldMk cId="1516834879" sldId="378"/>
        </pc:sldMkLst>
        <pc:spChg chg="mod">
          <ac:chgData name="Anderson, Lauren (OS/ASFR)" userId="c2a179e6-2fe2-417b-a1d1-5f656f88bc19" providerId="ADAL" clId="{84DE2628-78E1-4CB6-B319-2FC545A99751}" dt="2024-10-30T15:37:08.888" v="1174" actId="1035"/>
          <ac:spMkLst>
            <pc:docMk/>
            <pc:sldMk cId="1516834879" sldId="378"/>
            <ac:spMk id="2" creationId="{0A25F321-72D9-692C-8AE3-3E9D4863C904}"/>
          </ac:spMkLst>
        </pc:spChg>
        <pc:spChg chg="mod">
          <ac:chgData name="Anderson, Lauren (OS/ASFR)" userId="c2a179e6-2fe2-417b-a1d1-5f656f88bc19" providerId="ADAL" clId="{84DE2628-78E1-4CB6-B319-2FC545A99751}" dt="2024-10-30T15:37:08.888" v="1174" actId="1035"/>
          <ac:spMkLst>
            <pc:docMk/>
            <pc:sldMk cId="1516834879" sldId="378"/>
            <ac:spMk id="3" creationId="{0FF77234-6ED1-C8F6-859B-CA1902D89EA4}"/>
          </ac:spMkLst>
        </pc:spChg>
        <pc:spChg chg="mod">
          <ac:chgData name="Anderson, Lauren (OS/ASFR)" userId="c2a179e6-2fe2-417b-a1d1-5f656f88bc19" providerId="ADAL" clId="{84DE2628-78E1-4CB6-B319-2FC545A99751}" dt="2024-10-30T15:37:08.888" v="1174" actId="1035"/>
          <ac:spMkLst>
            <pc:docMk/>
            <pc:sldMk cId="1516834879" sldId="378"/>
            <ac:spMk id="4" creationId="{23EA6E67-16DC-EFB2-BDE4-F21065170363}"/>
          </ac:spMkLst>
        </pc:spChg>
        <pc:spChg chg="mod">
          <ac:chgData name="Anderson, Lauren (OS/ASFR)" userId="c2a179e6-2fe2-417b-a1d1-5f656f88bc19" providerId="ADAL" clId="{84DE2628-78E1-4CB6-B319-2FC545A99751}" dt="2024-10-30T15:37:08.888" v="1174" actId="1035"/>
          <ac:spMkLst>
            <pc:docMk/>
            <pc:sldMk cId="1516834879" sldId="378"/>
            <ac:spMk id="5" creationId="{41E018A5-B2A3-B15D-8617-7761E619C0C8}"/>
          </ac:spMkLst>
        </pc:spChg>
        <pc:spChg chg="mod">
          <ac:chgData name="Anderson, Lauren (OS/ASFR)" userId="c2a179e6-2fe2-417b-a1d1-5f656f88bc19" providerId="ADAL" clId="{84DE2628-78E1-4CB6-B319-2FC545A99751}" dt="2024-10-30T15:37:08.888" v="1174" actId="1035"/>
          <ac:spMkLst>
            <pc:docMk/>
            <pc:sldMk cId="1516834879" sldId="378"/>
            <ac:spMk id="6" creationId="{8EC6DFC7-80C9-AE81-16C1-66B056A39793}"/>
          </ac:spMkLst>
        </pc:spChg>
        <pc:spChg chg="mod">
          <ac:chgData name="Anderson, Lauren (OS/ASFR)" userId="c2a179e6-2fe2-417b-a1d1-5f656f88bc19" providerId="ADAL" clId="{84DE2628-78E1-4CB6-B319-2FC545A99751}" dt="2024-10-30T16:52:11.655" v="2747" actId="20577"/>
          <ac:spMkLst>
            <pc:docMk/>
            <pc:sldMk cId="1516834879" sldId="378"/>
            <ac:spMk id="7" creationId="{DEF33366-425C-E894-5397-8F2A874A9A45}"/>
          </ac:spMkLst>
        </pc:spChg>
        <pc:spChg chg="mod">
          <ac:chgData name="Anderson, Lauren (OS/ASFR)" userId="c2a179e6-2fe2-417b-a1d1-5f656f88bc19" providerId="ADAL" clId="{84DE2628-78E1-4CB6-B319-2FC545A99751}" dt="2024-10-30T15:36:23.634" v="1095" actId="20577"/>
          <ac:spMkLst>
            <pc:docMk/>
            <pc:sldMk cId="1516834879" sldId="378"/>
            <ac:spMk id="8" creationId="{2611250A-FD19-C68F-DBC6-C9AC9B4B8E68}"/>
          </ac:spMkLst>
        </pc:spChg>
        <pc:spChg chg="del">
          <ac:chgData name="Anderson, Lauren (OS/ASFR)" userId="c2a179e6-2fe2-417b-a1d1-5f656f88bc19" providerId="ADAL" clId="{84DE2628-78E1-4CB6-B319-2FC545A99751}" dt="2024-10-30T15:36:46.352" v="1123" actId="478"/>
          <ac:spMkLst>
            <pc:docMk/>
            <pc:sldMk cId="1516834879" sldId="378"/>
            <ac:spMk id="9" creationId="{3D8EC4C8-AF5D-8012-1897-8A994C5A2336}"/>
          </ac:spMkLst>
        </pc:spChg>
        <pc:spChg chg="add mod">
          <ac:chgData name="Anderson, Lauren (OS/ASFR)" userId="c2a179e6-2fe2-417b-a1d1-5f656f88bc19" providerId="ADAL" clId="{84DE2628-78E1-4CB6-B319-2FC545A99751}" dt="2024-10-30T17:04:57.729" v="2783" actId="20577"/>
          <ac:spMkLst>
            <pc:docMk/>
            <pc:sldMk cId="1516834879" sldId="378"/>
            <ac:spMk id="16" creationId="{53EB90DE-9FD8-5674-DBEA-D2236CB44897}"/>
          </ac:spMkLst>
        </pc:spChg>
        <pc:picChg chg="mod">
          <ac:chgData name="Anderson, Lauren (OS/ASFR)" userId="c2a179e6-2fe2-417b-a1d1-5f656f88bc19" providerId="ADAL" clId="{84DE2628-78E1-4CB6-B319-2FC545A99751}" dt="2024-10-30T15:37:08.888" v="1174" actId="1035"/>
          <ac:picMkLst>
            <pc:docMk/>
            <pc:sldMk cId="1516834879" sldId="378"/>
            <ac:picMk id="10" creationId="{BCC350DC-F2C3-8A0F-2D84-C8B543C67E8B}"/>
          </ac:picMkLst>
        </pc:picChg>
        <pc:picChg chg="del">
          <ac:chgData name="Anderson, Lauren (OS/ASFR)" userId="c2a179e6-2fe2-417b-a1d1-5f656f88bc19" providerId="ADAL" clId="{84DE2628-78E1-4CB6-B319-2FC545A99751}" dt="2024-10-30T15:36:48.335" v="1124" actId="478"/>
          <ac:picMkLst>
            <pc:docMk/>
            <pc:sldMk cId="1516834879" sldId="378"/>
            <ac:picMk id="11" creationId="{5BDE8506-C1A7-CCDA-793C-7AC34329E175}"/>
          </ac:picMkLst>
        </pc:picChg>
        <pc:picChg chg="mod">
          <ac:chgData name="Anderson, Lauren (OS/ASFR)" userId="c2a179e6-2fe2-417b-a1d1-5f656f88bc19" providerId="ADAL" clId="{84DE2628-78E1-4CB6-B319-2FC545A99751}" dt="2024-10-30T15:37:08.888" v="1174" actId="1035"/>
          <ac:picMkLst>
            <pc:docMk/>
            <pc:sldMk cId="1516834879" sldId="378"/>
            <ac:picMk id="12" creationId="{5A949D49-6675-F252-2EBF-B79F2F577C22}"/>
          </ac:picMkLst>
        </pc:picChg>
        <pc:picChg chg="mod">
          <ac:chgData name="Anderson, Lauren (OS/ASFR)" userId="c2a179e6-2fe2-417b-a1d1-5f656f88bc19" providerId="ADAL" clId="{84DE2628-78E1-4CB6-B319-2FC545A99751}" dt="2024-10-30T15:37:08.888" v="1174" actId="1035"/>
          <ac:picMkLst>
            <pc:docMk/>
            <pc:sldMk cId="1516834879" sldId="378"/>
            <ac:picMk id="13" creationId="{67F50C1E-1630-3930-B2CB-01E6FCA781A5}"/>
          </ac:picMkLst>
        </pc:picChg>
        <pc:picChg chg="mod">
          <ac:chgData name="Anderson, Lauren (OS/ASFR)" userId="c2a179e6-2fe2-417b-a1d1-5f656f88bc19" providerId="ADAL" clId="{84DE2628-78E1-4CB6-B319-2FC545A99751}" dt="2024-10-30T15:37:08.888" v="1174" actId="1035"/>
          <ac:picMkLst>
            <pc:docMk/>
            <pc:sldMk cId="1516834879" sldId="378"/>
            <ac:picMk id="14" creationId="{073140BE-E67D-B39C-C560-53753B1603D0}"/>
          </ac:picMkLst>
        </pc:picChg>
        <pc:picChg chg="mod">
          <ac:chgData name="Anderson, Lauren (OS/ASFR)" userId="c2a179e6-2fe2-417b-a1d1-5f656f88bc19" providerId="ADAL" clId="{84DE2628-78E1-4CB6-B319-2FC545A99751}" dt="2024-10-30T15:37:08.888" v="1174" actId="1035"/>
          <ac:picMkLst>
            <pc:docMk/>
            <pc:sldMk cId="1516834879" sldId="378"/>
            <ac:picMk id="15" creationId="{DB11F2C0-DE4F-54A6-B9A9-A5E421107F25}"/>
          </ac:picMkLst>
        </pc:picChg>
      </pc:sldChg>
      <pc:sldChg chg="add del">
        <pc:chgData name="Anderson, Lauren (OS/ASFR)" userId="c2a179e6-2fe2-417b-a1d1-5f656f88bc19" providerId="ADAL" clId="{84DE2628-78E1-4CB6-B319-2FC545A99751}" dt="2024-10-30T15:33:30.432" v="1027" actId="47"/>
        <pc:sldMkLst>
          <pc:docMk/>
          <pc:sldMk cId="230591911" sldId="379"/>
        </pc:sldMkLst>
      </pc:sldChg>
      <pc:sldChg chg="modSp add mod ord">
        <pc:chgData name="Anderson, Lauren (OS/ASFR)" userId="c2a179e6-2fe2-417b-a1d1-5f656f88bc19" providerId="ADAL" clId="{84DE2628-78E1-4CB6-B319-2FC545A99751}" dt="2024-10-30T15:34:09.863" v="1052" actId="20577"/>
        <pc:sldMkLst>
          <pc:docMk/>
          <pc:sldMk cId="973197464" sldId="379"/>
        </pc:sldMkLst>
        <pc:spChg chg="mod">
          <ac:chgData name="Anderson, Lauren (OS/ASFR)" userId="c2a179e6-2fe2-417b-a1d1-5f656f88bc19" providerId="ADAL" clId="{84DE2628-78E1-4CB6-B319-2FC545A99751}" dt="2024-10-30T15:34:09.863" v="1052" actId="20577"/>
          <ac:spMkLst>
            <pc:docMk/>
            <pc:sldMk cId="973197464" sldId="379"/>
            <ac:spMk id="2" creationId="{E3DF5284-FAD6-F79D-9C70-7A0764A61C1D}"/>
          </ac:spMkLst>
        </pc:spChg>
      </pc:sldChg>
      <pc:sldChg chg="addSp delSp modSp add mod ord">
        <pc:chgData name="Anderson, Lauren (OS/ASFR)" userId="c2a179e6-2fe2-417b-a1d1-5f656f88bc19" providerId="ADAL" clId="{84DE2628-78E1-4CB6-B319-2FC545A99751}" dt="2024-11-06T19:20:09.949" v="3390" actId="20577"/>
        <pc:sldMkLst>
          <pc:docMk/>
          <pc:sldMk cId="882043758" sldId="380"/>
        </pc:sldMkLst>
        <pc:spChg chg="add mod">
          <ac:chgData name="Anderson, Lauren (OS/ASFR)" userId="c2a179e6-2fe2-417b-a1d1-5f656f88bc19" providerId="ADAL" clId="{84DE2628-78E1-4CB6-B319-2FC545A99751}" dt="2024-11-06T19:18:50.851" v="3368" actId="20577"/>
          <ac:spMkLst>
            <pc:docMk/>
            <pc:sldMk cId="882043758" sldId="380"/>
            <ac:spMk id="2" creationId="{D0767872-568C-1BE5-F531-FFEFFCE679CD}"/>
          </ac:spMkLst>
        </pc:spChg>
        <pc:spChg chg="mod">
          <ac:chgData name="Anderson, Lauren (OS/ASFR)" userId="c2a179e6-2fe2-417b-a1d1-5f656f88bc19" providerId="ADAL" clId="{84DE2628-78E1-4CB6-B319-2FC545A99751}" dt="2024-11-04T16:34:35.103" v="3272" actId="5793"/>
          <ac:spMkLst>
            <pc:docMk/>
            <pc:sldMk cId="882043758" sldId="380"/>
            <ac:spMk id="3" creationId="{56C60D78-2607-F6A6-0397-8112591B325D}"/>
          </ac:spMkLst>
        </pc:spChg>
        <pc:spChg chg="add mod">
          <ac:chgData name="Anderson, Lauren (OS/ASFR)" userId="c2a179e6-2fe2-417b-a1d1-5f656f88bc19" providerId="ADAL" clId="{84DE2628-78E1-4CB6-B319-2FC545A99751}" dt="2024-11-04T16:50:34.525" v="3288" actId="20577"/>
          <ac:spMkLst>
            <pc:docMk/>
            <pc:sldMk cId="882043758" sldId="380"/>
            <ac:spMk id="4" creationId="{1C719FEA-52C5-6DE6-B85D-7A6102BAB816}"/>
          </ac:spMkLst>
        </pc:spChg>
        <pc:spChg chg="add mod">
          <ac:chgData name="Anderson, Lauren (OS/ASFR)" userId="c2a179e6-2fe2-417b-a1d1-5f656f88bc19" providerId="ADAL" clId="{84DE2628-78E1-4CB6-B319-2FC545A99751}" dt="2024-11-06T19:20:09.949" v="3390" actId="20577"/>
          <ac:spMkLst>
            <pc:docMk/>
            <pc:sldMk cId="882043758" sldId="380"/>
            <ac:spMk id="7" creationId="{BC2EDF04-2EF4-4D98-70E3-FF338921A149}"/>
          </ac:spMkLst>
        </pc:spChg>
        <pc:spChg chg="del mod">
          <ac:chgData name="Anderson, Lauren (OS/ASFR)" userId="c2a179e6-2fe2-417b-a1d1-5f656f88bc19" providerId="ADAL" clId="{84DE2628-78E1-4CB6-B319-2FC545A99751}" dt="2024-10-30T15:54:19.882" v="1781" actId="478"/>
          <ac:spMkLst>
            <pc:docMk/>
            <pc:sldMk cId="882043758" sldId="380"/>
            <ac:spMk id="7" creationId="{DEF33366-425C-E894-5397-8F2A874A9A45}"/>
          </ac:spMkLst>
        </pc:spChg>
        <pc:spChg chg="mod">
          <ac:chgData name="Anderson, Lauren (OS/ASFR)" userId="c2a179e6-2fe2-417b-a1d1-5f656f88bc19" providerId="ADAL" clId="{84DE2628-78E1-4CB6-B319-2FC545A99751}" dt="2024-10-30T15:54:28.988" v="1805" actId="20577"/>
          <ac:spMkLst>
            <pc:docMk/>
            <pc:sldMk cId="882043758" sldId="380"/>
            <ac:spMk id="8" creationId="{2611250A-FD19-C68F-DBC6-C9AC9B4B8E68}"/>
          </ac:spMkLst>
        </pc:spChg>
        <pc:picChg chg="add mod">
          <ac:chgData name="Anderson, Lauren (OS/ASFR)" userId="c2a179e6-2fe2-417b-a1d1-5f656f88bc19" providerId="ADAL" clId="{84DE2628-78E1-4CB6-B319-2FC545A99751}" dt="2024-11-04T16:34:46.459" v="3282" actId="1036"/>
          <ac:picMkLst>
            <pc:docMk/>
            <pc:sldMk cId="882043758" sldId="380"/>
            <ac:picMk id="5" creationId="{383BDAFE-FF44-E342-D195-C24AE0E32EC2}"/>
          </ac:picMkLst>
        </pc:picChg>
      </pc:sldChg>
      <pc:sldChg chg="delSp modSp add del mod">
        <pc:chgData name="Anderson, Lauren (OS/ASFR)" userId="c2a179e6-2fe2-417b-a1d1-5f656f88bc19" providerId="ADAL" clId="{84DE2628-78E1-4CB6-B319-2FC545A99751}" dt="2024-11-08T15:57:59.536" v="3694" actId="47"/>
        <pc:sldMkLst>
          <pc:docMk/>
          <pc:sldMk cId="1274045305" sldId="381"/>
        </pc:sldMkLst>
        <pc:spChg chg="del">
          <ac:chgData name="Anderson, Lauren (OS/ASFR)" userId="c2a179e6-2fe2-417b-a1d1-5f656f88bc19" providerId="ADAL" clId="{84DE2628-78E1-4CB6-B319-2FC545A99751}" dt="2024-10-30T15:43:30.358" v="1601" actId="478"/>
          <ac:spMkLst>
            <pc:docMk/>
            <pc:sldMk cId="1274045305" sldId="381"/>
            <ac:spMk id="3" creationId="{BB57ACB6-F595-9067-E6AE-1635FDEAE7D4}"/>
          </ac:spMkLst>
        </pc:spChg>
        <pc:spChg chg="mod">
          <ac:chgData name="Anderson, Lauren (OS/ASFR)" userId="c2a179e6-2fe2-417b-a1d1-5f656f88bc19" providerId="ADAL" clId="{84DE2628-78E1-4CB6-B319-2FC545A99751}" dt="2024-10-30T15:43:46.944" v="1619" actId="20577"/>
          <ac:spMkLst>
            <pc:docMk/>
            <pc:sldMk cId="1274045305" sldId="381"/>
            <ac:spMk id="5" creationId="{10DC8499-D32E-1958-D367-06837E3B6017}"/>
          </ac:spMkLst>
        </pc:spChg>
        <pc:spChg chg="del">
          <ac:chgData name="Anderson, Lauren (OS/ASFR)" userId="c2a179e6-2fe2-417b-a1d1-5f656f88bc19" providerId="ADAL" clId="{84DE2628-78E1-4CB6-B319-2FC545A99751}" dt="2024-10-30T15:43:30.358" v="1601" actId="478"/>
          <ac:spMkLst>
            <pc:docMk/>
            <pc:sldMk cId="1274045305" sldId="381"/>
            <ac:spMk id="6" creationId="{98E5262D-A9D1-F4B0-3C81-29F723CFAD77}"/>
          </ac:spMkLst>
        </pc:spChg>
        <pc:spChg chg="del mod">
          <ac:chgData name="Anderson, Lauren (OS/ASFR)" userId="c2a179e6-2fe2-417b-a1d1-5f656f88bc19" providerId="ADAL" clId="{84DE2628-78E1-4CB6-B319-2FC545A99751}" dt="2024-10-30T15:43:30.358" v="1601" actId="478"/>
          <ac:spMkLst>
            <pc:docMk/>
            <pc:sldMk cId="1274045305" sldId="381"/>
            <ac:spMk id="7" creationId="{C9CEDC8B-441C-0D68-81A1-34A038E799D3}"/>
          </ac:spMkLst>
        </pc:spChg>
        <pc:picChg chg="del">
          <ac:chgData name="Anderson, Lauren (OS/ASFR)" userId="c2a179e6-2fe2-417b-a1d1-5f656f88bc19" providerId="ADAL" clId="{84DE2628-78E1-4CB6-B319-2FC545A99751}" dt="2024-10-30T15:43:30.358" v="1601" actId="478"/>
          <ac:picMkLst>
            <pc:docMk/>
            <pc:sldMk cId="1274045305" sldId="381"/>
            <ac:picMk id="9" creationId="{1E65C9E4-9BD1-F56B-D643-9182F7B1FAAD}"/>
          </ac:picMkLst>
        </pc:picChg>
        <pc:picChg chg="del">
          <ac:chgData name="Anderson, Lauren (OS/ASFR)" userId="c2a179e6-2fe2-417b-a1d1-5f656f88bc19" providerId="ADAL" clId="{84DE2628-78E1-4CB6-B319-2FC545A99751}" dt="2024-10-30T15:43:30.358" v="1601" actId="478"/>
          <ac:picMkLst>
            <pc:docMk/>
            <pc:sldMk cId="1274045305" sldId="381"/>
            <ac:picMk id="11" creationId="{454BD30F-26A9-DA32-815E-FECD4025027C}"/>
          </ac:picMkLst>
        </pc:picChg>
        <pc:cxnChg chg="del">
          <ac:chgData name="Anderson, Lauren (OS/ASFR)" userId="c2a179e6-2fe2-417b-a1d1-5f656f88bc19" providerId="ADAL" clId="{84DE2628-78E1-4CB6-B319-2FC545A99751}" dt="2024-10-30T15:43:30.358" v="1601" actId="478"/>
          <ac:cxnSpMkLst>
            <pc:docMk/>
            <pc:sldMk cId="1274045305" sldId="381"/>
            <ac:cxnSpMk id="4" creationId="{F9A27380-CD80-3EF7-EA54-78CACE346E50}"/>
          </ac:cxnSpMkLst>
        </pc:cxnChg>
      </pc:sldChg>
      <pc:sldChg chg="modSp add mod">
        <pc:chgData name="Anderson, Lauren (OS/ASFR)" userId="c2a179e6-2fe2-417b-a1d1-5f656f88bc19" providerId="ADAL" clId="{84DE2628-78E1-4CB6-B319-2FC545A99751}" dt="2024-10-30T15:44:27.789" v="1626" actId="20577"/>
        <pc:sldMkLst>
          <pc:docMk/>
          <pc:sldMk cId="3355011097" sldId="382"/>
        </pc:sldMkLst>
        <pc:spChg chg="mod">
          <ac:chgData name="Anderson, Lauren (OS/ASFR)" userId="c2a179e6-2fe2-417b-a1d1-5f656f88bc19" providerId="ADAL" clId="{84DE2628-78E1-4CB6-B319-2FC545A99751}" dt="2024-10-30T15:44:27.789" v="1626" actId="20577"/>
          <ac:spMkLst>
            <pc:docMk/>
            <pc:sldMk cId="3355011097" sldId="382"/>
            <ac:spMk id="2" creationId="{E3DF5284-FAD6-F79D-9C70-7A0764A61C1D}"/>
          </ac:spMkLst>
        </pc:spChg>
      </pc:sldChg>
      <pc:sldChg chg="addSp delSp modSp add mod">
        <pc:chgData name="Anderson, Lauren (OS/ASFR)" userId="c2a179e6-2fe2-417b-a1d1-5f656f88bc19" providerId="ADAL" clId="{84DE2628-78E1-4CB6-B319-2FC545A99751}" dt="2024-10-30T17:03:26.103" v="2766" actId="20577"/>
        <pc:sldMkLst>
          <pc:docMk/>
          <pc:sldMk cId="2531342136" sldId="383"/>
        </pc:sldMkLst>
        <pc:spChg chg="mod">
          <ac:chgData name="Anderson, Lauren (OS/ASFR)" userId="c2a179e6-2fe2-417b-a1d1-5f656f88bc19" providerId="ADAL" clId="{84DE2628-78E1-4CB6-B319-2FC545A99751}" dt="2024-10-30T17:03:26.103" v="2766" actId="20577"/>
          <ac:spMkLst>
            <pc:docMk/>
            <pc:sldMk cId="2531342136" sldId="383"/>
            <ac:spMk id="8" creationId="{2611250A-FD19-C68F-DBC6-C9AC9B4B8E68}"/>
          </ac:spMkLst>
        </pc:spChg>
        <pc:picChg chg="add mod">
          <ac:chgData name="Anderson, Lauren (OS/ASFR)" userId="c2a179e6-2fe2-417b-a1d1-5f656f88bc19" providerId="ADAL" clId="{84DE2628-78E1-4CB6-B319-2FC545A99751}" dt="2024-10-30T15:48:51.953" v="1651" actId="14100"/>
          <ac:picMkLst>
            <pc:docMk/>
            <pc:sldMk cId="2531342136" sldId="383"/>
            <ac:picMk id="4" creationId="{FE802D9B-D10F-8EFC-8DF4-2B082BF9DB6E}"/>
          </ac:picMkLst>
        </pc:picChg>
        <pc:picChg chg="del">
          <ac:chgData name="Anderson, Lauren (OS/ASFR)" userId="c2a179e6-2fe2-417b-a1d1-5f656f88bc19" providerId="ADAL" clId="{84DE2628-78E1-4CB6-B319-2FC545A99751}" dt="2024-10-30T15:48:34.093" v="1648" actId="478"/>
          <ac:picMkLst>
            <pc:docMk/>
            <pc:sldMk cId="2531342136" sldId="383"/>
            <ac:picMk id="9" creationId="{A3B8BDFA-8042-30C9-5C1A-FB2C0A19BFC0}"/>
          </ac:picMkLst>
        </pc:picChg>
      </pc:sldChg>
      <pc:sldChg chg="add del">
        <pc:chgData name="Anderson, Lauren (OS/ASFR)" userId="c2a179e6-2fe2-417b-a1d1-5f656f88bc19" providerId="ADAL" clId="{84DE2628-78E1-4CB6-B319-2FC545A99751}" dt="2024-10-30T15:47:35.850" v="1630"/>
        <pc:sldMkLst>
          <pc:docMk/>
          <pc:sldMk cId="2556910347" sldId="383"/>
        </pc:sldMkLst>
      </pc:sldChg>
      <pc:sldChg chg="add del">
        <pc:chgData name="Anderson, Lauren (OS/ASFR)" userId="c2a179e6-2fe2-417b-a1d1-5f656f88bc19" providerId="ADAL" clId="{84DE2628-78E1-4CB6-B319-2FC545A99751}" dt="2024-10-30T15:47:32.109" v="1628"/>
        <pc:sldMkLst>
          <pc:docMk/>
          <pc:sldMk cId="2796093936" sldId="383"/>
        </pc:sldMkLst>
      </pc:sldChg>
      <pc:sldChg chg="modSp add mod">
        <pc:chgData name="Anderson, Lauren (OS/ASFR)" userId="c2a179e6-2fe2-417b-a1d1-5f656f88bc19" providerId="ADAL" clId="{84DE2628-78E1-4CB6-B319-2FC545A99751}" dt="2024-11-06T21:45:52.641" v="3447" actId="20577"/>
        <pc:sldMkLst>
          <pc:docMk/>
          <pc:sldMk cId="3375326072" sldId="386"/>
        </pc:sldMkLst>
        <pc:spChg chg="mod">
          <ac:chgData name="Anderson, Lauren (OS/ASFR)" userId="c2a179e6-2fe2-417b-a1d1-5f656f88bc19" providerId="ADAL" clId="{84DE2628-78E1-4CB6-B319-2FC545A99751}" dt="2024-11-01T17:25:18.124" v="2911" actId="1076"/>
          <ac:spMkLst>
            <pc:docMk/>
            <pc:sldMk cId="3375326072" sldId="386"/>
            <ac:spMk id="7" creationId="{B9172F73-14AC-0D24-163B-0A911CD6B8EC}"/>
          </ac:spMkLst>
        </pc:spChg>
        <pc:spChg chg="mod">
          <ac:chgData name="Anderson, Lauren (OS/ASFR)" userId="c2a179e6-2fe2-417b-a1d1-5f656f88bc19" providerId="ADAL" clId="{84DE2628-78E1-4CB6-B319-2FC545A99751}" dt="2024-11-06T21:45:52.641" v="3447" actId="20577"/>
          <ac:spMkLst>
            <pc:docMk/>
            <pc:sldMk cId="3375326072" sldId="386"/>
            <ac:spMk id="8" creationId="{2611250A-FD19-C68F-DBC6-C9AC9B4B8E68}"/>
          </ac:spMkLst>
        </pc:spChg>
      </pc:sldChg>
      <pc:sldChg chg="modSp add mod">
        <pc:chgData name="Anderson, Lauren (OS/ASFR)" userId="c2a179e6-2fe2-417b-a1d1-5f656f88bc19" providerId="ADAL" clId="{84DE2628-78E1-4CB6-B319-2FC545A99751}" dt="2024-10-30T15:58:13.809" v="2218" actId="1076"/>
        <pc:sldMkLst>
          <pc:docMk/>
          <pc:sldMk cId="725885619" sldId="387"/>
        </pc:sldMkLst>
        <pc:spChg chg="mod">
          <ac:chgData name="Anderson, Lauren (OS/ASFR)" userId="c2a179e6-2fe2-417b-a1d1-5f656f88bc19" providerId="ADAL" clId="{84DE2628-78E1-4CB6-B319-2FC545A99751}" dt="2024-10-30T15:58:13.809" v="2218" actId="1076"/>
          <ac:spMkLst>
            <pc:docMk/>
            <pc:sldMk cId="725885619" sldId="387"/>
            <ac:spMk id="8" creationId="{2611250A-FD19-C68F-DBC6-C9AC9B4B8E68}"/>
          </ac:spMkLst>
        </pc:spChg>
        <pc:spChg chg="mod">
          <ac:chgData name="Anderson, Lauren (OS/ASFR)" userId="c2a179e6-2fe2-417b-a1d1-5f656f88bc19" providerId="ADAL" clId="{84DE2628-78E1-4CB6-B319-2FC545A99751}" dt="2024-10-30T15:58:13.809" v="2218" actId="1076"/>
          <ac:spMkLst>
            <pc:docMk/>
            <pc:sldMk cId="725885619" sldId="387"/>
            <ac:spMk id="24" creationId="{E18F7417-D439-558E-0924-A801F0C08F1E}"/>
          </ac:spMkLst>
        </pc:spChg>
      </pc:sldChg>
      <pc:sldChg chg="delSp modSp add mod">
        <pc:chgData name="Anderson, Lauren (OS/ASFR)" userId="c2a179e6-2fe2-417b-a1d1-5f656f88bc19" providerId="ADAL" clId="{84DE2628-78E1-4CB6-B319-2FC545A99751}" dt="2024-11-06T19:20:40.459" v="3433" actId="1035"/>
        <pc:sldMkLst>
          <pc:docMk/>
          <pc:sldMk cId="1269699451" sldId="389"/>
        </pc:sldMkLst>
        <pc:spChg chg="del">
          <ac:chgData name="Anderson, Lauren (OS/ASFR)" userId="c2a179e6-2fe2-417b-a1d1-5f656f88bc19" providerId="ADAL" clId="{84DE2628-78E1-4CB6-B319-2FC545A99751}" dt="2024-11-01T15:02:18.193" v="2878" actId="478"/>
          <ac:spMkLst>
            <pc:docMk/>
            <pc:sldMk cId="1269699451" sldId="389"/>
            <ac:spMk id="3" creationId="{F4471BE5-FE70-A82F-B900-A88855EB85B9}"/>
          </ac:spMkLst>
        </pc:spChg>
        <pc:spChg chg="del">
          <ac:chgData name="Anderson, Lauren (OS/ASFR)" userId="c2a179e6-2fe2-417b-a1d1-5f656f88bc19" providerId="ADAL" clId="{84DE2628-78E1-4CB6-B319-2FC545A99751}" dt="2024-11-01T15:02:14.425" v="2877" actId="478"/>
          <ac:spMkLst>
            <pc:docMk/>
            <pc:sldMk cId="1269699451" sldId="389"/>
            <ac:spMk id="4" creationId="{DD850185-0460-CFD2-2DF5-E82C2293819D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5" creationId="{85E5567D-D1C4-11D9-E045-0CA9AC6CDF05}"/>
          </ac:spMkLst>
        </pc:spChg>
        <pc:spChg chg="mod">
          <ac:chgData name="Anderson, Lauren (OS/ASFR)" userId="c2a179e6-2fe2-417b-a1d1-5f656f88bc19" providerId="ADAL" clId="{84DE2628-78E1-4CB6-B319-2FC545A99751}" dt="2024-11-01T15:02:25.438" v="2879" actId="6549"/>
          <ac:spMkLst>
            <pc:docMk/>
            <pc:sldMk cId="1269699451" sldId="389"/>
            <ac:spMk id="8" creationId="{2611250A-FD19-C68F-DBC6-C9AC9B4B8E68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12" creationId="{75A59244-0CED-71BE-2ECB-2403E2FB468F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13" creationId="{4B46FE48-09B6-8901-C09E-DE67957F4612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14" creationId="{6B1805B4-C92C-82C1-6214-F997F0151D4D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16" creationId="{5A246797-E954-E3F5-F070-A706EA0DBBDD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17" creationId="{979FC5E1-216F-86CA-FBD6-6DCBC856396D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18" creationId="{A1DB45F7-219F-C672-E532-93347786F12F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19" creationId="{8002B4D5-A86E-7F2E-4B3F-72A497E6ECFA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20" creationId="{610C882F-2FDC-DE56-8F76-63D9113F55F8}"/>
          </ac:spMkLst>
        </pc:spChg>
        <pc:spChg chg="mod">
          <ac:chgData name="Anderson, Lauren (OS/ASFR)" userId="c2a179e6-2fe2-417b-a1d1-5f656f88bc19" providerId="ADAL" clId="{84DE2628-78E1-4CB6-B319-2FC545A99751}" dt="2024-11-06T19:20:40.459" v="3433" actId="1035"/>
          <ac:spMkLst>
            <pc:docMk/>
            <pc:sldMk cId="1269699451" sldId="389"/>
            <ac:spMk id="21" creationId="{2193E9DE-E96E-23C7-B74B-B702863ADA5C}"/>
          </ac:spMkLst>
        </pc:spChg>
        <pc:picChg chg="mod">
          <ac:chgData name="Anderson, Lauren (OS/ASFR)" userId="c2a179e6-2fe2-417b-a1d1-5f656f88bc19" providerId="ADAL" clId="{84DE2628-78E1-4CB6-B319-2FC545A99751}" dt="2024-11-06T19:20:40.459" v="3433" actId="1035"/>
          <ac:picMkLst>
            <pc:docMk/>
            <pc:sldMk cId="1269699451" sldId="389"/>
            <ac:picMk id="7" creationId="{81DD3F83-91CA-A3A3-B5B4-B622592E49A7}"/>
          </ac:picMkLst>
        </pc:picChg>
        <pc:picChg chg="mod">
          <ac:chgData name="Anderson, Lauren (OS/ASFR)" userId="c2a179e6-2fe2-417b-a1d1-5f656f88bc19" providerId="ADAL" clId="{84DE2628-78E1-4CB6-B319-2FC545A99751}" dt="2024-11-06T19:20:40.459" v="3433" actId="1035"/>
          <ac:picMkLst>
            <pc:docMk/>
            <pc:sldMk cId="1269699451" sldId="389"/>
            <ac:picMk id="9" creationId="{58AA8011-A989-C35D-BEB1-164B21E17EFF}"/>
          </ac:picMkLst>
        </pc:picChg>
        <pc:picChg chg="mod">
          <ac:chgData name="Anderson, Lauren (OS/ASFR)" userId="c2a179e6-2fe2-417b-a1d1-5f656f88bc19" providerId="ADAL" clId="{84DE2628-78E1-4CB6-B319-2FC545A99751}" dt="2024-11-06T19:20:40.459" v="3433" actId="1035"/>
          <ac:picMkLst>
            <pc:docMk/>
            <pc:sldMk cId="1269699451" sldId="389"/>
            <ac:picMk id="10" creationId="{80196BFE-265A-6595-81BB-127A71C28BC4}"/>
          </ac:picMkLst>
        </pc:picChg>
        <pc:picChg chg="mod">
          <ac:chgData name="Anderson, Lauren (OS/ASFR)" userId="c2a179e6-2fe2-417b-a1d1-5f656f88bc19" providerId="ADAL" clId="{84DE2628-78E1-4CB6-B319-2FC545A99751}" dt="2024-11-06T19:20:40.459" v="3433" actId="1035"/>
          <ac:picMkLst>
            <pc:docMk/>
            <pc:sldMk cId="1269699451" sldId="389"/>
            <ac:picMk id="11" creationId="{41C83003-A7CD-FDC5-24C9-02AC5E59F4BB}"/>
          </ac:picMkLst>
        </pc:picChg>
        <pc:picChg chg="mod">
          <ac:chgData name="Anderson, Lauren (OS/ASFR)" userId="c2a179e6-2fe2-417b-a1d1-5f656f88bc19" providerId="ADAL" clId="{84DE2628-78E1-4CB6-B319-2FC545A99751}" dt="2024-11-06T19:20:40.459" v="3433" actId="1035"/>
          <ac:picMkLst>
            <pc:docMk/>
            <pc:sldMk cId="1269699451" sldId="389"/>
            <ac:picMk id="15" creationId="{1B0AD09A-AB9B-544B-A3F4-FE0CAB497823}"/>
          </ac:picMkLst>
        </pc:picChg>
      </pc:sldChg>
      <pc:sldChg chg="add">
        <pc:chgData name="Anderson, Lauren (OS/ASFR)" userId="c2a179e6-2fe2-417b-a1d1-5f656f88bc19" providerId="ADAL" clId="{84DE2628-78E1-4CB6-B319-2FC545A99751}" dt="2024-10-30T15:50:08.157" v="1656"/>
        <pc:sldMkLst>
          <pc:docMk/>
          <pc:sldMk cId="378405042" sldId="402"/>
        </pc:sldMkLst>
      </pc:sldChg>
      <pc:sldChg chg="addSp modSp add mod">
        <pc:chgData name="Anderson, Lauren (OS/ASFR)" userId="c2a179e6-2fe2-417b-a1d1-5f656f88bc19" providerId="ADAL" clId="{84DE2628-78E1-4CB6-B319-2FC545A99751}" dt="2024-11-08T16:22:27.416" v="3723" actId="114"/>
        <pc:sldMkLst>
          <pc:docMk/>
          <pc:sldMk cId="3236790753" sldId="404"/>
        </pc:sldMkLst>
        <pc:spChg chg="add mod">
          <ac:chgData name="Anderson, Lauren (OS/ASFR)" userId="c2a179e6-2fe2-417b-a1d1-5f656f88bc19" providerId="ADAL" clId="{84DE2628-78E1-4CB6-B319-2FC545A99751}" dt="2024-11-08T16:22:27.416" v="3723" actId="114"/>
          <ac:spMkLst>
            <pc:docMk/>
            <pc:sldMk cId="3236790753" sldId="404"/>
            <ac:spMk id="4" creationId="{61789923-2453-30EC-7C96-28478F5DB199}"/>
          </ac:spMkLst>
        </pc:spChg>
      </pc:sldChg>
      <pc:sldChg chg="addSp delSp modSp add mod setBg delCm modCm">
        <pc:chgData name="Anderson, Lauren (OS/ASFR)" userId="c2a179e6-2fe2-417b-a1d1-5f656f88bc19" providerId="ADAL" clId="{84DE2628-78E1-4CB6-B319-2FC545A99751}" dt="2024-11-06T19:15:00.663" v="3344"/>
        <pc:sldMkLst>
          <pc:docMk/>
          <pc:sldMk cId="837318079" sldId="405"/>
        </pc:sldMkLst>
        <pc:spChg chg="mod">
          <ac:chgData name="Anderson, Lauren (OS/ASFR)" userId="c2a179e6-2fe2-417b-a1d1-5f656f88bc19" providerId="ADAL" clId="{84DE2628-78E1-4CB6-B319-2FC545A99751}" dt="2024-11-01T18:55:31.807" v="3036" actId="20577"/>
          <ac:spMkLst>
            <pc:docMk/>
            <pc:sldMk cId="837318079" sldId="405"/>
            <ac:spMk id="2" creationId="{9D0C5628-296D-D51B-CF53-819976FD1652}"/>
          </ac:spMkLst>
        </pc:spChg>
        <pc:spChg chg="del">
          <ac:chgData name="Anderson, Lauren (OS/ASFR)" userId="c2a179e6-2fe2-417b-a1d1-5f656f88bc19" providerId="ADAL" clId="{84DE2628-78E1-4CB6-B319-2FC545A99751}" dt="2024-10-30T15:54:55.016" v="1822" actId="478"/>
          <ac:spMkLst>
            <pc:docMk/>
            <pc:sldMk cId="837318079" sldId="405"/>
            <ac:spMk id="5" creationId="{0CEDDE2D-9C31-32BB-4349-09545A5FDAD5}"/>
          </ac:spMkLst>
        </pc:spChg>
        <pc:spChg chg="mod">
          <ac:chgData name="Anderson, Lauren (OS/ASFR)" userId="c2a179e6-2fe2-417b-a1d1-5f656f88bc19" providerId="ADAL" clId="{84DE2628-78E1-4CB6-B319-2FC545A99751}" dt="2024-11-01T18:48:44.268" v="3012" actId="26606"/>
          <ac:spMkLst>
            <pc:docMk/>
            <pc:sldMk cId="837318079" sldId="405"/>
            <ac:spMk id="8" creationId="{2611250A-FD19-C68F-DBC6-C9AC9B4B8E68}"/>
          </ac:spMkLst>
        </pc:spChg>
        <pc:spChg chg="add del">
          <ac:chgData name="Anderson, Lauren (OS/ASFR)" userId="c2a179e6-2fe2-417b-a1d1-5f656f88bc19" providerId="ADAL" clId="{84DE2628-78E1-4CB6-B319-2FC545A99751}" dt="2024-11-01T18:48:44.268" v="3012" actId="26606"/>
          <ac:spMkLst>
            <pc:docMk/>
            <pc:sldMk cId="837318079" sldId="405"/>
            <ac:spMk id="13" creationId="{907EF6B7-1338-4443-8C46-6A318D952DFD}"/>
          </ac:spMkLst>
        </pc:spChg>
        <pc:spChg chg="add del">
          <ac:chgData name="Anderson, Lauren (OS/ASFR)" userId="c2a179e6-2fe2-417b-a1d1-5f656f88bc19" providerId="ADAL" clId="{84DE2628-78E1-4CB6-B319-2FC545A99751}" dt="2024-11-01T18:48:44.268" v="3012" actId="26606"/>
          <ac:spMkLst>
            <pc:docMk/>
            <pc:sldMk cId="837318079" sldId="405"/>
            <ac:spMk id="15" creationId="{DAAE4CDD-124C-4DCF-9584-B6033B545DD5}"/>
          </ac:spMkLst>
        </pc:spChg>
        <pc:spChg chg="add del">
          <ac:chgData name="Anderson, Lauren (OS/ASFR)" userId="c2a179e6-2fe2-417b-a1d1-5f656f88bc19" providerId="ADAL" clId="{84DE2628-78E1-4CB6-B319-2FC545A99751}" dt="2024-11-01T18:48:44.268" v="3012" actId="26606"/>
          <ac:spMkLst>
            <pc:docMk/>
            <pc:sldMk cId="837318079" sldId="405"/>
            <ac:spMk id="17" creationId="{081E4A58-353D-44AE-B2FC-2A74E2E400F7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Anderson, Lauren (OS/ASFR)" userId="c2a179e6-2fe2-417b-a1d1-5f656f88bc19" providerId="ADAL" clId="{84DE2628-78E1-4CB6-B319-2FC545A99751}" dt="2024-11-06T19:15:00.663" v="3344"/>
              <pc2:cmMkLst xmlns:pc2="http://schemas.microsoft.com/office/powerpoint/2019/9/main/command">
                <pc:docMk/>
                <pc:sldMk cId="837318079" sldId="405"/>
                <pc2:cmMk id="{89401674-4C01-4BCA-B49C-7475ED65B9FD}"/>
              </pc2:cmMkLst>
            </pc226:cmChg>
          </p:ext>
        </pc:extLst>
      </pc:sldChg>
      <pc:sldChg chg="modSp add del mod">
        <pc:chgData name="Anderson, Lauren (OS/ASFR)" userId="c2a179e6-2fe2-417b-a1d1-5f656f88bc19" providerId="ADAL" clId="{84DE2628-78E1-4CB6-B319-2FC545A99751}" dt="2024-11-01T15:02:07.899" v="2876" actId="20577"/>
        <pc:sldMkLst>
          <pc:docMk/>
          <pc:sldMk cId="1284705146" sldId="406"/>
        </pc:sldMkLst>
        <pc:spChg chg="mod">
          <ac:chgData name="Anderson, Lauren (OS/ASFR)" userId="c2a179e6-2fe2-417b-a1d1-5f656f88bc19" providerId="ADAL" clId="{84DE2628-78E1-4CB6-B319-2FC545A99751}" dt="2024-11-01T15:02:07.899" v="2876" actId="20577"/>
          <ac:spMkLst>
            <pc:docMk/>
            <pc:sldMk cId="1284705146" sldId="406"/>
            <ac:spMk id="8" creationId="{2611250A-FD19-C68F-DBC6-C9AC9B4B8E68}"/>
          </ac:spMkLst>
        </pc:spChg>
      </pc:sldChg>
      <pc:sldChg chg="modSp add mod ord">
        <pc:chgData name="Anderson, Lauren (OS/ASFR)" userId="c2a179e6-2fe2-417b-a1d1-5f656f88bc19" providerId="ADAL" clId="{84DE2628-78E1-4CB6-B319-2FC545A99751}" dt="2024-11-04T15:10:15.931" v="3054" actId="20577"/>
        <pc:sldMkLst>
          <pc:docMk/>
          <pc:sldMk cId="222528685" sldId="407"/>
        </pc:sldMkLst>
        <pc:spChg chg="mod">
          <ac:chgData name="Anderson, Lauren (OS/ASFR)" userId="c2a179e6-2fe2-417b-a1d1-5f656f88bc19" providerId="ADAL" clId="{84DE2628-78E1-4CB6-B319-2FC545A99751}" dt="2024-11-04T15:10:15.931" v="3054" actId="20577"/>
          <ac:spMkLst>
            <pc:docMk/>
            <pc:sldMk cId="222528685" sldId="407"/>
            <ac:spMk id="8" creationId="{2611250A-FD19-C68F-DBC6-C9AC9B4B8E68}"/>
          </ac:spMkLst>
        </pc:spChg>
      </pc:sldChg>
      <pc:sldChg chg="modSp add mod">
        <pc:chgData name="Anderson, Lauren (OS/ASFR)" userId="c2a179e6-2fe2-417b-a1d1-5f656f88bc19" providerId="ADAL" clId="{84DE2628-78E1-4CB6-B319-2FC545A99751}" dt="2024-10-30T16:27:48.952" v="2692" actId="20577"/>
        <pc:sldMkLst>
          <pc:docMk/>
          <pc:sldMk cId="2546821863" sldId="408"/>
        </pc:sldMkLst>
        <pc:spChg chg="mod">
          <ac:chgData name="Anderson, Lauren (OS/ASFR)" userId="c2a179e6-2fe2-417b-a1d1-5f656f88bc19" providerId="ADAL" clId="{84DE2628-78E1-4CB6-B319-2FC545A99751}" dt="2024-10-30T16:27:48.952" v="2692" actId="20577"/>
          <ac:spMkLst>
            <pc:docMk/>
            <pc:sldMk cId="2546821863" sldId="408"/>
            <ac:spMk id="8" creationId="{2611250A-FD19-C68F-DBC6-C9AC9B4B8E68}"/>
          </ac:spMkLst>
        </pc:spChg>
      </pc:sldChg>
      <pc:sldChg chg="modSp add mod">
        <pc:chgData name="Anderson, Lauren (OS/ASFR)" userId="c2a179e6-2fe2-417b-a1d1-5f656f88bc19" providerId="ADAL" clId="{84DE2628-78E1-4CB6-B319-2FC545A99751}" dt="2024-11-04T15:12:04.954" v="3091" actId="20577"/>
        <pc:sldMkLst>
          <pc:docMk/>
          <pc:sldMk cId="2474987487" sldId="420"/>
        </pc:sldMkLst>
        <pc:spChg chg="mod">
          <ac:chgData name="Anderson, Lauren (OS/ASFR)" userId="c2a179e6-2fe2-417b-a1d1-5f656f88bc19" providerId="ADAL" clId="{84DE2628-78E1-4CB6-B319-2FC545A99751}" dt="2024-11-04T15:12:04.954" v="3091" actId="20577"/>
          <ac:spMkLst>
            <pc:docMk/>
            <pc:sldMk cId="2474987487" sldId="420"/>
            <ac:spMk id="8" creationId="{2611250A-FD19-C68F-DBC6-C9AC9B4B8E68}"/>
          </ac:spMkLst>
        </pc:spChg>
      </pc:sldChg>
      <pc:sldMasterChg chg="delSldLayout">
        <pc:chgData name="Anderson, Lauren (OS/ASFR)" userId="c2a179e6-2fe2-417b-a1d1-5f656f88bc19" providerId="ADAL" clId="{84DE2628-78E1-4CB6-B319-2FC545A99751}" dt="2024-10-30T15:48:09.334" v="1646" actId="47"/>
        <pc:sldMasterMkLst>
          <pc:docMk/>
          <pc:sldMasterMk cId="875456236" sldId="2147483648"/>
        </pc:sldMasterMkLst>
        <pc:sldLayoutChg chg="del">
          <pc:chgData name="Anderson, Lauren (OS/ASFR)" userId="c2a179e6-2fe2-417b-a1d1-5f656f88bc19" providerId="ADAL" clId="{84DE2628-78E1-4CB6-B319-2FC545A99751}" dt="2024-10-30T15:48:09.334" v="1646" actId="47"/>
          <pc:sldLayoutMkLst>
            <pc:docMk/>
            <pc:sldMasterMk cId="875456236" sldId="2147483648"/>
            <pc:sldLayoutMk cId="1075279805" sldId="2147483660"/>
          </pc:sldLayoutMkLst>
        </pc:sldLayoutChg>
      </pc:sldMasterChg>
    </pc:docChg>
  </pc:docChgLst>
  <pc:docChgLst>
    <pc:chgData name="Bernier, Michael (HHS/ASFR)" userId="2f6d6f72-bc3c-442b-b489-44e78c17cf93" providerId="ADAL" clId="{1659818C-A0D5-4598-B981-3ED6313A07A5}"/>
    <pc:docChg chg="custSel addSld delSld modSld">
      <pc:chgData name="Bernier, Michael (HHS/ASFR)" userId="2f6d6f72-bc3c-442b-b489-44e78c17cf93" providerId="ADAL" clId="{1659818C-A0D5-4598-B981-3ED6313A07A5}" dt="2024-02-15T14:17:59.255" v="217" actId="47"/>
      <pc:docMkLst>
        <pc:docMk/>
      </pc:docMkLst>
      <pc:sldChg chg="modSp mod">
        <pc:chgData name="Bernier, Michael (HHS/ASFR)" userId="2f6d6f72-bc3c-442b-b489-44e78c17cf93" providerId="ADAL" clId="{1659818C-A0D5-4598-B981-3ED6313A07A5}" dt="2024-02-13T18:42:32.210" v="5" actId="20577"/>
        <pc:sldMkLst>
          <pc:docMk/>
          <pc:sldMk cId="1807296612" sldId="260"/>
        </pc:sldMkLst>
        <pc:spChg chg="mod">
          <ac:chgData name="Bernier, Michael (HHS/ASFR)" userId="2f6d6f72-bc3c-442b-b489-44e78c17cf93" providerId="ADAL" clId="{1659818C-A0D5-4598-B981-3ED6313A07A5}" dt="2024-02-13T18:42:32.210" v="5" actId="20577"/>
          <ac:spMkLst>
            <pc:docMk/>
            <pc:sldMk cId="1807296612" sldId="260"/>
            <ac:spMk id="11" creationId="{6FF2CD0D-A205-5CE7-E43F-860AF6D7C658}"/>
          </ac:spMkLst>
        </pc:spChg>
      </pc:sldChg>
      <pc:sldChg chg="del">
        <pc:chgData name="Bernier, Michael (HHS/ASFR)" userId="2f6d6f72-bc3c-442b-b489-44e78c17cf93" providerId="ADAL" clId="{1659818C-A0D5-4598-B981-3ED6313A07A5}" dt="2024-02-15T14:17:59.255" v="217" actId="47"/>
        <pc:sldMkLst>
          <pc:docMk/>
          <pc:sldMk cId="1114382783" sldId="311"/>
        </pc:sldMkLst>
      </pc:sldChg>
      <pc:sldChg chg="modSp mod">
        <pc:chgData name="Bernier, Michael (HHS/ASFR)" userId="2f6d6f72-bc3c-442b-b489-44e78c17cf93" providerId="ADAL" clId="{1659818C-A0D5-4598-B981-3ED6313A07A5}" dt="2024-02-13T18:48:15.848" v="15" actId="1076"/>
        <pc:sldMkLst>
          <pc:docMk/>
          <pc:sldMk cId="2263321241" sldId="317"/>
        </pc:sldMkLst>
        <pc:spChg chg="mod">
          <ac:chgData name="Bernier, Michael (HHS/ASFR)" userId="2f6d6f72-bc3c-442b-b489-44e78c17cf93" providerId="ADAL" clId="{1659818C-A0D5-4598-B981-3ED6313A07A5}" dt="2024-02-13T18:48:15.848" v="15" actId="1076"/>
          <ac:spMkLst>
            <pc:docMk/>
            <pc:sldMk cId="2263321241" sldId="317"/>
            <ac:spMk id="7" creationId="{DEF33366-425C-E894-5397-8F2A874A9A45}"/>
          </ac:spMkLst>
        </pc:spChg>
      </pc:sldChg>
      <pc:sldChg chg="modSp mod">
        <pc:chgData name="Bernier, Michael (HHS/ASFR)" userId="2f6d6f72-bc3c-442b-b489-44e78c17cf93" providerId="ADAL" clId="{1659818C-A0D5-4598-B981-3ED6313A07A5}" dt="2024-02-15T14:16:45.316" v="177" actId="403"/>
        <pc:sldMkLst>
          <pc:docMk/>
          <pc:sldMk cId="1728365657" sldId="327"/>
        </pc:sldMkLst>
        <pc:spChg chg="mod">
          <ac:chgData name="Bernier, Michael (HHS/ASFR)" userId="2f6d6f72-bc3c-442b-b489-44e78c17cf93" providerId="ADAL" clId="{1659818C-A0D5-4598-B981-3ED6313A07A5}" dt="2024-02-13T18:58:44.992" v="49" actId="6549"/>
          <ac:spMkLst>
            <pc:docMk/>
            <pc:sldMk cId="1728365657" sldId="327"/>
            <ac:spMk id="8" creationId="{2611250A-FD19-C68F-DBC6-C9AC9B4B8E68}"/>
          </ac:spMkLst>
        </pc:spChg>
        <pc:graphicFrameChg chg="mod modGraphic">
          <ac:chgData name="Bernier, Michael (HHS/ASFR)" userId="2f6d6f72-bc3c-442b-b489-44e78c17cf93" providerId="ADAL" clId="{1659818C-A0D5-4598-B981-3ED6313A07A5}" dt="2024-02-15T14:16:45.316" v="177" actId="403"/>
          <ac:graphicFrameMkLst>
            <pc:docMk/>
            <pc:sldMk cId="1728365657" sldId="327"/>
            <ac:graphicFrameMk id="2" creationId="{21015FE8-2F07-80F9-50E5-6AB36DAAB481}"/>
          </ac:graphicFrameMkLst>
        </pc:graphicFrameChg>
      </pc:sldChg>
      <pc:sldChg chg="del">
        <pc:chgData name="Bernier, Michael (HHS/ASFR)" userId="2f6d6f72-bc3c-442b-b489-44e78c17cf93" providerId="ADAL" clId="{1659818C-A0D5-4598-B981-3ED6313A07A5}" dt="2024-02-13T18:45:50.697" v="9" actId="47"/>
        <pc:sldMkLst>
          <pc:docMk/>
          <pc:sldMk cId="2163154578" sldId="348"/>
        </pc:sldMkLst>
      </pc:sldChg>
      <pc:sldChg chg="del">
        <pc:chgData name="Bernier, Michael (HHS/ASFR)" userId="2f6d6f72-bc3c-442b-b489-44e78c17cf93" providerId="ADAL" clId="{1659818C-A0D5-4598-B981-3ED6313A07A5}" dt="2024-02-13T18:46:40.738" v="11" actId="47"/>
        <pc:sldMkLst>
          <pc:docMk/>
          <pc:sldMk cId="941390359" sldId="352"/>
        </pc:sldMkLst>
      </pc:sldChg>
      <pc:sldChg chg="delSp modSp mod">
        <pc:chgData name="Bernier, Michael (HHS/ASFR)" userId="2f6d6f72-bc3c-442b-b489-44e78c17cf93" providerId="ADAL" clId="{1659818C-A0D5-4598-B981-3ED6313A07A5}" dt="2024-02-15T14:17:44.836" v="216" actId="1036"/>
        <pc:sldMkLst>
          <pc:docMk/>
          <pc:sldMk cId="2228373109" sldId="355"/>
        </pc:sldMkLst>
        <pc:spChg chg="del">
          <ac:chgData name="Bernier, Michael (HHS/ASFR)" userId="2f6d6f72-bc3c-442b-b489-44e78c17cf93" providerId="ADAL" clId="{1659818C-A0D5-4598-B981-3ED6313A07A5}" dt="2024-02-15T14:17:39.543" v="209" actId="478"/>
          <ac:spMkLst>
            <pc:docMk/>
            <pc:sldMk cId="2228373109" sldId="355"/>
            <ac:spMk id="10" creationId="{A7B237B2-91E0-5F6F-6181-B3D21E3F58F5}"/>
          </ac:spMkLst>
        </pc:spChg>
        <pc:picChg chg="mod">
          <ac:chgData name="Bernier, Michael (HHS/ASFR)" userId="2f6d6f72-bc3c-442b-b489-44e78c17cf93" providerId="ADAL" clId="{1659818C-A0D5-4598-B981-3ED6313A07A5}" dt="2024-02-15T14:17:44.836" v="216" actId="1036"/>
          <ac:picMkLst>
            <pc:docMk/>
            <pc:sldMk cId="2228373109" sldId="355"/>
            <ac:picMk id="16" creationId="{76951EF2-A34A-64AB-75DD-A878E74A9910}"/>
          </ac:picMkLst>
        </pc:picChg>
      </pc:sldChg>
      <pc:sldChg chg="add">
        <pc:chgData name="Bernier, Michael (HHS/ASFR)" userId="2f6d6f72-bc3c-442b-b489-44e78c17cf93" providerId="ADAL" clId="{1659818C-A0D5-4598-B981-3ED6313A07A5}" dt="2024-02-13T18:45:27.450" v="8"/>
        <pc:sldMkLst>
          <pc:docMk/>
          <pc:sldMk cId="3635317758" sldId="363"/>
        </pc:sldMkLst>
      </pc:sldChg>
      <pc:sldChg chg="del">
        <pc:chgData name="Bernier, Michael (HHS/ASFR)" userId="2f6d6f72-bc3c-442b-b489-44e78c17cf93" providerId="ADAL" clId="{1659818C-A0D5-4598-B981-3ED6313A07A5}" dt="2024-02-13T18:45:24.433" v="7" actId="2696"/>
        <pc:sldMkLst>
          <pc:docMk/>
          <pc:sldMk cId="3978978876" sldId="363"/>
        </pc:sldMkLst>
      </pc:sldChg>
      <pc:sldChg chg="add">
        <pc:chgData name="Bernier, Michael (HHS/ASFR)" userId="2f6d6f72-bc3c-442b-b489-44e78c17cf93" providerId="ADAL" clId="{1659818C-A0D5-4598-B981-3ED6313A07A5}" dt="2024-02-13T18:45:27.450" v="8"/>
        <pc:sldMkLst>
          <pc:docMk/>
          <pc:sldMk cId="496473771" sldId="364"/>
        </pc:sldMkLst>
      </pc:sldChg>
      <pc:sldChg chg="del">
        <pc:chgData name="Bernier, Michael (HHS/ASFR)" userId="2f6d6f72-bc3c-442b-b489-44e78c17cf93" providerId="ADAL" clId="{1659818C-A0D5-4598-B981-3ED6313A07A5}" dt="2024-02-13T18:45:24.433" v="7" actId="2696"/>
        <pc:sldMkLst>
          <pc:docMk/>
          <pc:sldMk cId="779597404" sldId="364"/>
        </pc:sldMkLst>
      </pc:sldChg>
      <pc:sldChg chg="del">
        <pc:chgData name="Bernier, Michael (HHS/ASFR)" userId="2f6d6f72-bc3c-442b-b489-44e78c17cf93" providerId="ADAL" clId="{1659818C-A0D5-4598-B981-3ED6313A07A5}" dt="2024-02-13T18:46:40.738" v="11" actId="47"/>
        <pc:sldMkLst>
          <pc:docMk/>
          <pc:sldMk cId="3606608704" sldId="366"/>
        </pc:sldMkLst>
      </pc:sldChg>
      <pc:sldChg chg="del">
        <pc:chgData name="Bernier, Michael (HHS/ASFR)" userId="2f6d6f72-bc3c-442b-b489-44e78c17cf93" providerId="ADAL" clId="{1659818C-A0D5-4598-B981-3ED6313A07A5}" dt="2024-02-13T18:46:18.531" v="10" actId="47"/>
        <pc:sldMkLst>
          <pc:docMk/>
          <pc:sldMk cId="3337364763" sldId="367"/>
        </pc:sldMkLst>
      </pc:sldChg>
      <pc:sldChg chg="del">
        <pc:chgData name="Bernier, Michael (HHS/ASFR)" userId="2f6d6f72-bc3c-442b-b489-44e78c17cf93" providerId="ADAL" clId="{1659818C-A0D5-4598-B981-3ED6313A07A5}" dt="2024-02-13T18:45:02.065" v="6" actId="47"/>
        <pc:sldMkLst>
          <pc:docMk/>
          <pc:sldMk cId="92215474" sldId="369"/>
        </pc:sldMkLst>
      </pc:sldChg>
      <pc:sldChg chg="del">
        <pc:chgData name="Bernier, Michael (HHS/ASFR)" userId="2f6d6f72-bc3c-442b-b489-44e78c17cf93" providerId="ADAL" clId="{1659818C-A0D5-4598-B981-3ED6313A07A5}" dt="2024-02-13T18:45:02.065" v="6" actId="47"/>
        <pc:sldMkLst>
          <pc:docMk/>
          <pc:sldMk cId="244191454" sldId="370"/>
        </pc:sldMkLst>
      </pc:sldChg>
      <pc:sldChg chg="del">
        <pc:chgData name="Bernier, Michael (HHS/ASFR)" userId="2f6d6f72-bc3c-442b-b489-44e78c17cf93" providerId="ADAL" clId="{1659818C-A0D5-4598-B981-3ED6313A07A5}" dt="2024-02-13T18:45:02.065" v="6" actId="47"/>
        <pc:sldMkLst>
          <pc:docMk/>
          <pc:sldMk cId="926600723" sldId="372"/>
        </pc:sldMkLst>
      </pc:sldChg>
      <pc:sldChg chg="del">
        <pc:chgData name="Bernier, Michael (HHS/ASFR)" userId="2f6d6f72-bc3c-442b-b489-44e78c17cf93" providerId="ADAL" clId="{1659818C-A0D5-4598-B981-3ED6313A07A5}" dt="2024-02-13T18:45:02.065" v="6" actId="47"/>
        <pc:sldMkLst>
          <pc:docMk/>
          <pc:sldMk cId="1822647213" sldId="374"/>
        </pc:sldMkLst>
      </pc:sldChg>
      <pc:sldChg chg="del">
        <pc:chgData name="Bernier, Michael (HHS/ASFR)" userId="2f6d6f72-bc3c-442b-b489-44e78c17cf93" providerId="ADAL" clId="{1659818C-A0D5-4598-B981-3ED6313A07A5}" dt="2024-02-13T18:45:02.065" v="6" actId="47"/>
        <pc:sldMkLst>
          <pc:docMk/>
          <pc:sldMk cId="1791258449" sldId="375"/>
        </pc:sldMkLst>
      </pc:sldChg>
      <pc:sldChg chg="addSp modSp mod">
        <pc:chgData name="Bernier, Michael (HHS/ASFR)" userId="2f6d6f72-bc3c-442b-b489-44e78c17cf93" providerId="ADAL" clId="{1659818C-A0D5-4598-B981-3ED6313A07A5}" dt="2024-02-15T14:17:19.057" v="208" actId="1036"/>
        <pc:sldMkLst>
          <pc:docMk/>
          <pc:sldMk cId="2713281801" sldId="377"/>
        </pc:sldMkLst>
        <pc:spChg chg="add mod">
          <ac:chgData name="Bernier, Michael (HHS/ASFR)" userId="2f6d6f72-bc3c-442b-b489-44e78c17cf93" providerId="ADAL" clId="{1659818C-A0D5-4598-B981-3ED6313A07A5}" dt="2024-02-15T14:17:19.057" v="208" actId="1036"/>
          <ac:spMkLst>
            <pc:docMk/>
            <pc:sldMk cId="2713281801" sldId="377"/>
            <ac:spMk id="3" creationId="{56BD91D6-D430-AD96-F59A-639AF9CFFB5C}"/>
          </ac:spMkLst>
        </pc:spChg>
        <pc:spChg chg="mod">
          <ac:chgData name="Bernier, Michael (HHS/ASFR)" userId="2f6d6f72-bc3c-442b-b489-44e78c17cf93" providerId="ADAL" clId="{1659818C-A0D5-4598-B981-3ED6313A07A5}" dt="2024-02-13T18:58:51.474" v="50"/>
          <ac:spMkLst>
            <pc:docMk/>
            <pc:sldMk cId="2713281801" sldId="377"/>
            <ac:spMk id="8" creationId="{2611250A-FD19-C68F-DBC6-C9AC9B4B8E68}"/>
          </ac:spMkLst>
        </pc:spChg>
        <pc:graphicFrameChg chg="mod modGraphic">
          <ac:chgData name="Bernier, Michael (HHS/ASFR)" userId="2f6d6f72-bc3c-442b-b489-44e78c17cf93" providerId="ADAL" clId="{1659818C-A0D5-4598-B981-3ED6313A07A5}" dt="2024-02-15T14:17:14.190" v="181" actId="14734"/>
          <ac:graphicFrameMkLst>
            <pc:docMk/>
            <pc:sldMk cId="2713281801" sldId="377"/>
            <ac:graphicFrameMk id="2" creationId="{21015FE8-2F07-80F9-50E5-6AB36DAAB481}"/>
          </ac:graphicFrameMkLst>
        </pc:graphicFrameChg>
      </pc:sldChg>
    </pc:docChg>
  </pc:docChgLst>
  <pc:docChgLst>
    <pc:chgData name="Breems, Jonathan (HHS/ASFR)" userId="S::jonathan.breems@hhs.gov::c7082272-6b7d-46e4-813c-20b3d416fe35" providerId="AD" clId="Web-{F827BD31-CB06-4550-2B56-FA7C55B5A131}"/>
    <pc:docChg chg="addSld delSld modSld">
      <pc:chgData name="Breems, Jonathan (HHS/ASFR)" userId="S::jonathan.breems@hhs.gov::c7082272-6b7d-46e4-813c-20b3d416fe35" providerId="AD" clId="Web-{F827BD31-CB06-4550-2B56-FA7C55B5A131}" dt="2024-11-01T17:11:46.777" v="652" actId="20577"/>
      <pc:docMkLst>
        <pc:docMk/>
      </pc:docMkLst>
      <pc:sldChg chg="addSp modSp">
        <pc:chgData name="Breems, Jonathan (HHS/ASFR)" userId="S::jonathan.breems@hhs.gov::c7082272-6b7d-46e4-813c-20b3d416fe35" providerId="AD" clId="Web-{F827BD31-CB06-4550-2B56-FA7C55B5A131}" dt="2024-11-01T17:11:46.777" v="652" actId="20577"/>
        <pc:sldMkLst>
          <pc:docMk/>
          <pc:sldMk cId="882043758" sldId="380"/>
        </pc:sldMkLst>
        <pc:spChg chg="add mod">
          <ac:chgData name="Breems, Jonathan (HHS/ASFR)" userId="S::jonathan.breems@hhs.gov::c7082272-6b7d-46e4-813c-20b3d416fe35" providerId="AD" clId="Web-{F827BD31-CB06-4550-2B56-FA7C55B5A131}" dt="2024-11-01T17:11:46.777" v="652" actId="20577"/>
          <ac:spMkLst>
            <pc:docMk/>
            <pc:sldMk cId="882043758" sldId="380"/>
            <ac:spMk id="3" creationId="{56C60D78-2607-F6A6-0397-8112591B325D}"/>
          </ac:spMkLst>
        </pc:spChg>
      </pc:sldChg>
      <pc:sldChg chg="addSp delSp modSp">
        <pc:chgData name="Breems, Jonathan (HHS/ASFR)" userId="S::jonathan.breems@hhs.gov::c7082272-6b7d-46e4-813c-20b3d416fe35" providerId="AD" clId="Web-{F827BD31-CB06-4550-2B56-FA7C55B5A131}" dt="2024-11-01T17:10:33.620" v="601"/>
        <pc:sldMkLst>
          <pc:docMk/>
          <pc:sldMk cId="1284705146" sldId="406"/>
        </pc:sldMkLst>
        <pc:spChg chg="add mod">
          <ac:chgData name="Breems, Jonathan (HHS/ASFR)" userId="S::jonathan.breems@hhs.gov::c7082272-6b7d-46e4-813c-20b3d416fe35" providerId="AD" clId="Web-{F827BD31-CB06-4550-2B56-FA7C55B5A131}" dt="2024-11-01T16:56:14.010" v="439" actId="20577"/>
          <ac:spMkLst>
            <pc:docMk/>
            <pc:sldMk cId="1284705146" sldId="406"/>
            <ac:spMk id="3" creationId="{66F17D3D-F1E3-46FC-DF39-A6244D7A192A}"/>
          </ac:spMkLst>
        </pc:spChg>
        <pc:spChg chg="mod">
          <ac:chgData name="Breems, Jonathan (HHS/ASFR)" userId="S::jonathan.breems@hhs.gov::c7082272-6b7d-46e4-813c-20b3d416fe35" providerId="AD" clId="Web-{F827BD31-CB06-4550-2B56-FA7C55B5A131}" dt="2024-11-01T16:55:46.901" v="425" actId="20577"/>
          <ac:spMkLst>
            <pc:docMk/>
            <pc:sldMk cId="1284705146" sldId="406"/>
            <ac:spMk id="8" creationId="{2611250A-FD19-C68F-DBC6-C9AC9B4B8E68}"/>
          </ac:spMkLst>
        </pc:spChg>
        <pc:picChg chg="add del mod">
          <ac:chgData name="Breems, Jonathan (HHS/ASFR)" userId="S::jonathan.breems@hhs.gov::c7082272-6b7d-46e4-813c-20b3d416fe35" providerId="AD" clId="Web-{F827BD31-CB06-4550-2B56-FA7C55B5A131}" dt="2024-11-01T17:10:33.620" v="601"/>
          <ac:picMkLst>
            <pc:docMk/>
            <pc:sldMk cId="1284705146" sldId="406"/>
            <ac:picMk id="4" creationId="{E2015DC1-FC8F-0201-133D-4DA88894E6B0}"/>
          </ac:picMkLst>
        </pc:picChg>
      </pc:sldChg>
      <pc:sldChg chg="addSp modSp new del">
        <pc:chgData name="Breems, Jonathan (HHS/ASFR)" userId="S::jonathan.breems@hhs.gov::c7082272-6b7d-46e4-813c-20b3d416fe35" providerId="AD" clId="Web-{F827BD31-CB06-4550-2B56-FA7C55B5A131}" dt="2024-11-01T17:10:59.167" v="604"/>
        <pc:sldMkLst>
          <pc:docMk/>
          <pc:sldMk cId="3914795549" sldId="409"/>
        </pc:sldMkLst>
        <pc:picChg chg="add mod">
          <ac:chgData name="Breems, Jonathan (HHS/ASFR)" userId="S::jonathan.breems@hhs.gov::c7082272-6b7d-46e4-813c-20b3d416fe35" providerId="AD" clId="Web-{F827BD31-CB06-4550-2B56-FA7C55B5A131}" dt="2024-11-01T17:10:55.683" v="603"/>
          <ac:picMkLst>
            <pc:docMk/>
            <pc:sldMk cId="3914795549" sldId="409"/>
            <ac:picMk id="2" creationId="{ACC077DD-E3B8-AD38-F8A4-414D746E3F15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0F8EF1-5FFF-4AEB-8681-D7834E214A9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7D5135-3202-4798-808F-DB8E50C3023E}">
      <dgm:prSet phldrT="[Text]" custT="1"/>
      <dgm:spPr/>
      <dgm:t>
        <a:bodyPr/>
        <a:lstStyle/>
        <a:p>
          <a:r>
            <a:rPr lang="en-US" sz="3500"/>
            <a:t>Build HHS-wide CX capacity</a:t>
          </a:r>
        </a:p>
      </dgm:t>
    </dgm:pt>
    <dgm:pt modelId="{99C6F9BF-6DB7-4D8B-8641-4B67F1B0DBB9}" type="parTrans" cxnId="{E9D61B00-6C89-4C99-A5E5-2FB6B0B5C4F2}">
      <dgm:prSet/>
      <dgm:spPr/>
      <dgm:t>
        <a:bodyPr/>
        <a:lstStyle/>
        <a:p>
          <a:endParaRPr lang="en-US"/>
        </a:p>
      </dgm:t>
    </dgm:pt>
    <dgm:pt modelId="{C3C6BDB0-0248-4BB8-9EAF-C1B5DF940346}" type="sibTrans" cxnId="{E9D61B00-6C89-4C99-A5E5-2FB6B0B5C4F2}">
      <dgm:prSet/>
      <dgm:spPr/>
      <dgm:t>
        <a:bodyPr/>
        <a:lstStyle/>
        <a:p>
          <a:endParaRPr lang="en-US"/>
        </a:p>
      </dgm:t>
    </dgm:pt>
    <dgm:pt modelId="{C9E6A373-7AB5-4E4E-A2DD-BA5AF820D17C}">
      <dgm:prSet phldrT="[Text]"/>
      <dgm:spPr/>
      <dgm:t>
        <a:bodyPr/>
        <a:lstStyle/>
        <a:p>
          <a:pPr algn="l"/>
          <a:r>
            <a:rPr lang="en-US" b="1"/>
            <a:t>Goal: </a:t>
          </a:r>
          <a:r>
            <a:rPr lang="en-US"/>
            <a:t>Build CX capacity across HHS programs and job functions</a:t>
          </a:r>
        </a:p>
      </dgm:t>
    </dgm:pt>
    <dgm:pt modelId="{496CD6A6-675D-4A3B-A640-6E1A9D298BE9}" type="parTrans" cxnId="{09BD669B-D5EF-4697-ABC1-B9C941B93B89}">
      <dgm:prSet/>
      <dgm:spPr/>
      <dgm:t>
        <a:bodyPr/>
        <a:lstStyle/>
        <a:p>
          <a:endParaRPr lang="en-US"/>
        </a:p>
      </dgm:t>
    </dgm:pt>
    <dgm:pt modelId="{65F43FDE-270C-4DF2-AF64-8C9CF0AF4A8A}" type="sibTrans" cxnId="{09BD669B-D5EF-4697-ABC1-B9C941B93B89}">
      <dgm:prSet/>
      <dgm:spPr/>
      <dgm:t>
        <a:bodyPr/>
        <a:lstStyle/>
        <a:p>
          <a:endParaRPr lang="en-US"/>
        </a:p>
      </dgm:t>
    </dgm:pt>
    <dgm:pt modelId="{9A8F31A0-E6F4-4451-B567-B4625859E005}">
      <dgm:prSet phldrT="[Text]"/>
      <dgm:spPr/>
      <dgm:t>
        <a:bodyPr/>
        <a:lstStyle/>
        <a:p>
          <a:pPr algn="l"/>
          <a:r>
            <a:rPr lang="en-US" b="1"/>
            <a:t>Activities: </a:t>
          </a:r>
          <a:r>
            <a:rPr lang="en-US"/>
            <a:t>Training, hiring support, CX awards, community of practice (COP), reduce barriers</a:t>
          </a:r>
        </a:p>
      </dgm:t>
    </dgm:pt>
    <dgm:pt modelId="{E90E93AD-41C1-4D54-B5F2-778B8D576AC9}" type="parTrans" cxnId="{FBE926B6-1654-4DEE-B2F7-900D16C4720E}">
      <dgm:prSet/>
      <dgm:spPr/>
      <dgm:t>
        <a:bodyPr/>
        <a:lstStyle/>
        <a:p>
          <a:endParaRPr lang="en-US"/>
        </a:p>
      </dgm:t>
    </dgm:pt>
    <dgm:pt modelId="{6D758BE9-CACC-464D-9372-783AA05F42C5}" type="sibTrans" cxnId="{FBE926B6-1654-4DEE-B2F7-900D16C4720E}">
      <dgm:prSet/>
      <dgm:spPr/>
      <dgm:t>
        <a:bodyPr/>
        <a:lstStyle/>
        <a:p>
          <a:endParaRPr lang="en-US"/>
        </a:p>
      </dgm:t>
    </dgm:pt>
    <dgm:pt modelId="{C41568A4-70B4-446C-A83D-40DE0C7B5559}">
      <dgm:prSet phldrT="[Text]" custT="1"/>
      <dgm:spPr/>
      <dgm:t>
        <a:bodyPr/>
        <a:lstStyle/>
        <a:p>
          <a:r>
            <a:rPr lang="en-US" sz="3500" err="1">
              <a:solidFill>
                <a:schemeClr val="bg1"/>
              </a:solidFill>
            </a:rPr>
            <a:t>OpDiv</a:t>
          </a:r>
          <a:r>
            <a:rPr lang="en-US" sz="3500"/>
            <a:t> CX projects</a:t>
          </a:r>
        </a:p>
      </dgm:t>
    </dgm:pt>
    <dgm:pt modelId="{14EFBB11-61B2-411D-A6EC-5AE0A760EDBE}" type="parTrans" cxnId="{1290CA50-0AB9-4904-BAE7-2C454A3C87CE}">
      <dgm:prSet/>
      <dgm:spPr/>
      <dgm:t>
        <a:bodyPr/>
        <a:lstStyle/>
        <a:p>
          <a:endParaRPr lang="en-US"/>
        </a:p>
      </dgm:t>
    </dgm:pt>
    <dgm:pt modelId="{915C2DB9-D850-48E3-8932-2FDF8EB27DFD}" type="sibTrans" cxnId="{1290CA50-0AB9-4904-BAE7-2C454A3C87CE}">
      <dgm:prSet/>
      <dgm:spPr/>
      <dgm:t>
        <a:bodyPr/>
        <a:lstStyle/>
        <a:p>
          <a:endParaRPr lang="en-US"/>
        </a:p>
      </dgm:t>
    </dgm:pt>
    <dgm:pt modelId="{D41E038A-085C-4004-AD0A-4DEBE8155CE5}">
      <dgm:prSet phldrT="[Text]"/>
      <dgm:spPr/>
      <dgm:t>
        <a:bodyPr/>
        <a:lstStyle/>
        <a:p>
          <a:pPr algn="l"/>
          <a:r>
            <a:rPr lang="en-US" b="1"/>
            <a:t>Goal: </a:t>
          </a:r>
          <a:r>
            <a:rPr lang="en-US" b="0"/>
            <a:t>Build CX capacity in all OpDivs by developing flagship CX projects that align with OpDiv priorities and level of CX maturity</a:t>
          </a:r>
          <a:r>
            <a:rPr lang="en-US"/>
            <a:t> </a:t>
          </a:r>
        </a:p>
      </dgm:t>
    </dgm:pt>
    <dgm:pt modelId="{E994406C-11C3-4F0C-8E95-65C60724CD27}" type="parTrans" cxnId="{07F63098-1610-4251-8540-2D36DEBADEF1}">
      <dgm:prSet/>
      <dgm:spPr/>
      <dgm:t>
        <a:bodyPr/>
        <a:lstStyle/>
        <a:p>
          <a:endParaRPr lang="en-US"/>
        </a:p>
      </dgm:t>
    </dgm:pt>
    <dgm:pt modelId="{48F4707D-18E0-4511-B35C-CDF8CAA78318}" type="sibTrans" cxnId="{07F63098-1610-4251-8540-2D36DEBADEF1}">
      <dgm:prSet/>
      <dgm:spPr/>
      <dgm:t>
        <a:bodyPr/>
        <a:lstStyle/>
        <a:p>
          <a:endParaRPr lang="en-US"/>
        </a:p>
      </dgm:t>
    </dgm:pt>
    <dgm:pt modelId="{E5DF82A1-5874-46FB-B435-ACCBF1FB7ACF}">
      <dgm:prSet phldrT="[Text]"/>
      <dgm:spPr/>
      <dgm:t>
        <a:bodyPr/>
        <a:lstStyle/>
        <a:p>
          <a:pPr algn="l"/>
          <a:r>
            <a:rPr lang="en-US" b="1"/>
            <a:t>Activities: </a:t>
          </a:r>
          <a:r>
            <a:rPr lang="en-US" b="0"/>
            <a:t>Identify priority customers, develop project plan and goals, quarterly reports on progress over the next 2 years</a:t>
          </a:r>
          <a:r>
            <a:rPr lang="en-US" b="1"/>
            <a:t> </a:t>
          </a:r>
        </a:p>
      </dgm:t>
    </dgm:pt>
    <dgm:pt modelId="{BF8DC332-30B1-420C-9C28-36B6059AD829}" type="parTrans" cxnId="{0E96EE93-9424-4CC0-A0C8-D2EFB709C865}">
      <dgm:prSet/>
      <dgm:spPr/>
      <dgm:t>
        <a:bodyPr/>
        <a:lstStyle/>
        <a:p>
          <a:endParaRPr lang="en-US"/>
        </a:p>
      </dgm:t>
    </dgm:pt>
    <dgm:pt modelId="{1B0BF13E-348F-43F1-B449-BE1525D1D615}" type="sibTrans" cxnId="{0E96EE93-9424-4CC0-A0C8-D2EFB709C865}">
      <dgm:prSet/>
      <dgm:spPr/>
      <dgm:t>
        <a:bodyPr/>
        <a:lstStyle/>
        <a:p>
          <a:endParaRPr lang="en-US"/>
        </a:p>
      </dgm:t>
    </dgm:pt>
    <dgm:pt modelId="{051B1425-9E33-4A1E-B80F-34F14CBBE563}" type="pres">
      <dgm:prSet presAssocID="{820F8EF1-5FFF-4AEB-8681-D7834E214A9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2D709B0-18B8-44F4-9377-F19619F9FC5E}" type="pres">
      <dgm:prSet presAssocID="{E77D5135-3202-4798-808F-DB8E50C3023E}" presName="root" presStyleCnt="0"/>
      <dgm:spPr/>
    </dgm:pt>
    <dgm:pt modelId="{EC42FE0E-08A3-4CB2-BA2E-CF4C096565F4}" type="pres">
      <dgm:prSet presAssocID="{E77D5135-3202-4798-808F-DB8E50C3023E}" presName="rootComposite" presStyleCnt="0"/>
      <dgm:spPr/>
    </dgm:pt>
    <dgm:pt modelId="{1513ABA0-A105-4F4D-8CF7-98CB2792EEFA}" type="pres">
      <dgm:prSet presAssocID="{E77D5135-3202-4798-808F-DB8E50C3023E}" presName="rootText" presStyleLbl="node1" presStyleIdx="0" presStyleCnt="2"/>
      <dgm:spPr/>
    </dgm:pt>
    <dgm:pt modelId="{18C19E21-15D6-4D6A-9D8D-09D3874DBE56}" type="pres">
      <dgm:prSet presAssocID="{E77D5135-3202-4798-808F-DB8E50C3023E}" presName="rootConnector" presStyleLbl="node1" presStyleIdx="0" presStyleCnt="2"/>
      <dgm:spPr/>
    </dgm:pt>
    <dgm:pt modelId="{C0BEA273-2A61-4EF4-B535-DE0B2884B87C}" type="pres">
      <dgm:prSet presAssocID="{E77D5135-3202-4798-808F-DB8E50C3023E}" presName="childShape" presStyleCnt="0"/>
      <dgm:spPr/>
    </dgm:pt>
    <dgm:pt modelId="{D839CB40-878C-48C4-B63F-7410A4CE2BC4}" type="pres">
      <dgm:prSet presAssocID="{496CD6A6-675D-4A3B-A640-6E1A9D298BE9}" presName="Name13" presStyleLbl="parChTrans1D2" presStyleIdx="0" presStyleCnt="4"/>
      <dgm:spPr/>
    </dgm:pt>
    <dgm:pt modelId="{2BBDF2F1-0B55-4B0D-8254-D89D27A68668}" type="pres">
      <dgm:prSet presAssocID="{C9E6A373-7AB5-4E4E-A2DD-BA5AF820D17C}" presName="childText" presStyleLbl="bgAcc1" presStyleIdx="0" presStyleCnt="4">
        <dgm:presLayoutVars>
          <dgm:bulletEnabled val="1"/>
        </dgm:presLayoutVars>
      </dgm:prSet>
      <dgm:spPr/>
    </dgm:pt>
    <dgm:pt modelId="{499A7552-DC70-4026-BF41-8062110C323B}" type="pres">
      <dgm:prSet presAssocID="{E90E93AD-41C1-4D54-B5F2-778B8D576AC9}" presName="Name13" presStyleLbl="parChTrans1D2" presStyleIdx="1" presStyleCnt="4"/>
      <dgm:spPr/>
    </dgm:pt>
    <dgm:pt modelId="{726BE999-FA27-4D2E-AC3E-BB7511BEF123}" type="pres">
      <dgm:prSet presAssocID="{9A8F31A0-E6F4-4451-B567-B4625859E005}" presName="childText" presStyleLbl="bgAcc1" presStyleIdx="1" presStyleCnt="4">
        <dgm:presLayoutVars>
          <dgm:bulletEnabled val="1"/>
        </dgm:presLayoutVars>
      </dgm:prSet>
      <dgm:spPr/>
    </dgm:pt>
    <dgm:pt modelId="{2285057B-3361-4328-85FF-31E3FE481439}" type="pres">
      <dgm:prSet presAssocID="{C41568A4-70B4-446C-A83D-40DE0C7B5559}" presName="root" presStyleCnt="0"/>
      <dgm:spPr/>
    </dgm:pt>
    <dgm:pt modelId="{18426233-85CE-4F3C-B2BF-7CA7CA27E474}" type="pres">
      <dgm:prSet presAssocID="{C41568A4-70B4-446C-A83D-40DE0C7B5559}" presName="rootComposite" presStyleCnt="0"/>
      <dgm:spPr/>
    </dgm:pt>
    <dgm:pt modelId="{51DB1551-A253-4416-BF07-8B73857FD50C}" type="pres">
      <dgm:prSet presAssocID="{C41568A4-70B4-446C-A83D-40DE0C7B5559}" presName="rootText" presStyleLbl="node1" presStyleIdx="1" presStyleCnt="2"/>
      <dgm:spPr/>
    </dgm:pt>
    <dgm:pt modelId="{A5A83D1D-4144-4ECA-8612-CC2AC732441D}" type="pres">
      <dgm:prSet presAssocID="{C41568A4-70B4-446C-A83D-40DE0C7B5559}" presName="rootConnector" presStyleLbl="node1" presStyleIdx="1" presStyleCnt="2"/>
      <dgm:spPr/>
    </dgm:pt>
    <dgm:pt modelId="{B2B5C117-B851-468A-B258-63E57D4455FB}" type="pres">
      <dgm:prSet presAssocID="{C41568A4-70B4-446C-A83D-40DE0C7B5559}" presName="childShape" presStyleCnt="0"/>
      <dgm:spPr/>
    </dgm:pt>
    <dgm:pt modelId="{F1553FD3-4D62-4F99-BDD4-B9C5F81B1D57}" type="pres">
      <dgm:prSet presAssocID="{E994406C-11C3-4F0C-8E95-65C60724CD27}" presName="Name13" presStyleLbl="parChTrans1D2" presStyleIdx="2" presStyleCnt="4"/>
      <dgm:spPr/>
    </dgm:pt>
    <dgm:pt modelId="{171DD0E3-F3A7-46C5-A475-ABD37D98BBD0}" type="pres">
      <dgm:prSet presAssocID="{D41E038A-085C-4004-AD0A-4DEBE8155CE5}" presName="childText" presStyleLbl="bgAcc1" presStyleIdx="2" presStyleCnt="4">
        <dgm:presLayoutVars>
          <dgm:bulletEnabled val="1"/>
        </dgm:presLayoutVars>
      </dgm:prSet>
      <dgm:spPr/>
    </dgm:pt>
    <dgm:pt modelId="{1B40F7F5-14A0-4AE2-9B97-2EB3029FAD0C}" type="pres">
      <dgm:prSet presAssocID="{BF8DC332-30B1-420C-9C28-36B6059AD829}" presName="Name13" presStyleLbl="parChTrans1D2" presStyleIdx="3" presStyleCnt="4"/>
      <dgm:spPr/>
    </dgm:pt>
    <dgm:pt modelId="{8D603903-C043-41A6-A072-43463AC04E5F}" type="pres">
      <dgm:prSet presAssocID="{E5DF82A1-5874-46FB-B435-ACCBF1FB7ACF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E9D61B00-6C89-4C99-A5E5-2FB6B0B5C4F2}" srcId="{820F8EF1-5FFF-4AEB-8681-D7834E214A92}" destId="{E77D5135-3202-4798-808F-DB8E50C3023E}" srcOrd="0" destOrd="0" parTransId="{99C6F9BF-6DB7-4D8B-8641-4B67F1B0DBB9}" sibTransId="{C3C6BDB0-0248-4BB8-9EAF-C1B5DF940346}"/>
    <dgm:cxn modelId="{8C40CB01-CD94-4C3C-8E93-201D32DCF37D}" type="presOf" srcId="{E90E93AD-41C1-4D54-B5F2-778B8D576AC9}" destId="{499A7552-DC70-4026-BF41-8062110C323B}" srcOrd="0" destOrd="0" presId="urn:microsoft.com/office/officeart/2005/8/layout/hierarchy3"/>
    <dgm:cxn modelId="{4E978D07-E94A-4721-9B54-F1313B4AF893}" type="presOf" srcId="{E5DF82A1-5874-46FB-B435-ACCBF1FB7ACF}" destId="{8D603903-C043-41A6-A072-43463AC04E5F}" srcOrd="0" destOrd="0" presId="urn:microsoft.com/office/officeart/2005/8/layout/hierarchy3"/>
    <dgm:cxn modelId="{17815316-CB20-4A0B-86D6-739DACB9FA55}" type="presOf" srcId="{E77D5135-3202-4798-808F-DB8E50C3023E}" destId="{1513ABA0-A105-4F4D-8CF7-98CB2792EEFA}" srcOrd="0" destOrd="0" presId="urn:microsoft.com/office/officeart/2005/8/layout/hierarchy3"/>
    <dgm:cxn modelId="{263B4D1F-92A6-427F-8285-6C311E7DF58E}" type="presOf" srcId="{C9E6A373-7AB5-4E4E-A2DD-BA5AF820D17C}" destId="{2BBDF2F1-0B55-4B0D-8254-D89D27A68668}" srcOrd="0" destOrd="0" presId="urn:microsoft.com/office/officeart/2005/8/layout/hierarchy3"/>
    <dgm:cxn modelId="{CB9FF82C-552A-4F2D-A806-FAD55A5E1814}" type="presOf" srcId="{9A8F31A0-E6F4-4451-B567-B4625859E005}" destId="{726BE999-FA27-4D2E-AC3E-BB7511BEF123}" srcOrd="0" destOrd="0" presId="urn:microsoft.com/office/officeart/2005/8/layout/hierarchy3"/>
    <dgm:cxn modelId="{08248563-1A07-437D-8EE5-CC405FEA1B3A}" type="presOf" srcId="{496CD6A6-675D-4A3B-A640-6E1A9D298BE9}" destId="{D839CB40-878C-48C4-B63F-7410A4CE2BC4}" srcOrd="0" destOrd="0" presId="urn:microsoft.com/office/officeart/2005/8/layout/hierarchy3"/>
    <dgm:cxn modelId="{1290CA50-0AB9-4904-BAE7-2C454A3C87CE}" srcId="{820F8EF1-5FFF-4AEB-8681-D7834E214A92}" destId="{C41568A4-70B4-446C-A83D-40DE0C7B5559}" srcOrd="1" destOrd="0" parTransId="{14EFBB11-61B2-411D-A6EC-5AE0A760EDBE}" sibTransId="{915C2DB9-D850-48E3-8932-2FDF8EB27DFD}"/>
    <dgm:cxn modelId="{0E96EE93-9424-4CC0-A0C8-D2EFB709C865}" srcId="{C41568A4-70B4-446C-A83D-40DE0C7B5559}" destId="{E5DF82A1-5874-46FB-B435-ACCBF1FB7ACF}" srcOrd="1" destOrd="0" parTransId="{BF8DC332-30B1-420C-9C28-36B6059AD829}" sibTransId="{1B0BF13E-348F-43F1-B449-BE1525D1D615}"/>
    <dgm:cxn modelId="{07F63098-1610-4251-8540-2D36DEBADEF1}" srcId="{C41568A4-70B4-446C-A83D-40DE0C7B5559}" destId="{D41E038A-085C-4004-AD0A-4DEBE8155CE5}" srcOrd="0" destOrd="0" parTransId="{E994406C-11C3-4F0C-8E95-65C60724CD27}" sibTransId="{48F4707D-18E0-4511-B35C-CDF8CAA78318}"/>
    <dgm:cxn modelId="{7FEA889A-A3F6-434D-A879-AB6AEFF3AF51}" type="presOf" srcId="{E994406C-11C3-4F0C-8E95-65C60724CD27}" destId="{F1553FD3-4D62-4F99-BDD4-B9C5F81B1D57}" srcOrd="0" destOrd="0" presId="urn:microsoft.com/office/officeart/2005/8/layout/hierarchy3"/>
    <dgm:cxn modelId="{09BD669B-D5EF-4697-ABC1-B9C941B93B89}" srcId="{E77D5135-3202-4798-808F-DB8E50C3023E}" destId="{C9E6A373-7AB5-4E4E-A2DD-BA5AF820D17C}" srcOrd="0" destOrd="0" parTransId="{496CD6A6-675D-4A3B-A640-6E1A9D298BE9}" sibTransId="{65F43FDE-270C-4DF2-AF64-8C9CF0AF4A8A}"/>
    <dgm:cxn modelId="{A3D1F49C-C43D-4ECD-A425-3427EC5F09F3}" type="presOf" srcId="{D41E038A-085C-4004-AD0A-4DEBE8155CE5}" destId="{171DD0E3-F3A7-46C5-A475-ABD37D98BBD0}" srcOrd="0" destOrd="0" presId="urn:microsoft.com/office/officeart/2005/8/layout/hierarchy3"/>
    <dgm:cxn modelId="{70257EB2-E61F-40D6-8A66-4FFE62A75A90}" type="presOf" srcId="{C41568A4-70B4-446C-A83D-40DE0C7B5559}" destId="{51DB1551-A253-4416-BF07-8B73857FD50C}" srcOrd="0" destOrd="0" presId="urn:microsoft.com/office/officeart/2005/8/layout/hierarchy3"/>
    <dgm:cxn modelId="{88D3FBB2-1F08-484C-9448-A811CC4BCC87}" type="presOf" srcId="{E77D5135-3202-4798-808F-DB8E50C3023E}" destId="{18C19E21-15D6-4D6A-9D8D-09D3874DBE56}" srcOrd="1" destOrd="0" presId="urn:microsoft.com/office/officeart/2005/8/layout/hierarchy3"/>
    <dgm:cxn modelId="{FBE926B6-1654-4DEE-B2F7-900D16C4720E}" srcId="{E77D5135-3202-4798-808F-DB8E50C3023E}" destId="{9A8F31A0-E6F4-4451-B567-B4625859E005}" srcOrd="1" destOrd="0" parTransId="{E90E93AD-41C1-4D54-B5F2-778B8D576AC9}" sibTransId="{6D758BE9-CACC-464D-9372-783AA05F42C5}"/>
    <dgm:cxn modelId="{65E58BB8-88E4-4B1C-A1B5-FD373DC5CE20}" type="presOf" srcId="{BF8DC332-30B1-420C-9C28-36B6059AD829}" destId="{1B40F7F5-14A0-4AE2-9B97-2EB3029FAD0C}" srcOrd="0" destOrd="0" presId="urn:microsoft.com/office/officeart/2005/8/layout/hierarchy3"/>
    <dgm:cxn modelId="{13AF98D4-EBBC-4DF3-8841-F78B60D10DB9}" type="presOf" srcId="{820F8EF1-5FFF-4AEB-8681-D7834E214A92}" destId="{051B1425-9E33-4A1E-B80F-34F14CBBE563}" srcOrd="0" destOrd="0" presId="urn:microsoft.com/office/officeart/2005/8/layout/hierarchy3"/>
    <dgm:cxn modelId="{6486B5E0-8B28-49A3-9ABE-FF5FFC35BD6A}" type="presOf" srcId="{C41568A4-70B4-446C-A83D-40DE0C7B5559}" destId="{A5A83D1D-4144-4ECA-8612-CC2AC732441D}" srcOrd="1" destOrd="0" presId="urn:microsoft.com/office/officeart/2005/8/layout/hierarchy3"/>
    <dgm:cxn modelId="{E4838211-F04E-4192-812F-5594A31FE422}" type="presParOf" srcId="{051B1425-9E33-4A1E-B80F-34F14CBBE563}" destId="{A2D709B0-18B8-44F4-9377-F19619F9FC5E}" srcOrd="0" destOrd="0" presId="urn:microsoft.com/office/officeart/2005/8/layout/hierarchy3"/>
    <dgm:cxn modelId="{9EFE91FC-88CF-450C-A089-0502601FA25C}" type="presParOf" srcId="{A2D709B0-18B8-44F4-9377-F19619F9FC5E}" destId="{EC42FE0E-08A3-4CB2-BA2E-CF4C096565F4}" srcOrd="0" destOrd="0" presId="urn:microsoft.com/office/officeart/2005/8/layout/hierarchy3"/>
    <dgm:cxn modelId="{3BC1B89E-6032-46C2-817C-DF016D24B4AD}" type="presParOf" srcId="{EC42FE0E-08A3-4CB2-BA2E-CF4C096565F4}" destId="{1513ABA0-A105-4F4D-8CF7-98CB2792EEFA}" srcOrd="0" destOrd="0" presId="urn:microsoft.com/office/officeart/2005/8/layout/hierarchy3"/>
    <dgm:cxn modelId="{B6CC65FE-1558-48A1-8568-6F5A2C85534B}" type="presParOf" srcId="{EC42FE0E-08A3-4CB2-BA2E-CF4C096565F4}" destId="{18C19E21-15D6-4D6A-9D8D-09D3874DBE56}" srcOrd="1" destOrd="0" presId="urn:microsoft.com/office/officeart/2005/8/layout/hierarchy3"/>
    <dgm:cxn modelId="{435F06D9-0B5B-4BFC-B348-DBDE8F9D2777}" type="presParOf" srcId="{A2D709B0-18B8-44F4-9377-F19619F9FC5E}" destId="{C0BEA273-2A61-4EF4-B535-DE0B2884B87C}" srcOrd="1" destOrd="0" presId="urn:microsoft.com/office/officeart/2005/8/layout/hierarchy3"/>
    <dgm:cxn modelId="{D4329B99-3BB8-42E9-BCA6-380B2441B67D}" type="presParOf" srcId="{C0BEA273-2A61-4EF4-B535-DE0B2884B87C}" destId="{D839CB40-878C-48C4-B63F-7410A4CE2BC4}" srcOrd="0" destOrd="0" presId="urn:microsoft.com/office/officeart/2005/8/layout/hierarchy3"/>
    <dgm:cxn modelId="{BFFE602C-5707-41C6-8814-F92A8014ADA7}" type="presParOf" srcId="{C0BEA273-2A61-4EF4-B535-DE0B2884B87C}" destId="{2BBDF2F1-0B55-4B0D-8254-D89D27A68668}" srcOrd="1" destOrd="0" presId="urn:microsoft.com/office/officeart/2005/8/layout/hierarchy3"/>
    <dgm:cxn modelId="{256A9A27-3F97-4669-85D4-CF25014B5699}" type="presParOf" srcId="{C0BEA273-2A61-4EF4-B535-DE0B2884B87C}" destId="{499A7552-DC70-4026-BF41-8062110C323B}" srcOrd="2" destOrd="0" presId="urn:microsoft.com/office/officeart/2005/8/layout/hierarchy3"/>
    <dgm:cxn modelId="{A82EAAD0-B378-4558-A602-A10F50D5EA05}" type="presParOf" srcId="{C0BEA273-2A61-4EF4-B535-DE0B2884B87C}" destId="{726BE999-FA27-4D2E-AC3E-BB7511BEF123}" srcOrd="3" destOrd="0" presId="urn:microsoft.com/office/officeart/2005/8/layout/hierarchy3"/>
    <dgm:cxn modelId="{4B002E1B-AA3B-4303-B712-24F9037FDFB2}" type="presParOf" srcId="{051B1425-9E33-4A1E-B80F-34F14CBBE563}" destId="{2285057B-3361-4328-85FF-31E3FE481439}" srcOrd="1" destOrd="0" presId="urn:microsoft.com/office/officeart/2005/8/layout/hierarchy3"/>
    <dgm:cxn modelId="{4C1FDD96-8583-4037-A9F0-1E9A9D388557}" type="presParOf" srcId="{2285057B-3361-4328-85FF-31E3FE481439}" destId="{18426233-85CE-4F3C-B2BF-7CA7CA27E474}" srcOrd="0" destOrd="0" presId="urn:microsoft.com/office/officeart/2005/8/layout/hierarchy3"/>
    <dgm:cxn modelId="{C987AA67-BA5A-4018-AD57-B53D293C035C}" type="presParOf" srcId="{18426233-85CE-4F3C-B2BF-7CA7CA27E474}" destId="{51DB1551-A253-4416-BF07-8B73857FD50C}" srcOrd="0" destOrd="0" presId="urn:microsoft.com/office/officeart/2005/8/layout/hierarchy3"/>
    <dgm:cxn modelId="{972F07A1-4AD8-44B0-B6F7-BA32362AC0CC}" type="presParOf" srcId="{18426233-85CE-4F3C-B2BF-7CA7CA27E474}" destId="{A5A83D1D-4144-4ECA-8612-CC2AC732441D}" srcOrd="1" destOrd="0" presId="urn:microsoft.com/office/officeart/2005/8/layout/hierarchy3"/>
    <dgm:cxn modelId="{855D6344-DA0F-4A55-98DC-AC12651E6848}" type="presParOf" srcId="{2285057B-3361-4328-85FF-31E3FE481439}" destId="{B2B5C117-B851-468A-B258-63E57D4455FB}" srcOrd="1" destOrd="0" presId="urn:microsoft.com/office/officeart/2005/8/layout/hierarchy3"/>
    <dgm:cxn modelId="{EB5920D3-9CD6-4785-B0CD-560E714C19D4}" type="presParOf" srcId="{B2B5C117-B851-468A-B258-63E57D4455FB}" destId="{F1553FD3-4D62-4F99-BDD4-B9C5F81B1D57}" srcOrd="0" destOrd="0" presId="urn:microsoft.com/office/officeart/2005/8/layout/hierarchy3"/>
    <dgm:cxn modelId="{D54821DD-6332-4C66-B26C-E3369FE8A19D}" type="presParOf" srcId="{B2B5C117-B851-468A-B258-63E57D4455FB}" destId="{171DD0E3-F3A7-46C5-A475-ABD37D98BBD0}" srcOrd="1" destOrd="0" presId="urn:microsoft.com/office/officeart/2005/8/layout/hierarchy3"/>
    <dgm:cxn modelId="{FA88BD38-3BE5-4F81-BDAC-03723211B98B}" type="presParOf" srcId="{B2B5C117-B851-468A-B258-63E57D4455FB}" destId="{1B40F7F5-14A0-4AE2-9B97-2EB3029FAD0C}" srcOrd="2" destOrd="0" presId="urn:microsoft.com/office/officeart/2005/8/layout/hierarchy3"/>
    <dgm:cxn modelId="{BAC406D7-FBD1-43CE-B803-4CB7E8E4C206}" type="presParOf" srcId="{B2B5C117-B851-468A-B258-63E57D4455FB}" destId="{8D603903-C043-41A6-A072-43463AC04E5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3ABA0-A105-4F4D-8CF7-98CB2792EEFA}">
      <dsp:nvSpPr>
        <dsp:cNvPr id="0" name=""/>
        <dsp:cNvSpPr/>
      </dsp:nvSpPr>
      <dsp:spPr>
        <a:xfrm>
          <a:off x="938" y="59335"/>
          <a:ext cx="3415323" cy="17076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Build HHS-wide CX capacity</a:t>
          </a:r>
        </a:p>
      </dsp:txBody>
      <dsp:txXfrm>
        <a:off x="50954" y="109351"/>
        <a:ext cx="3315291" cy="1607629"/>
      </dsp:txXfrm>
    </dsp:sp>
    <dsp:sp modelId="{D839CB40-878C-48C4-B63F-7410A4CE2BC4}">
      <dsp:nvSpPr>
        <dsp:cNvPr id="0" name=""/>
        <dsp:cNvSpPr/>
      </dsp:nvSpPr>
      <dsp:spPr>
        <a:xfrm>
          <a:off x="342470" y="1766997"/>
          <a:ext cx="341532" cy="1280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0746"/>
              </a:lnTo>
              <a:lnTo>
                <a:pt x="341532" y="1280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BDF2F1-0B55-4B0D-8254-D89D27A68668}">
      <dsp:nvSpPr>
        <dsp:cNvPr id="0" name=""/>
        <dsp:cNvSpPr/>
      </dsp:nvSpPr>
      <dsp:spPr>
        <a:xfrm>
          <a:off x="684003" y="2193912"/>
          <a:ext cx="2732259" cy="1707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Goal: </a:t>
          </a:r>
          <a:r>
            <a:rPr lang="en-US" sz="1800" kern="1200"/>
            <a:t>Build CX capacity across HHS programs and job functions</a:t>
          </a:r>
        </a:p>
      </dsp:txBody>
      <dsp:txXfrm>
        <a:off x="734019" y="2243928"/>
        <a:ext cx="2632227" cy="1607629"/>
      </dsp:txXfrm>
    </dsp:sp>
    <dsp:sp modelId="{499A7552-DC70-4026-BF41-8062110C323B}">
      <dsp:nvSpPr>
        <dsp:cNvPr id="0" name=""/>
        <dsp:cNvSpPr/>
      </dsp:nvSpPr>
      <dsp:spPr>
        <a:xfrm>
          <a:off x="342470" y="1766997"/>
          <a:ext cx="341532" cy="3415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5323"/>
              </a:lnTo>
              <a:lnTo>
                <a:pt x="341532" y="34153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6BE999-FA27-4D2E-AC3E-BB7511BEF123}">
      <dsp:nvSpPr>
        <dsp:cNvPr id="0" name=""/>
        <dsp:cNvSpPr/>
      </dsp:nvSpPr>
      <dsp:spPr>
        <a:xfrm>
          <a:off x="684003" y="4328489"/>
          <a:ext cx="2732259" cy="1707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Activities: </a:t>
          </a:r>
          <a:r>
            <a:rPr lang="en-US" sz="1800" kern="1200"/>
            <a:t>Training, hiring support, CX awards, community of practice (COP), reduce barriers</a:t>
          </a:r>
        </a:p>
      </dsp:txBody>
      <dsp:txXfrm>
        <a:off x="734019" y="4378505"/>
        <a:ext cx="2632227" cy="1607629"/>
      </dsp:txXfrm>
    </dsp:sp>
    <dsp:sp modelId="{51DB1551-A253-4416-BF07-8B73857FD50C}">
      <dsp:nvSpPr>
        <dsp:cNvPr id="0" name=""/>
        <dsp:cNvSpPr/>
      </dsp:nvSpPr>
      <dsp:spPr>
        <a:xfrm>
          <a:off x="4270092" y="59335"/>
          <a:ext cx="3415323" cy="17076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err="1">
              <a:solidFill>
                <a:schemeClr val="bg1"/>
              </a:solidFill>
            </a:rPr>
            <a:t>OpDiv</a:t>
          </a:r>
          <a:r>
            <a:rPr lang="en-US" sz="3500" kern="1200"/>
            <a:t> CX projects</a:t>
          </a:r>
        </a:p>
      </dsp:txBody>
      <dsp:txXfrm>
        <a:off x="4320108" y="109351"/>
        <a:ext cx="3315291" cy="1607629"/>
      </dsp:txXfrm>
    </dsp:sp>
    <dsp:sp modelId="{F1553FD3-4D62-4F99-BDD4-B9C5F81B1D57}">
      <dsp:nvSpPr>
        <dsp:cNvPr id="0" name=""/>
        <dsp:cNvSpPr/>
      </dsp:nvSpPr>
      <dsp:spPr>
        <a:xfrm>
          <a:off x="4611625" y="1766997"/>
          <a:ext cx="341532" cy="1280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0746"/>
              </a:lnTo>
              <a:lnTo>
                <a:pt x="341532" y="12807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1DD0E3-F3A7-46C5-A475-ABD37D98BBD0}">
      <dsp:nvSpPr>
        <dsp:cNvPr id="0" name=""/>
        <dsp:cNvSpPr/>
      </dsp:nvSpPr>
      <dsp:spPr>
        <a:xfrm>
          <a:off x="4953157" y="2193912"/>
          <a:ext cx="2732259" cy="1707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Goal: </a:t>
          </a:r>
          <a:r>
            <a:rPr lang="en-US" sz="1800" b="0" kern="1200"/>
            <a:t>Build CX capacity in all OpDivs by developing flagship CX projects that align with OpDiv priorities and level of CX maturity</a:t>
          </a:r>
          <a:r>
            <a:rPr lang="en-US" sz="1800" kern="1200"/>
            <a:t> </a:t>
          </a:r>
        </a:p>
      </dsp:txBody>
      <dsp:txXfrm>
        <a:off x="5003173" y="2243928"/>
        <a:ext cx="2632227" cy="1607629"/>
      </dsp:txXfrm>
    </dsp:sp>
    <dsp:sp modelId="{1B40F7F5-14A0-4AE2-9B97-2EB3029FAD0C}">
      <dsp:nvSpPr>
        <dsp:cNvPr id="0" name=""/>
        <dsp:cNvSpPr/>
      </dsp:nvSpPr>
      <dsp:spPr>
        <a:xfrm>
          <a:off x="4611625" y="1766997"/>
          <a:ext cx="341532" cy="3415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5323"/>
              </a:lnTo>
              <a:lnTo>
                <a:pt x="341532" y="34153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603903-C043-41A6-A072-43463AC04E5F}">
      <dsp:nvSpPr>
        <dsp:cNvPr id="0" name=""/>
        <dsp:cNvSpPr/>
      </dsp:nvSpPr>
      <dsp:spPr>
        <a:xfrm>
          <a:off x="4953157" y="4328489"/>
          <a:ext cx="2732259" cy="17076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Activities: </a:t>
          </a:r>
          <a:r>
            <a:rPr lang="en-US" sz="1800" b="0" kern="1200"/>
            <a:t>Identify priority customers, develop project plan and goals, quarterly reports on progress over the next 2 years</a:t>
          </a:r>
          <a:r>
            <a:rPr lang="en-US" sz="1800" b="1" kern="1200"/>
            <a:t> </a:t>
          </a:r>
        </a:p>
      </dsp:txBody>
      <dsp:txXfrm>
        <a:off x="5003173" y="4378505"/>
        <a:ext cx="2632227" cy="1607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8DACF-068B-440A-95E1-494142F19DEF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65A88-98AC-40D4-AFE7-71E6091A7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52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effectLst/>
                <a:ea typeface="Georgia" panose="02040502050405020303" pitchFamily="18" charset="0"/>
                <a:cs typeface="Georgia" panose="02040502050405020303" pitchFamily="18" charset="0"/>
              </a:rPr>
              <a:t>Life Experiences</a:t>
            </a:r>
          </a:p>
          <a:p>
            <a:pPr marL="91440">
              <a:spcBef>
                <a:spcPts val="0"/>
              </a:spcBef>
              <a:spcAft>
                <a:spcPts val="0"/>
              </a:spcAft>
            </a:pPr>
            <a:r>
              <a:rPr lang="en-US" sz="1200" b="0" i="0">
                <a:effectLst/>
              </a:rPr>
              <a:t>Requires Federal delivery system working together—within agencies, across agencies, even across levels of government — driven by customer research, rather than within bureaucratic silos and pre-conceived solutions, to solve problems.</a:t>
            </a:r>
            <a:endParaRPr lang="en-US" sz="1200">
              <a:effectLst/>
              <a:ea typeface="Georgia" panose="02040502050405020303" pitchFamily="18" charset="0"/>
              <a:cs typeface="Georgia" panose="02040502050405020303" pitchFamily="18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65A88-98AC-40D4-AFE7-71E6091A75C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26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65A88-98AC-40D4-AFE7-71E6091A75C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68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65A88-98AC-40D4-AFE7-71E6091A75C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59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AC30AD-ED72-43CF-BD2B-59468F6C7B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873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265A88-98AC-40D4-AFE7-71E6091A75C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489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CDEE9-F0F1-2422-E59B-6808E4245D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415483-0352-17CC-2B4F-6502CD1E63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46F74-5BA5-83FE-8833-3EC7770D8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29DC6-1114-AFDC-A3C3-8AF723C0A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324B1-6176-AA53-DC82-8EC42E3A5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120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C5F00-BA99-BE13-5ADD-2F37C963C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0F1F66-C1DB-6284-D8B5-99064AED1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75DBE-0EF5-E509-60F4-38296585F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93B94-8BDD-E406-F929-14F644484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BEF51-42A2-2E9E-2C59-DAAF4ACC5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69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AF5535-ABC4-49BD-5CD0-A3B4B7418C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C50A00-9310-B15D-CAC0-39840C57A9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4E610-D8AF-61A9-2E09-3B42C1A53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E3BAC-92A7-9029-58B1-23B09EE77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B331C-B7CD-69BA-DD70-2FF5D7841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52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9FA4A3D-F1FF-7912-A1E6-B0E9C13A97A2}"/>
              </a:ext>
            </a:extLst>
          </p:cNvPr>
          <p:cNvSpPr/>
          <p:nvPr userDrawn="1"/>
        </p:nvSpPr>
        <p:spPr>
          <a:xfrm>
            <a:off x="0" y="6618514"/>
            <a:ext cx="12192000" cy="239486"/>
          </a:xfrm>
          <a:prstGeom prst="rect">
            <a:avLst/>
          </a:prstGeom>
          <a:solidFill>
            <a:srgbClr val="185394"/>
          </a:solidFill>
          <a:ln>
            <a:solidFill>
              <a:srgbClr val="1853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050862-A168-7BCE-A9E9-37A5AD0F1C66}"/>
              </a:ext>
            </a:extLst>
          </p:cNvPr>
          <p:cNvSpPr txBox="1"/>
          <p:nvPr userDrawn="1"/>
        </p:nvSpPr>
        <p:spPr>
          <a:xfrm>
            <a:off x="638628" y="6162077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HHS  /  ASFR</a:t>
            </a:r>
          </a:p>
        </p:txBody>
      </p:sp>
    </p:spTree>
    <p:extLst>
      <p:ext uri="{BB962C8B-B14F-4D97-AF65-F5344CB8AC3E}">
        <p14:creationId xmlns:p14="http://schemas.microsoft.com/office/powerpoint/2010/main" val="1025435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910DEEDF-2B8D-1981-9313-E8B11B7653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914" y="5380110"/>
            <a:ext cx="1019631" cy="10196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B7340DA-2F04-8EA6-208A-884C1A22E70F}"/>
              </a:ext>
            </a:extLst>
          </p:cNvPr>
          <p:cNvSpPr/>
          <p:nvPr userDrawn="1"/>
        </p:nvSpPr>
        <p:spPr>
          <a:xfrm>
            <a:off x="0" y="6618514"/>
            <a:ext cx="12192000" cy="239486"/>
          </a:xfrm>
          <a:prstGeom prst="rect">
            <a:avLst/>
          </a:prstGeom>
          <a:solidFill>
            <a:srgbClr val="185394"/>
          </a:solidFill>
          <a:ln>
            <a:solidFill>
              <a:srgbClr val="1853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1E183A-9B18-1012-359D-7048F312340E}"/>
              </a:ext>
            </a:extLst>
          </p:cNvPr>
          <p:cNvSpPr txBox="1"/>
          <p:nvPr userDrawn="1"/>
        </p:nvSpPr>
        <p:spPr>
          <a:xfrm>
            <a:off x="638628" y="6162077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HHS  /  ASFR  </a:t>
            </a:r>
          </a:p>
        </p:txBody>
      </p:sp>
    </p:spTree>
    <p:extLst>
      <p:ext uri="{BB962C8B-B14F-4D97-AF65-F5344CB8AC3E}">
        <p14:creationId xmlns:p14="http://schemas.microsoft.com/office/powerpoint/2010/main" val="1755459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29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15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54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355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80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04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34AA7-54F7-18A3-A922-955B916FA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E10F8-21B2-D2DA-4FDA-7FF01CBA2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F43C1-0EB7-F04E-C267-96CF6DF37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51552-A3AE-643B-70F4-651277BBE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CB6CA7-EB72-BF8C-14C3-58398DFC7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81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81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344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493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665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73E97E58-796C-52DE-381E-5BC6F70A5C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914" y="5621410"/>
            <a:ext cx="1019631" cy="10196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77CAB7A-D95D-A905-5547-A110B1BB5909}"/>
              </a:ext>
            </a:extLst>
          </p:cNvPr>
          <p:cNvSpPr/>
          <p:nvPr userDrawn="1"/>
        </p:nvSpPr>
        <p:spPr>
          <a:xfrm>
            <a:off x="0" y="0"/>
            <a:ext cx="12192000" cy="5380110"/>
          </a:xfrm>
          <a:prstGeom prst="rect">
            <a:avLst/>
          </a:prstGeom>
          <a:solidFill>
            <a:srgbClr val="185394"/>
          </a:solidFill>
          <a:ln>
            <a:solidFill>
              <a:srgbClr val="1853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5385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9FA4A3D-F1FF-7912-A1E6-B0E9C13A97A2}"/>
              </a:ext>
            </a:extLst>
          </p:cNvPr>
          <p:cNvSpPr/>
          <p:nvPr userDrawn="1"/>
        </p:nvSpPr>
        <p:spPr>
          <a:xfrm>
            <a:off x="0" y="6618514"/>
            <a:ext cx="12192000" cy="239486"/>
          </a:xfrm>
          <a:prstGeom prst="rect">
            <a:avLst/>
          </a:prstGeom>
          <a:solidFill>
            <a:srgbClr val="185394"/>
          </a:solidFill>
          <a:ln>
            <a:solidFill>
              <a:srgbClr val="1853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050862-A168-7BCE-A9E9-37A5AD0F1C66}"/>
              </a:ext>
            </a:extLst>
          </p:cNvPr>
          <p:cNvSpPr txBox="1"/>
          <p:nvPr userDrawn="1"/>
        </p:nvSpPr>
        <p:spPr>
          <a:xfrm>
            <a:off x="638628" y="6162077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HHS  /  ASFR</a:t>
            </a:r>
          </a:p>
        </p:txBody>
      </p:sp>
    </p:spTree>
    <p:extLst>
      <p:ext uri="{BB962C8B-B14F-4D97-AF65-F5344CB8AC3E}">
        <p14:creationId xmlns:p14="http://schemas.microsoft.com/office/powerpoint/2010/main" val="177996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B668B-153F-800D-E4ED-935A3BA2B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C3176E-C4FD-13C2-98F1-27343BC37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3A566-5C19-F6B3-10E5-A71F8B694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7AD27-B70D-88FE-BC4A-24B000A07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5F3ED-B88F-134A-5917-975A9A486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733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96401-1622-CFBA-18BB-4EA96BEB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7B0EE-ADB6-23F8-8836-87588255D9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3B8B81-A35C-827D-2C4C-5E24ABE81B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B15AB-5D4F-B961-179F-BFFC4503C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56F54D-9BA6-925D-528B-C040A8071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0E0C1-BD82-A23D-FEC4-F186ADF21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6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30A43-0251-00B9-348D-D7E31D8CD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DB795-772A-6C13-8CD3-16008A82C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A54C28-FF7C-B017-1D91-A3D2790FF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7EA933-6AFB-58E5-C6C3-D0A650E700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08FA74-FB55-D4B7-8FF8-4B33953813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A9963-A81A-361A-1E69-E0DACCAC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AA4077-5842-6806-82E4-674B9B4E2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520B7C-A8FC-8E4C-D159-8097B0F51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5DCE0-66BB-C47A-53E3-39E7B1912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6E39ED-C2FA-16C1-5D2D-536B231B3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BD565F-2856-7F18-64D9-AD458C8CF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D73AC3-7AFE-3C47-B880-B1A16102D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3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4E1B1-99EE-B79C-CA03-F1A2E8A06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853EC7-0053-C66B-D0E5-33E2ECAC0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0AF3C8-3891-EE55-2BBA-15044EC66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54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586F4-FB39-EFB4-DBC4-E98FDA63D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E6207-F2B3-AE1B-BE47-40C397E22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7708C8-5C43-B24C-BDF0-7D40D7F7B4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4AABEA-44B6-81BA-492E-2F4AE2A85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63E493-52A5-1026-33C9-75B2B31FB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8CA54-7115-9875-D302-3D5866235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71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3074A-CAF7-FDD6-A8EF-1B3F48921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357169-79A4-53A6-B1DC-B332CFD3B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5AAA7A-C211-C787-E71E-2D0935431F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7F848E-810C-F4AB-7FC4-DD5CFC343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EC80DF-AA6C-62D0-055E-596B44BB9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ADAACB-B758-0412-0FCE-F003C5E92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F5AEE4-A68A-172D-A878-EAF9D3B43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42DD52-24E8-303E-E6A3-85B819017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98397-3942-5B1E-D40E-5C87D18302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DC3CD-5617-4807-A064-4C13DB473466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8908D5-7F5E-C576-BD91-BDA9981CB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73EE8-0F5E-61DE-1FAB-0E10112F1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F79D3-67C4-4719-AD42-66DB481678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56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46C58-986D-4E08-A278-CC35EA44CAC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29C90-1E85-4692-A6C5-D0671C113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0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cid:image003.png@01DACC6E.0B87A9C0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Relationship Id="rId4" Type="http://schemas.openxmlformats.org/officeDocument/2006/relationships/hyperlink" Target="mailto:CX@hhs.gov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4.sv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Relationship Id="rId14" Type="http://schemas.openxmlformats.org/officeDocument/2006/relationships/image" Target="../media/image42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6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9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3.sv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7.sv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hhsgov.sharepoint.com/:b:/r/sites/HHSCXCOP/TTGuides/HHS%20PRA%20Generic%20Clearance%20for%20Improving%20CX%20FAQ.pdf?csf=1&amp;web=1&amp;e=GYvx3Z" TargetMode="External"/><Relationship Id="rId2" Type="http://schemas.openxmlformats.org/officeDocument/2006/relationships/hyperlink" Target="https://hhsgov.sharepoint.com/:b:/r/sites/HHSCXCOP/TTGuides/HHS%20PRA%20Generic%20Clearance%20for%20Improving%20CX%20Aid.pdf?csf=1&amp;web=1&amp;e=wegJnn" TargetMode="External"/><Relationship Id="rId1" Type="http://schemas.openxmlformats.org/officeDocument/2006/relationships/slideLayout" Target="../slideLayouts/slideLayout25.xml"/><Relationship Id="rId5" Type="http://schemas.openxmlformats.org/officeDocument/2006/relationships/hyperlink" Target="https://gcc02.safelinks.protection.outlook.com/?url=https%3A%2F%2Fcoda.io%2Fd%2FCMS-CX-and-Paperwork-Reduction-Act-Playbook_d1rO7wRDMh7%2FWelcome-to-the-Playbook_suqMsS_E%23_luaHWkUC&amp;data=05%7C02%7Clauren.anderson%40hhs.gov%7C3d40195e47154c45dd3e08dcff67fb3f%7Cd58addea50534a808499ba4d944910df%7C0%7C0%7C638666069278443337%7CUnknown%7CTWFpbGZsb3d8eyJFbXB0eU1hcGkiOnRydWUsIlYiOiIwLjAuMDAwMCIsIlAiOiJXaW4zMiIsIkFOIjoiTWFpbCIsIldUIjoyfQ%3D%3D%7C0%7C%7C%7C&amp;sdata=eJE8VyyQesHuLehKS0ETQgy0pMzmlOQPnMS5ODpfKRA%3D&amp;reserved=0" TargetMode="External"/><Relationship Id="rId4" Type="http://schemas.openxmlformats.org/officeDocument/2006/relationships/hyperlink" Target="https://hhsgov.sharepoint.com/:b:/r/sites/HHSCXCOP/TTGuides/HHS%20PRA%20Generic%20Clearance%20for%20Improving%20CX%20Process%20Map.pdf?csf=1&amp;web=1&amp;e=Hw2hPJ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CX@hhs.gov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760809" y="1380073"/>
            <a:ext cx="5622466" cy="3341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4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HHS Customer Experience (CX) Initiative</a:t>
            </a:r>
          </a:p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Nov</a:t>
            </a:r>
            <a:r>
              <a:rPr lang="en-US" sz="4000" b="1">
                <a:solidFill>
                  <a:srgbClr val="1853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ember 14</a:t>
            </a: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2024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9E4E74F-B97C-B525-B2F0-EDBBDE12D4DC}"/>
              </a:ext>
            </a:extLst>
          </p:cNvPr>
          <p:cNvSpPr/>
          <p:nvPr/>
        </p:nvSpPr>
        <p:spPr>
          <a:xfrm>
            <a:off x="694063" y="6083688"/>
            <a:ext cx="1630496" cy="460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802D9B-D10F-8EFC-8DF4-2B082BF9DB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61" y="611749"/>
            <a:ext cx="4980708" cy="556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342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EF33366-425C-E894-5397-8F2A874A9A45}"/>
              </a:ext>
            </a:extLst>
          </p:cNvPr>
          <p:cNvSpPr txBox="1"/>
          <p:nvPr/>
        </p:nvSpPr>
        <p:spPr>
          <a:xfrm>
            <a:off x="582612" y="1170391"/>
            <a:ext cx="11026775" cy="452431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3200"/>
              <a:t>By using the Agency Priority Goal structure, we are working to build organizational CX capacity across HHS and improve our services to the American people.</a:t>
            </a:r>
          </a:p>
          <a:p>
            <a:endParaRPr lang="en-US" sz="3200">
              <a:cs typeface="Calibri" panose="020F0502020204030204"/>
            </a:endParaRPr>
          </a:p>
          <a:p>
            <a:r>
              <a:rPr lang="en-US" sz="3200">
                <a:cs typeface="Calibri" panose="020F0502020204030204"/>
              </a:rPr>
              <a:t>The CX Agency Priority Goal is tracking </a:t>
            </a:r>
            <a:r>
              <a:rPr lang="en-US" sz="3200" b="1">
                <a:cs typeface="Calibri" panose="020F0502020204030204"/>
              </a:rPr>
              <a:t>14 projects </a:t>
            </a:r>
            <a:r>
              <a:rPr lang="en-US" sz="3200">
                <a:cs typeface="Calibri" panose="020F0502020204030204"/>
              </a:rPr>
              <a:t>across every Operating Division at HHS for 2 years. </a:t>
            </a:r>
          </a:p>
          <a:p>
            <a:endParaRPr lang="en-US" sz="3200">
              <a:cs typeface="Calibri" panose="020F0502020204030204"/>
            </a:endParaRPr>
          </a:p>
          <a:p>
            <a:endParaRPr lang="en-US" sz="3200">
              <a:cs typeface="Calibri" panose="020F0502020204030204"/>
            </a:endParaRPr>
          </a:p>
          <a:p>
            <a:endParaRPr lang="en-US" sz="3200">
              <a:highlight>
                <a:srgbClr val="FFFF00"/>
              </a:highlight>
              <a:cs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is the CX Initiative at HHS</a:t>
            </a:r>
          </a:p>
        </p:txBody>
      </p:sp>
    </p:spTree>
    <p:extLst>
      <p:ext uri="{BB962C8B-B14F-4D97-AF65-F5344CB8AC3E}">
        <p14:creationId xmlns:p14="http://schemas.microsoft.com/office/powerpoint/2010/main" val="3573415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EF33366-425C-E894-5397-8F2A874A9A45}"/>
              </a:ext>
            </a:extLst>
          </p:cNvPr>
          <p:cNvSpPr txBox="1"/>
          <p:nvPr/>
        </p:nvSpPr>
        <p:spPr>
          <a:xfrm>
            <a:off x="587375" y="663874"/>
            <a:ext cx="11026775" cy="107721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200">
              <a:cs typeface="Calibri" panose="020F0502020204030204"/>
            </a:endParaRPr>
          </a:p>
          <a:p>
            <a:r>
              <a:rPr lang="en-US" sz="3200">
                <a:cs typeface="Calibri" panose="020F0502020204030204"/>
              </a:rPr>
              <a:t>Tracking 14 projects as part of the CX Agency Priority Goal: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6000"/>
              </a:lnSpc>
            </a:pPr>
            <a:r>
              <a:rPr lang="en-US" sz="4000" b="1">
                <a:solidFill>
                  <a:srgbClr val="185394"/>
                </a:solidFill>
                <a:latin typeface="Arial"/>
                <a:ea typeface="Times New Roman" panose="02020603050405020304" pitchFamily="18" charset="0"/>
                <a:cs typeface="Arial"/>
              </a:rPr>
              <a:t>Project Overview</a:t>
            </a:r>
            <a:endParaRPr lang="en-US" sz="4000" b="1">
              <a:solidFill>
                <a:srgbClr val="18539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A25F321-72D9-692C-8AE3-3E9D4863C904}"/>
              </a:ext>
            </a:extLst>
          </p:cNvPr>
          <p:cNvSpPr/>
          <p:nvPr/>
        </p:nvSpPr>
        <p:spPr>
          <a:xfrm>
            <a:off x="588885" y="2027348"/>
            <a:ext cx="1795750" cy="187551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accent1"/>
                </a:solidFill>
              </a:rPr>
              <a:t>Private Sector Partners</a:t>
            </a:r>
          </a:p>
          <a:p>
            <a:pPr algn="ctr"/>
            <a:r>
              <a:rPr lang="en-US">
                <a:solidFill>
                  <a:schemeClr val="accent1"/>
                </a:solidFill>
              </a:rPr>
              <a:t>ASFR, ASPR, ARPA-H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FF77234-6ED1-C8F6-859B-CA1902D89EA4}"/>
              </a:ext>
            </a:extLst>
          </p:cNvPr>
          <p:cNvSpPr/>
          <p:nvPr/>
        </p:nvSpPr>
        <p:spPr>
          <a:xfrm>
            <a:off x="2823473" y="2027348"/>
            <a:ext cx="1795750" cy="187551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accent1"/>
                </a:solidFill>
              </a:rPr>
              <a:t>Grantees</a:t>
            </a:r>
          </a:p>
          <a:p>
            <a:pPr algn="ctr"/>
            <a:r>
              <a:rPr lang="en-US">
                <a:solidFill>
                  <a:schemeClr val="accent1"/>
                </a:solidFill>
              </a:rPr>
              <a:t>CDC, AHRQ, ACL, ACF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3EA6E67-16DC-EFB2-BDE4-F21065170363}"/>
              </a:ext>
            </a:extLst>
          </p:cNvPr>
          <p:cNvSpPr/>
          <p:nvPr/>
        </p:nvSpPr>
        <p:spPr>
          <a:xfrm>
            <a:off x="5058061" y="2027348"/>
            <a:ext cx="1795750" cy="187551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accent1"/>
                </a:solidFill>
              </a:rPr>
              <a:t>Improving Digital Experiences </a:t>
            </a:r>
            <a:r>
              <a:rPr lang="en-US">
                <a:solidFill>
                  <a:schemeClr val="accent1"/>
                </a:solidFill>
              </a:rPr>
              <a:t>FDA, HRSA, SAMHSA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1E018A5-B2A3-B15D-8617-7761E619C0C8}"/>
              </a:ext>
            </a:extLst>
          </p:cNvPr>
          <p:cNvSpPr/>
          <p:nvPr/>
        </p:nvSpPr>
        <p:spPr>
          <a:xfrm>
            <a:off x="7292649" y="2027348"/>
            <a:ext cx="1795750" cy="187551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accent1"/>
                </a:solidFill>
              </a:rPr>
              <a:t>Physical Visitors</a:t>
            </a:r>
          </a:p>
          <a:p>
            <a:pPr algn="ctr"/>
            <a:r>
              <a:rPr lang="en-US">
                <a:solidFill>
                  <a:schemeClr val="accent1"/>
                </a:solidFill>
              </a:rPr>
              <a:t>NIH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EC6DFC7-80C9-AE81-16C1-66B056A39793}"/>
              </a:ext>
            </a:extLst>
          </p:cNvPr>
          <p:cNvSpPr/>
          <p:nvPr/>
        </p:nvSpPr>
        <p:spPr>
          <a:xfrm>
            <a:off x="9527237" y="2062990"/>
            <a:ext cx="1795750" cy="187551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accent1"/>
                </a:solidFill>
              </a:rPr>
              <a:t>Reducing Clinical Burden</a:t>
            </a:r>
          </a:p>
          <a:p>
            <a:pPr algn="ctr"/>
            <a:r>
              <a:rPr lang="en-US">
                <a:solidFill>
                  <a:schemeClr val="accent1"/>
                </a:solidFill>
              </a:rPr>
              <a:t>CMS, IHS</a:t>
            </a:r>
          </a:p>
        </p:txBody>
      </p:sp>
      <p:pic>
        <p:nvPicPr>
          <p:cNvPr id="10" name="Graphic 9" descr="Doctor female with solid fill">
            <a:extLst>
              <a:ext uri="{FF2B5EF4-FFF2-40B4-BE49-F238E27FC236}">
                <a16:creationId xmlns:a16="http://schemas.microsoft.com/office/drawing/2014/main" id="{BCC350DC-F2C3-8A0F-2D84-C8B543C67E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56809" y="3934030"/>
            <a:ext cx="852702" cy="852702"/>
          </a:xfrm>
          <a:prstGeom prst="rect">
            <a:avLst/>
          </a:prstGeom>
        </p:spPr>
      </p:pic>
      <p:pic>
        <p:nvPicPr>
          <p:cNvPr id="12" name="Graphic 11" descr="Briefcase with solid fill">
            <a:extLst>
              <a:ext uri="{FF2B5EF4-FFF2-40B4-BE49-F238E27FC236}">
                <a16:creationId xmlns:a16="http://schemas.microsoft.com/office/drawing/2014/main" id="{5A949D49-6675-F252-2EBF-B79F2F577C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8597" y="3984806"/>
            <a:ext cx="796326" cy="796326"/>
          </a:xfrm>
          <a:prstGeom prst="rect">
            <a:avLst/>
          </a:prstGeom>
        </p:spPr>
      </p:pic>
      <p:pic>
        <p:nvPicPr>
          <p:cNvPr id="13" name="Graphic 12" descr="Address Book with solid fill">
            <a:extLst>
              <a:ext uri="{FF2B5EF4-FFF2-40B4-BE49-F238E27FC236}">
                <a16:creationId xmlns:a16="http://schemas.microsoft.com/office/drawing/2014/main" id="{67F50C1E-1630-3930-B2CB-01E6FCA781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16567" y="3943747"/>
            <a:ext cx="796326" cy="796326"/>
          </a:xfrm>
          <a:prstGeom prst="rect">
            <a:avLst/>
          </a:prstGeom>
        </p:spPr>
      </p:pic>
      <p:pic>
        <p:nvPicPr>
          <p:cNvPr id="14" name="Graphic 13" descr="Computer with solid fill">
            <a:extLst>
              <a:ext uri="{FF2B5EF4-FFF2-40B4-BE49-F238E27FC236}">
                <a16:creationId xmlns:a16="http://schemas.microsoft.com/office/drawing/2014/main" id="{073140BE-E67D-B39C-C560-53753B1603D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576048" y="3972331"/>
            <a:ext cx="852701" cy="852701"/>
          </a:xfrm>
          <a:prstGeom prst="rect">
            <a:avLst/>
          </a:prstGeom>
        </p:spPr>
      </p:pic>
      <p:pic>
        <p:nvPicPr>
          <p:cNvPr id="15" name="Graphic 14" descr="Walk with solid fill">
            <a:extLst>
              <a:ext uri="{FF2B5EF4-FFF2-40B4-BE49-F238E27FC236}">
                <a16:creationId xmlns:a16="http://schemas.microsoft.com/office/drawing/2014/main" id="{DB11F2C0-DE4F-54A6-B9A9-A5E421107F2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791944" y="3952716"/>
            <a:ext cx="749147" cy="74914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3EB90DE-9FD8-5674-DBEA-D2236CB44897}"/>
              </a:ext>
            </a:extLst>
          </p:cNvPr>
          <p:cNvSpPr txBox="1"/>
          <p:nvPr/>
        </p:nvSpPr>
        <p:spPr>
          <a:xfrm>
            <a:off x="587375" y="4510762"/>
            <a:ext cx="11026775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200">
              <a:cs typeface="Calibri" panose="020F0502020204030204"/>
            </a:endParaRPr>
          </a:p>
          <a:p>
            <a:r>
              <a:rPr lang="en-US" sz="3200">
                <a:cs typeface="Calibri" panose="020F0502020204030204"/>
              </a:rPr>
              <a:t>Since starting in FY 2024 project teams have conducted over 250 customer interviews.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834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4B0E37A-04CD-44BE-398C-3BEC9D5CB6EE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>
                <a:solidFill>
                  <a:srgbClr val="1853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CXI Team Contacts</a:t>
            </a:r>
            <a:endParaRPr kumimoji="0" lang="en-US" sz="1600" i="0" u="none" strike="noStrike" kern="1200" cap="none" spc="0" normalizeH="0" baseline="0" noProof="0">
              <a:ln>
                <a:noFill/>
              </a:ln>
              <a:solidFill>
                <a:srgbClr val="185394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 descr="A person smiling for the camera&#10;&#10;Description automatically generated with low confidence">
            <a:extLst>
              <a:ext uri="{FF2B5EF4-FFF2-40B4-BE49-F238E27FC236}">
                <a16:creationId xmlns:a16="http://schemas.microsoft.com/office/drawing/2014/main" id="{1318B59D-01E0-B1E8-A48F-615FB3E30B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1" r="15227" b="36544"/>
          <a:stretch/>
        </p:blipFill>
        <p:spPr>
          <a:xfrm>
            <a:off x="3065617" y="1178366"/>
            <a:ext cx="1190273" cy="1149229"/>
          </a:xfrm>
          <a:prstGeom prst="rect">
            <a:avLst/>
          </a:prstGeom>
        </p:spPr>
      </p:pic>
      <p:pic>
        <p:nvPicPr>
          <p:cNvPr id="16" name="Picture 15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76951EF2-A34A-64AB-75DD-A878E74A99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014" y="3871290"/>
            <a:ext cx="1072788" cy="107278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A541C08-03EC-1785-46EB-6AF80840F079}"/>
              </a:ext>
            </a:extLst>
          </p:cNvPr>
          <p:cNvSpPr txBox="1"/>
          <p:nvPr/>
        </p:nvSpPr>
        <p:spPr>
          <a:xfrm>
            <a:off x="2938015" y="2485566"/>
            <a:ext cx="31541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Julie Wiegandt</a:t>
            </a:r>
          </a:p>
          <a:p>
            <a:r>
              <a:rPr lang="en-US" sz="1400"/>
              <a:t>Senior Management and </a:t>
            </a:r>
            <a:br>
              <a:rPr lang="en-US" sz="1400"/>
            </a:br>
            <a:r>
              <a:rPr lang="en-US" sz="1400"/>
              <a:t>Policy Advisor</a:t>
            </a:r>
          </a:p>
          <a:p>
            <a:r>
              <a:rPr lang="en-US" sz="1400"/>
              <a:t>Julie.Wiegandt@hhs.gov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E999BB-50FD-BD43-1D19-B6C0B9D35281}"/>
              </a:ext>
            </a:extLst>
          </p:cNvPr>
          <p:cNvSpPr txBox="1"/>
          <p:nvPr/>
        </p:nvSpPr>
        <p:spPr>
          <a:xfrm>
            <a:off x="5215458" y="2503068"/>
            <a:ext cx="31541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Michael Bernier</a:t>
            </a:r>
          </a:p>
          <a:p>
            <a:r>
              <a:rPr lang="en-US" sz="1400"/>
              <a:t>HHS Deputy Performance </a:t>
            </a:r>
          </a:p>
          <a:p>
            <a:r>
              <a:rPr lang="en-US" sz="1400"/>
              <a:t>Improvement Officer and</a:t>
            </a:r>
          </a:p>
          <a:p>
            <a:r>
              <a:rPr lang="en-US" sz="1400"/>
              <a:t>CX APG Goal Leader</a:t>
            </a:r>
          </a:p>
          <a:p>
            <a:r>
              <a:rPr lang="en-US" sz="1400"/>
              <a:t>Michael.Bernier@hhs.gov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60C7A8F-1D03-576B-72C5-ABDFAB7ABF9C}"/>
              </a:ext>
            </a:extLst>
          </p:cNvPr>
          <p:cNvSpPr txBox="1"/>
          <p:nvPr/>
        </p:nvSpPr>
        <p:spPr>
          <a:xfrm>
            <a:off x="5275578" y="5167695"/>
            <a:ext cx="31541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Lauren Anderson</a:t>
            </a:r>
          </a:p>
          <a:p>
            <a:r>
              <a:rPr lang="en-US" sz="1400"/>
              <a:t>Performance Analyst</a:t>
            </a:r>
          </a:p>
          <a:p>
            <a:r>
              <a:rPr lang="en-US" sz="1400"/>
              <a:t>Lauren.Anderson@hhs.gov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B56C44-159F-7BAA-E1E9-711873CEDBFA}"/>
              </a:ext>
            </a:extLst>
          </p:cNvPr>
          <p:cNvSpPr txBox="1"/>
          <p:nvPr/>
        </p:nvSpPr>
        <p:spPr>
          <a:xfrm>
            <a:off x="2938015" y="5167695"/>
            <a:ext cx="21777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Jon Breems</a:t>
            </a:r>
          </a:p>
          <a:p>
            <a:r>
              <a:rPr lang="en-US" sz="1400"/>
              <a:t>Senior CX Strategist</a:t>
            </a:r>
          </a:p>
          <a:p>
            <a:r>
              <a:rPr lang="en-US" sz="1400"/>
              <a:t>Jonathan.Breems@hhs.gov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8C4E8C-28AB-5CAD-AA21-F792B2EF0E6C}"/>
              </a:ext>
            </a:extLst>
          </p:cNvPr>
          <p:cNvSpPr txBox="1"/>
          <p:nvPr/>
        </p:nvSpPr>
        <p:spPr>
          <a:xfrm>
            <a:off x="7542555" y="2522878"/>
            <a:ext cx="252611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err="1">
                <a:solidFill>
                  <a:srgbClr val="262626"/>
                </a:solidFill>
                <a:effectLst/>
                <a:ea typeface="Arial" panose="020B0604020202020204" pitchFamily="34" charset="0"/>
                <a:cs typeface="Calibri" panose="020F0502020204030204" pitchFamily="34" charset="0"/>
              </a:rPr>
              <a:t>Ariele</a:t>
            </a:r>
            <a:r>
              <a:rPr lang="en-US" sz="1400">
                <a:solidFill>
                  <a:srgbClr val="262626"/>
                </a:solidFill>
                <a:effectLst/>
                <a:ea typeface="Arial" panose="020B0604020202020204" pitchFamily="34" charset="0"/>
                <a:cs typeface="Calibri" panose="020F0502020204030204" pitchFamily="34" charset="0"/>
              </a:rPr>
              <a:t> Faber </a:t>
            </a:r>
          </a:p>
          <a:p>
            <a:r>
              <a:rPr lang="en-US" sz="1400">
                <a:solidFill>
                  <a:srgbClr val="262626"/>
                </a:solidFill>
                <a:effectLst/>
                <a:ea typeface="Arial" panose="020B0604020202020204" pitchFamily="34" charset="0"/>
                <a:cs typeface="Calibri" panose="020F0502020204030204" pitchFamily="34" charset="0"/>
              </a:rPr>
              <a:t>Chief Experience Officer, CMS</a:t>
            </a:r>
          </a:p>
          <a:p>
            <a:r>
              <a:rPr lang="en-US" sz="1400"/>
              <a:t>CX APG Deputy Goal Leader</a:t>
            </a:r>
          </a:p>
          <a:p>
            <a:r>
              <a:rPr lang="en-US" sz="1400">
                <a:solidFill>
                  <a:srgbClr val="262626"/>
                </a:solidFill>
                <a:effectLst/>
                <a:ea typeface="Arial" panose="020B0604020202020204" pitchFamily="34" charset="0"/>
                <a:cs typeface="Calibri" panose="020F0502020204030204" pitchFamily="34" charset="0"/>
              </a:rPr>
              <a:t>Ariele.Faber@cms.hhs.gov</a:t>
            </a:r>
          </a:p>
          <a:p>
            <a:endParaRPr lang="en-US" sz="1400">
              <a:cs typeface="Calibri" panose="020F0502020204030204" pitchFamily="34" charset="0"/>
            </a:endParaRPr>
          </a:p>
        </p:txBody>
      </p:sp>
      <p:pic>
        <p:nvPicPr>
          <p:cNvPr id="1026" name="Picture 2" descr="Ariele Faber headshot">
            <a:extLst>
              <a:ext uri="{FF2B5EF4-FFF2-40B4-BE49-F238E27FC236}">
                <a16:creationId xmlns:a16="http://schemas.microsoft.com/office/drawing/2014/main" id="{C3F53372-64C0-2247-C861-2708D5D94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722" y="1209778"/>
            <a:ext cx="1143556" cy="114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1C357A-2B64-DE3B-B199-9F060EDF342C}"/>
              </a:ext>
            </a:extLst>
          </p:cNvPr>
          <p:cNvSpPr txBox="1"/>
          <p:nvPr/>
        </p:nvSpPr>
        <p:spPr>
          <a:xfrm>
            <a:off x="7671785" y="5124680"/>
            <a:ext cx="31541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Lyndsay Brooks</a:t>
            </a:r>
          </a:p>
          <a:p>
            <a:r>
              <a:rPr lang="en-US" sz="1400"/>
              <a:t>Performance Analyst</a:t>
            </a:r>
          </a:p>
          <a:p>
            <a:r>
              <a:rPr lang="en-US" sz="1400"/>
              <a:t>Lyndsay.Brooks@hhs.gov</a:t>
            </a:r>
          </a:p>
        </p:txBody>
      </p:sp>
      <p:pic>
        <p:nvPicPr>
          <p:cNvPr id="17" name="Picture 16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5A85660D-2BE4-126B-AA37-F8342005F7F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49"/>
          <a:stretch/>
        </p:blipFill>
        <p:spPr>
          <a:xfrm>
            <a:off x="7746099" y="3861973"/>
            <a:ext cx="1091804" cy="1119875"/>
          </a:xfrm>
          <a:prstGeom prst="rect">
            <a:avLst/>
          </a:prstGeom>
        </p:spPr>
      </p:pic>
      <p:pic>
        <p:nvPicPr>
          <p:cNvPr id="12" name="Picture 11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68A43EFD-15AC-DF81-3D57-2EC05527B11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9" t="3751" r="11425" b="15433"/>
          <a:stretch/>
        </p:blipFill>
        <p:spPr>
          <a:xfrm>
            <a:off x="5411150" y="1215740"/>
            <a:ext cx="1075312" cy="1188720"/>
          </a:xfrm>
          <a:prstGeom prst="rect">
            <a:avLst/>
          </a:prstGeom>
        </p:spPr>
      </p:pic>
      <p:pic>
        <p:nvPicPr>
          <p:cNvPr id="10" name="Picture 9" descr="A person wearing glasses and a suit&#10;&#10;Description automatically generated with low confidence">
            <a:extLst>
              <a:ext uri="{FF2B5EF4-FFF2-40B4-BE49-F238E27FC236}">
                <a16:creationId xmlns:a16="http://schemas.microsoft.com/office/drawing/2014/main" id="{E41F5FB3-339B-BF84-ACCB-BCCE92E95EA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7" t="9195" r="5797" b="6513"/>
          <a:stretch/>
        </p:blipFill>
        <p:spPr>
          <a:xfrm>
            <a:off x="3026682" y="3893339"/>
            <a:ext cx="1081027" cy="1057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73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4B0E37A-04CD-44BE-398C-3BEC9D5CB6EE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>
                <a:solidFill>
                  <a:srgbClr val="1853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Steering Committee Members</a:t>
            </a:r>
            <a:endParaRPr kumimoji="0" lang="en-US" sz="1600" i="0" u="none" strike="noStrike" kern="1200" cap="none" spc="0" normalizeH="0" baseline="0" noProof="0">
              <a:ln>
                <a:noFill/>
              </a:ln>
              <a:solidFill>
                <a:srgbClr val="185394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921EFC-CE16-EF3E-7893-7615E1112928}"/>
              </a:ext>
            </a:extLst>
          </p:cNvPr>
          <p:cNvSpPr txBox="1"/>
          <p:nvPr/>
        </p:nvSpPr>
        <p:spPr>
          <a:xfrm>
            <a:off x="1130157" y="1561672"/>
            <a:ext cx="8024116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Tim Breland, CMS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Sarah Esty, IOS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Ariele Faber, CMS</a:t>
            </a:r>
            <a:endParaRPr lang="en-US" sz="2800" b="0" i="0">
              <a:effectLst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Craig Gravitz, ARPA-H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Emily Ianacone, ASFR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Veronica Jones, CMS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Emily Mella, ACF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/>
              <a:t>Jaime Oliva-Williams, ASPE</a:t>
            </a:r>
            <a:endParaRPr lang="en-US" sz="2800" b="0" i="0">
              <a:effectLst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</a:rPr>
              <a:t>Jennifer Wendel, OCIO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1400"/>
          </a:p>
          <a:p>
            <a:pPr algn="l"/>
            <a:endParaRPr lang="en-US" sz="1400" i="1"/>
          </a:p>
          <a:p>
            <a:pPr algn="l"/>
            <a:r>
              <a:rPr lang="en-US" sz="1400" i="1"/>
              <a:t>Alphabetically by last name</a:t>
            </a:r>
            <a:endParaRPr lang="en-US" sz="1400" b="0" i="1"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27EB13-F837-4133-FAD9-17140B153877}"/>
              </a:ext>
            </a:extLst>
          </p:cNvPr>
          <p:cNvSpPr txBox="1"/>
          <p:nvPr/>
        </p:nvSpPr>
        <p:spPr>
          <a:xfrm>
            <a:off x="587375" y="1013105"/>
            <a:ext cx="61028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>
                <a:solidFill>
                  <a:schemeClr val="bg1">
                    <a:lumMod val="50000"/>
                  </a:schemeClr>
                </a:solidFill>
              </a:rPr>
              <a:t>Thank you to our Steering Committee members!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17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409506" y="314644"/>
            <a:ext cx="3275498" cy="2003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CX Initiative Goals and Structure</a:t>
            </a:r>
            <a:endParaRPr lang="en-US" sz="4000">
              <a:solidFill>
                <a:srgbClr val="18539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A2A1638-0A6C-997A-F197-3C0493987F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3398804"/>
              </p:ext>
            </p:extLst>
          </p:nvPr>
        </p:nvGraphicFramePr>
        <p:xfrm>
          <a:off x="4096138" y="314644"/>
          <a:ext cx="7686355" cy="6095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5469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Community of Practice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C60D78-2607-F6A6-0397-8112591B325D}"/>
              </a:ext>
            </a:extLst>
          </p:cNvPr>
          <p:cNvSpPr txBox="1"/>
          <p:nvPr/>
        </p:nvSpPr>
        <p:spPr>
          <a:xfrm>
            <a:off x="590407" y="1117172"/>
            <a:ext cx="10500616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800">
                <a:cs typeface="Calibri"/>
              </a:rPr>
              <a:t>Launched in June of this year</a:t>
            </a:r>
          </a:p>
          <a:p>
            <a:r>
              <a:rPr lang="en-US" sz="2800">
                <a:cs typeface="Calibri"/>
              </a:rPr>
              <a:t>Meets monthly and includes training, resources, project spotlights, opportunities to connect across </a:t>
            </a:r>
            <a:r>
              <a:rPr lang="en-US" sz="2800" err="1">
                <a:cs typeface="Calibri"/>
              </a:rPr>
              <a:t>OpDivs</a:t>
            </a:r>
            <a:r>
              <a:rPr lang="en-US" sz="2800">
                <a:cs typeface="Calibri"/>
              </a:rPr>
              <a:t> etc.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0767872-568C-1BE5-F531-FFEFFCE679CD}"/>
              </a:ext>
            </a:extLst>
          </p:cNvPr>
          <p:cNvSpPr/>
          <p:nvPr/>
        </p:nvSpPr>
        <p:spPr>
          <a:xfrm>
            <a:off x="1366652" y="3162466"/>
            <a:ext cx="1795750" cy="187551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>
                <a:solidFill>
                  <a:schemeClr val="accent1"/>
                </a:solidFill>
              </a:rPr>
              <a:t>Past Topics</a:t>
            </a:r>
          </a:p>
          <a:p>
            <a:pPr algn="ctr"/>
            <a:r>
              <a:rPr lang="en-US">
                <a:solidFill>
                  <a:schemeClr val="accent1"/>
                </a:solidFill>
              </a:rPr>
              <a:t>FDA, Visioning Session, PRA, Simpler Grants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C719FEA-52C5-6DE6-B85D-7A6102BAB816}"/>
              </a:ext>
            </a:extLst>
          </p:cNvPr>
          <p:cNvSpPr/>
          <p:nvPr/>
        </p:nvSpPr>
        <p:spPr>
          <a:xfrm>
            <a:off x="3611823" y="3162466"/>
            <a:ext cx="1795750" cy="187551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 b="1">
              <a:solidFill>
                <a:schemeClr val="accent1"/>
              </a:solidFill>
            </a:endParaRPr>
          </a:p>
          <a:p>
            <a:pPr algn="ctr"/>
            <a:r>
              <a:rPr lang="en-US" b="1">
                <a:solidFill>
                  <a:schemeClr val="accent1"/>
                </a:solidFill>
              </a:rPr>
              <a:t>Future Topics</a:t>
            </a:r>
            <a:endParaRPr lang="en-US">
              <a:solidFill>
                <a:schemeClr val="accent1"/>
              </a:solidFill>
            </a:endParaRPr>
          </a:p>
          <a:p>
            <a:pPr algn="ctr"/>
            <a:r>
              <a:rPr lang="en-US">
                <a:solidFill>
                  <a:schemeClr val="accent1"/>
                </a:solidFill>
              </a:rPr>
              <a:t>SAMHSA, SBA, FAFSA, ACF, ongoing administrative barriers</a:t>
            </a:r>
            <a:endParaRPr lang="en-US">
              <a:solidFill>
                <a:schemeClr val="accent1"/>
              </a:solidFill>
              <a:cs typeface="Calibri"/>
            </a:endParaRPr>
          </a:p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3BDAFE-FF44-E342-D195-C24AE0E32EC2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614" y="2666673"/>
            <a:ext cx="4271787" cy="25630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2EDF04-2EF4-4D98-70E3-FF338921A149}"/>
              </a:ext>
            </a:extLst>
          </p:cNvPr>
          <p:cNvSpPr txBox="1"/>
          <p:nvPr/>
        </p:nvSpPr>
        <p:spPr>
          <a:xfrm>
            <a:off x="587374" y="5659211"/>
            <a:ext cx="113423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>
                <a:cs typeface="Calibri"/>
              </a:rPr>
              <a:t>Email </a:t>
            </a:r>
            <a:r>
              <a:rPr lang="en-US" sz="2400">
                <a:cs typeface="Calibri"/>
                <a:hlinkClick r:id="rId4"/>
              </a:rPr>
              <a:t>CX@hhs.gov</a:t>
            </a:r>
            <a:r>
              <a:rPr lang="en-US" sz="2400">
                <a:cs typeface="Calibri"/>
              </a:rPr>
              <a:t> to join the distribution list and get access to the COP’s </a:t>
            </a:r>
            <a:r>
              <a:rPr lang="en-US" sz="2400" err="1">
                <a:cs typeface="Calibri"/>
              </a:rPr>
              <a:t>sharepoint</a:t>
            </a:r>
            <a:r>
              <a:rPr lang="en-US" sz="2400">
                <a:cs typeface="Calibri"/>
              </a:rPr>
              <a:t> site.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82043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Sharing Resources:</a:t>
            </a:r>
          </a:p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CX SharePoint</a:t>
            </a:r>
          </a:p>
        </p:txBody>
      </p:sp>
      <p:pic>
        <p:nvPicPr>
          <p:cNvPr id="6" name="Graphic 5" descr="Internet with solid fill">
            <a:extLst>
              <a:ext uri="{FF2B5EF4-FFF2-40B4-BE49-F238E27FC236}">
                <a16:creationId xmlns:a16="http://schemas.microsoft.com/office/drawing/2014/main" id="{6028796E-054F-66B7-6A9B-BA4739E17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25516" y="-505906"/>
            <a:ext cx="3418808" cy="341880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DF7069A-3051-F067-0245-7A28CD3F39A4}"/>
              </a:ext>
            </a:extLst>
          </p:cNvPr>
          <p:cNvSpPr/>
          <p:nvPr/>
        </p:nvSpPr>
        <p:spPr>
          <a:xfrm>
            <a:off x="297019" y="5231134"/>
            <a:ext cx="1630496" cy="460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E5567D-D1C4-11D9-E045-0CA9AC6CDF05}"/>
              </a:ext>
            </a:extLst>
          </p:cNvPr>
          <p:cNvSpPr txBox="1"/>
          <p:nvPr/>
        </p:nvSpPr>
        <p:spPr>
          <a:xfrm>
            <a:off x="6002041" y="4869408"/>
            <a:ext cx="193287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 panose="020F0502020204030204"/>
              </a:rPr>
              <a:t>CX Hiring Support</a:t>
            </a:r>
            <a:endParaRPr lang="en-US"/>
          </a:p>
        </p:txBody>
      </p:sp>
      <p:pic>
        <p:nvPicPr>
          <p:cNvPr id="7" name="Graphic 6" descr="Handshake outline">
            <a:extLst>
              <a:ext uri="{FF2B5EF4-FFF2-40B4-BE49-F238E27FC236}">
                <a16:creationId xmlns:a16="http://schemas.microsoft.com/office/drawing/2014/main" id="{81DD3F83-91CA-A3A3-B5B4-B622592E49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96574" y="4560891"/>
            <a:ext cx="914400" cy="914400"/>
          </a:xfrm>
          <a:prstGeom prst="rect">
            <a:avLst/>
          </a:prstGeom>
        </p:spPr>
      </p:pic>
      <p:pic>
        <p:nvPicPr>
          <p:cNvPr id="9" name="Graphic 8" descr="Address Book outline">
            <a:extLst>
              <a:ext uri="{FF2B5EF4-FFF2-40B4-BE49-F238E27FC236}">
                <a16:creationId xmlns:a16="http://schemas.microsoft.com/office/drawing/2014/main" id="{58AA8011-A989-C35D-BEB1-164B21E17E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104118" y="2795957"/>
            <a:ext cx="914400" cy="914400"/>
          </a:xfrm>
          <a:prstGeom prst="rect">
            <a:avLst/>
          </a:prstGeom>
        </p:spPr>
      </p:pic>
      <p:pic>
        <p:nvPicPr>
          <p:cNvPr id="10" name="Graphic 9" descr="Teacher outline">
            <a:extLst>
              <a:ext uri="{FF2B5EF4-FFF2-40B4-BE49-F238E27FC236}">
                <a16:creationId xmlns:a16="http://schemas.microsoft.com/office/drawing/2014/main" id="{80196BFE-265A-6595-81BB-127A71C28B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188406" y="2681575"/>
            <a:ext cx="914400" cy="914400"/>
          </a:xfrm>
          <a:prstGeom prst="rect">
            <a:avLst/>
          </a:prstGeom>
        </p:spPr>
      </p:pic>
      <p:pic>
        <p:nvPicPr>
          <p:cNvPr id="11" name="Graphic 10" descr="Thought outline">
            <a:extLst>
              <a:ext uri="{FF2B5EF4-FFF2-40B4-BE49-F238E27FC236}">
                <a16:creationId xmlns:a16="http://schemas.microsoft.com/office/drawing/2014/main" id="{41C83003-A7CD-FDC5-24C9-02AC5E59F4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450214" y="4484036"/>
            <a:ext cx="914400" cy="91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A59244-0CED-71BE-2ECB-2403E2FB468F}"/>
              </a:ext>
            </a:extLst>
          </p:cNvPr>
          <p:cNvSpPr txBox="1"/>
          <p:nvPr/>
        </p:nvSpPr>
        <p:spPr>
          <a:xfrm>
            <a:off x="4304732" y="2918620"/>
            <a:ext cx="168197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Guides and Toolkits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46FE48-09B6-8901-C09E-DE67957F4612}"/>
              </a:ext>
            </a:extLst>
          </p:cNvPr>
          <p:cNvSpPr txBox="1"/>
          <p:nvPr/>
        </p:nvSpPr>
        <p:spPr>
          <a:xfrm>
            <a:off x="8398312" y="2906457"/>
            <a:ext cx="143107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Education and Training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1805B4-C92C-82C1-6214-F997F0151D4D}"/>
              </a:ext>
            </a:extLst>
          </p:cNvPr>
          <p:cNvSpPr txBox="1"/>
          <p:nvPr/>
        </p:nvSpPr>
        <p:spPr>
          <a:xfrm>
            <a:off x="10474267" y="4941235"/>
            <a:ext cx="9144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cs typeface="Calibri"/>
              </a:rPr>
              <a:t>FAQs</a:t>
            </a:r>
            <a:endParaRPr lang="en-US"/>
          </a:p>
        </p:txBody>
      </p:sp>
      <p:pic>
        <p:nvPicPr>
          <p:cNvPr id="15" name="Graphic 14" descr="Daily calendar outline">
            <a:extLst>
              <a:ext uri="{FF2B5EF4-FFF2-40B4-BE49-F238E27FC236}">
                <a16:creationId xmlns:a16="http://schemas.microsoft.com/office/drawing/2014/main" id="{1B0AD09A-AB9B-544B-A3F4-FE0CAB49782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70687" y="4544970"/>
            <a:ext cx="914400" cy="914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246797-E954-E3F5-F070-A706EA0DBBDD}"/>
              </a:ext>
            </a:extLst>
          </p:cNvPr>
          <p:cNvSpPr txBox="1"/>
          <p:nvPr/>
        </p:nvSpPr>
        <p:spPr>
          <a:xfrm>
            <a:off x="1983228" y="4807022"/>
            <a:ext cx="19050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Upcoming Events</a:t>
            </a: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79FC5E1-216F-86CA-FBD6-6DCBC856396D}"/>
              </a:ext>
            </a:extLst>
          </p:cNvPr>
          <p:cNvSpPr/>
          <p:nvPr/>
        </p:nvSpPr>
        <p:spPr>
          <a:xfrm>
            <a:off x="4827411" y="4294904"/>
            <a:ext cx="3209730" cy="1446374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1DB45F7-219F-C672-E532-93347786F12F}"/>
              </a:ext>
            </a:extLst>
          </p:cNvPr>
          <p:cNvSpPr/>
          <p:nvPr/>
        </p:nvSpPr>
        <p:spPr>
          <a:xfrm>
            <a:off x="2699867" y="2506435"/>
            <a:ext cx="3209730" cy="1446374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002B4D5-A86E-7F2E-4B3F-72A497E6ECFA}"/>
              </a:ext>
            </a:extLst>
          </p:cNvPr>
          <p:cNvSpPr/>
          <p:nvPr/>
        </p:nvSpPr>
        <p:spPr>
          <a:xfrm>
            <a:off x="6859885" y="2506435"/>
            <a:ext cx="3209730" cy="1446374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10C882F-2FDC-DE56-8F76-63D9113F55F8}"/>
              </a:ext>
            </a:extLst>
          </p:cNvPr>
          <p:cNvSpPr/>
          <p:nvPr/>
        </p:nvSpPr>
        <p:spPr>
          <a:xfrm>
            <a:off x="8759749" y="4294904"/>
            <a:ext cx="3209730" cy="1446374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193E9DE-E96E-23C7-B74B-B702863ADA5C}"/>
              </a:ext>
            </a:extLst>
          </p:cNvPr>
          <p:cNvSpPr/>
          <p:nvPr/>
        </p:nvSpPr>
        <p:spPr>
          <a:xfrm>
            <a:off x="895073" y="4278983"/>
            <a:ext cx="3209730" cy="1446374"/>
          </a:xfrm>
          <a:prstGeom prst="ellipse">
            <a:avLst/>
          </a:prstGeom>
          <a:noFill/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99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6000"/>
              </a:lnSpc>
            </a:pPr>
            <a:r>
              <a:rPr lang="en-US" sz="4000" b="1">
                <a:solidFill>
                  <a:srgbClr val="185394"/>
                </a:solidFill>
                <a:latin typeface="Arial"/>
                <a:ea typeface="Times New Roman" panose="02020603050405020304" pitchFamily="18" charset="0"/>
                <a:cs typeface="Arial"/>
              </a:rPr>
              <a:t>CXI Training Program</a:t>
            </a:r>
            <a:endParaRPr lang="en-US" sz="4000" b="1">
              <a:solidFill>
                <a:srgbClr val="18539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F17D3D-F1E3-46FC-DF39-A6244D7A192A}"/>
              </a:ext>
            </a:extLst>
          </p:cNvPr>
          <p:cNvSpPr txBox="1"/>
          <p:nvPr/>
        </p:nvSpPr>
        <p:spPr>
          <a:xfrm>
            <a:off x="590407" y="1117172"/>
            <a:ext cx="10500616" cy="483209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cs typeface="Calibri"/>
              </a:rPr>
              <a:t>6-month training and coaching program with Civilla on CX best practices for 14 project teams. Trainings included:</a:t>
            </a:r>
          </a:p>
          <a:p>
            <a:pPr marL="914400" lvl="1" indent="-457200">
              <a:buFont typeface="Courier New" panose="020B0604020202020204" pitchFamily="34" charset="0"/>
              <a:buChar char="o"/>
            </a:pPr>
            <a:r>
              <a:rPr lang="en-US" sz="2800">
                <a:cs typeface="Calibri"/>
              </a:rPr>
              <a:t>Customer interviews &amp; research</a:t>
            </a:r>
          </a:p>
          <a:p>
            <a:pPr marL="914400" lvl="1" indent="-457200">
              <a:buFont typeface="Courier New" panose="020B0604020202020204" pitchFamily="34" charset="0"/>
              <a:buChar char="o"/>
            </a:pPr>
            <a:r>
              <a:rPr lang="en-US" sz="2800">
                <a:cs typeface="Calibri"/>
              </a:rPr>
              <a:t>Downloading and synthesizing feedback</a:t>
            </a:r>
          </a:p>
          <a:p>
            <a:pPr marL="914400" lvl="1" indent="-457200">
              <a:buFont typeface="Courier New" panose="020B0604020202020204" pitchFamily="34" charset="0"/>
              <a:buChar char="o"/>
            </a:pPr>
            <a:r>
              <a:rPr lang="en-US" sz="2800">
                <a:cs typeface="Calibri"/>
              </a:rPr>
              <a:t>Brainstorming and prototyping</a:t>
            </a:r>
          </a:p>
          <a:p>
            <a:pPr marL="914400" lvl="1" indent="-457200">
              <a:buFont typeface="Courier New" panose="020B0604020202020204" pitchFamily="34" charset="0"/>
              <a:buChar char="o"/>
            </a:pPr>
            <a:r>
              <a:rPr lang="en-US" sz="2800">
                <a:cs typeface="Calibri"/>
              </a:rPr>
              <a:t>User testing</a:t>
            </a:r>
          </a:p>
          <a:p>
            <a:pPr marL="914400" lvl="1" indent="-457200">
              <a:buFont typeface="Courier New" panose="020B0604020202020204" pitchFamily="34" charset="0"/>
              <a:buChar char="o"/>
            </a:pPr>
            <a:r>
              <a:rPr lang="en-US" sz="2800">
                <a:cs typeface="Calibri"/>
              </a:rPr>
              <a:t>Story telling and implementation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cs typeface="Calibri"/>
              </a:rPr>
              <a:t>Final Expo for teams to present learnings from their customer research and user testing on Nov. 21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4705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6000"/>
              </a:lnSpc>
            </a:pPr>
            <a:r>
              <a:rPr lang="en-US" sz="4000" b="1">
                <a:solidFill>
                  <a:srgbClr val="185394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CXI Training Program</a:t>
            </a:r>
            <a:endParaRPr lang="en-US" sz="4000" b="1">
              <a:solidFill>
                <a:srgbClr val="18539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Picture 4" descr="A collage of a person&#10;&#10;Description automatically generated with low confidence">
            <a:extLst>
              <a:ext uri="{FF2B5EF4-FFF2-40B4-BE49-F238E27FC236}">
                <a16:creationId xmlns:a16="http://schemas.microsoft.com/office/drawing/2014/main" id="{26CD1CA3-6DFB-026E-57FC-72A5653CAE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85" y="1304818"/>
            <a:ext cx="9445981" cy="459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735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790055-1EE3-A558-D6A0-B4949C12E9D0}"/>
              </a:ext>
            </a:extLst>
          </p:cNvPr>
          <p:cNvCxnSpPr>
            <a:cxnSpLocks/>
          </p:cNvCxnSpPr>
          <p:nvPr/>
        </p:nvCxnSpPr>
        <p:spPr>
          <a:xfrm>
            <a:off x="688976" y="558800"/>
            <a:ext cx="108172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132A35-5BB1-1350-98C2-A109CA478715}"/>
              </a:ext>
            </a:extLst>
          </p:cNvPr>
          <p:cNvSpPr/>
          <p:nvPr/>
        </p:nvSpPr>
        <p:spPr>
          <a:xfrm>
            <a:off x="0" y="4726112"/>
            <a:ext cx="12192000" cy="2131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DF5284-FAD6-F79D-9C70-7A0764A61C1D}"/>
              </a:ext>
            </a:extLst>
          </p:cNvPr>
          <p:cNvSpPr txBox="1"/>
          <p:nvPr/>
        </p:nvSpPr>
        <p:spPr>
          <a:xfrm>
            <a:off x="515457" y="2966117"/>
            <a:ext cx="8104561" cy="1822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500" b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Capacity Assessment Findings</a:t>
            </a:r>
            <a:endParaRPr lang="en-US" sz="550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229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EF33366-425C-E894-5397-8F2A874A9A45}"/>
              </a:ext>
            </a:extLst>
          </p:cNvPr>
          <p:cNvSpPr txBox="1"/>
          <p:nvPr/>
        </p:nvSpPr>
        <p:spPr>
          <a:xfrm>
            <a:off x="587375" y="905668"/>
            <a:ext cx="11026775" cy="403187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32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>
                <a:cs typeface="Calibri"/>
              </a:rPr>
              <a:t>State of CX in government - Lauren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>
                <a:cs typeface="Calibri"/>
              </a:rPr>
              <a:t>What is the CXI at HHS - Jon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>
                <a:cs typeface="Calibri"/>
              </a:rPr>
              <a:t>What is the CX capacity at HHS - Lauren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>
                <a:cs typeface="Calibri"/>
              </a:rPr>
              <a:t>CXI wins - Jon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>
                <a:cs typeface="Calibri"/>
              </a:rPr>
              <a:t>Ways to get plugged in - Jon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2633212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889640" y="2563857"/>
            <a:ext cx="10412719" cy="26559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Open ended question: What do you think are the main ways people reported capturing customer feedback</a:t>
            </a:r>
            <a:r>
              <a:rPr lang="en-US" sz="4000" b="1">
                <a:solidFill>
                  <a:srgbClr val="185394"/>
                </a:solidFill>
                <a:latin typeface="Arial"/>
                <a:ea typeface="Times New Roman" panose="02020603050405020304" pitchFamily="18" charset="0"/>
                <a:cs typeface="Arial"/>
              </a:rPr>
              <a:t>?</a:t>
            </a:r>
            <a:r>
              <a:rPr lang="en-US" sz="4000" b="1">
                <a:solidFill>
                  <a:srgbClr val="185394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Type in the chat. </a:t>
            </a:r>
          </a:p>
        </p:txBody>
      </p:sp>
    </p:spTree>
    <p:extLst>
      <p:ext uri="{BB962C8B-B14F-4D97-AF65-F5344CB8AC3E}">
        <p14:creationId xmlns:p14="http://schemas.microsoft.com/office/powerpoint/2010/main" val="222528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3EAFFE-5F19-65CC-D1BA-AF58048C8839}"/>
              </a:ext>
            </a:extLst>
          </p:cNvPr>
          <p:cNvSpPr txBox="1"/>
          <p:nvPr/>
        </p:nvSpPr>
        <p:spPr>
          <a:xfrm>
            <a:off x="272368" y="369870"/>
            <a:ext cx="4715838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Customer Understanding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A27380-CD80-3EF7-EA54-78CACE346E50}"/>
              </a:ext>
            </a:extLst>
          </p:cNvPr>
          <p:cNvCxnSpPr/>
          <p:nvPr/>
        </p:nvCxnSpPr>
        <p:spPr>
          <a:xfrm>
            <a:off x="5948737" y="482885"/>
            <a:ext cx="0" cy="525009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9CEDC8B-441C-0D68-81A1-34A038E799D3}"/>
              </a:ext>
            </a:extLst>
          </p:cNvPr>
          <p:cNvSpPr txBox="1"/>
          <p:nvPr/>
        </p:nvSpPr>
        <p:spPr>
          <a:xfrm>
            <a:off x="6380256" y="369870"/>
            <a:ext cx="4715838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Capturing Customer Feedback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7A9A58-FEED-0F1D-F3AC-3998389C2A6B}"/>
              </a:ext>
            </a:extLst>
          </p:cNvPr>
          <p:cNvSpPr txBox="1"/>
          <p:nvPr/>
        </p:nvSpPr>
        <p:spPr>
          <a:xfrm>
            <a:off x="647272" y="1202077"/>
            <a:ext cx="4869947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err="1"/>
              <a:t>OpDivs</a:t>
            </a:r>
            <a:r>
              <a:rPr lang="en-US" sz="2400"/>
              <a:t> generally have a good understanding of their customers, especially when they have specific projects in mind</a:t>
            </a:r>
          </a:p>
          <a:p>
            <a:endParaRPr lang="en-US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29DF0E-71D5-5F1A-DA8C-613F1CBBEC42}"/>
              </a:ext>
            </a:extLst>
          </p:cNvPr>
          <p:cNvSpPr txBox="1"/>
          <p:nvPr/>
        </p:nvSpPr>
        <p:spPr>
          <a:xfrm>
            <a:off x="6380256" y="1047964"/>
            <a:ext cx="4936672" cy="56323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err="1"/>
              <a:t>OpDivs</a:t>
            </a:r>
            <a:r>
              <a:rPr lang="en-US" sz="2400"/>
              <a:t> primarily collect customer feedback through: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/>
              <a:t>Surveys (8)</a:t>
            </a:r>
            <a:endParaRPr lang="en-US" sz="24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/>
              <a:t>Focus groups/direct consultation with customers (4)</a:t>
            </a:r>
            <a:endParaRPr lang="en-US" sz="24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/>
              <a:t>Social media and other types of online feedback (2)</a:t>
            </a:r>
          </a:p>
          <a:p>
            <a:r>
              <a:rPr lang="en-US" sz="2400"/>
              <a:t>They also use:</a:t>
            </a:r>
            <a:endParaRPr lang="en-US" sz="24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/>
              <a:t>“Contact Us” options on websites</a:t>
            </a:r>
            <a:endParaRPr lang="en-US" sz="24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/>
              <a:t>Formal Requests for Information</a:t>
            </a:r>
            <a:endParaRPr lang="en-US" sz="24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/>
              <a:t>Message testing</a:t>
            </a:r>
            <a:endParaRPr lang="en-US" sz="24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/>
              <a:t>Regular grants management check-ins and grantee surveys</a:t>
            </a:r>
            <a:endParaRPr lang="en-US" sz="240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5CAA83-762F-5B22-9FC3-6744A92C5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6094" y="369870"/>
            <a:ext cx="604669" cy="602605"/>
          </a:xfrm>
          <a:prstGeom prst="rect">
            <a:avLst/>
          </a:prstGeom>
        </p:spPr>
      </p:pic>
      <p:pic>
        <p:nvPicPr>
          <p:cNvPr id="11" name="Graphic 10" descr="Target Audience outline">
            <a:extLst>
              <a:ext uri="{FF2B5EF4-FFF2-40B4-BE49-F238E27FC236}">
                <a16:creationId xmlns:a16="http://schemas.microsoft.com/office/drawing/2014/main" id="{900116E8-295B-107F-34E4-39F88EEF2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65466" y="337416"/>
            <a:ext cx="667512" cy="66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258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3EAFFE-5F19-65CC-D1BA-AF58048C8839}"/>
              </a:ext>
            </a:extLst>
          </p:cNvPr>
          <p:cNvSpPr txBox="1"/>
          <p:nvPr/>
        </p:nvSpPr>
        <p:spPr>
          <a:xfrm>
            <a:off x="281623" y="367676"/>
            <a:ext cx="4715838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Use of AI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A27380-CD80-3EF7-EA54-78CACE346E50}"/>
              </a:ext>
            </a:extLst>
          </p:cNvPr>
          <p:cNvCxnSpPr/>
          <p:nvPr/>
        </p:nvCxnSpPr>
        <p:spPr>
          <a:xfrm>
            <a:off x="5948737" y="482885"/>
            <a:ext cx="0" cy="525009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9CEDC8B-441C-0D68-81A1-34A038E799D3}"/>
              </a:ext>
            </a:extLst>
          </p:cNvPr>
          <p:cNvSpPr txBox="1"/>
          <p:nvPr/>
        </p:nvSpPr>
        <p:spPr>
          <a:xfrm>
            <a:off x="6383544" y="369870"/>
            <a:ext cx="4715838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Web Traffic, Social Media, and Sentiment 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E7A8CF-A766-0F49-4C8D-BEB8C9A62CF6}"/>
              </a:ext>
            </a:extLst>
          </p:cNvPr>
          <p:cNvSpPr txBox="1"/>
          <p:nvPr/>
        </p:nvSpPr>
        <p:spPr>
          <a:xfrm>
            <a:off x="493163" y="1417835"/>
            <a:ext cx="4869947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There was interest and excitement about using AI to improve CX across most </a:t>
            </a:r>
            <a:r>
              <a:rPr lang="en-US" sz="2400" err="1"/>
              <a:t>OpDivs</a:t>
            </a:r>
            <a:r>
              <a:rPr lang="en-US" sz="2400"/>
              <a:t>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5 </a:t>
            </a:r>
            <a:r>
              <a:rPr lang="en-US" sz="2400" err="1"/>
              <a:t>OpDivs</a:t>
            </a:r>
            <a:r>
              <a:rPr lang="en-US" sz="2400"/>
              <a:t> are using any sort of AI to collect and analyze customer feedback</a:t>
            </a:r>
            <a:endParaRPr lang="en-US" sz="2400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D378D3-88BE-CC18-3C14-89CC6B715B6C}"/>
              </a:ext>
            </a:extLst>
          </p:cNvPr>
          <p:cNvSpPr txBox="1"/>
          <p:nvPr/>
        </p:nvSpPr>
        <p:spPr>
          <a:xfrm>
            <a:off x="6650806" y="1652429"/>
            <a:ext cx="48699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All </a:t>
            </a:r>
            <a:r>
              <a:rPr lang="en-US" sz="2400" err="1"/>
              <a:t>OpDivs</a:t>
            </a:r>
            <a:r>
              <a:rPr lang="en-US" sz="2400"/>
              <a:t> report measuring web traffic and social media engagement in some way, but sophistication varies widely</a:t>
            </a:r>
          </a:p>
          <a:p>
            <a:endParaRPr lang="en-US" sz="24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BA67F2-4EAD-E5DE-041D-DACB8253A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1462" y="245421"/>
            <a:ext cx="765451" cy="767729"/>
          </a:xfrm>
          <a:prstGeom prst="rect">
            <a:avLst/>
          </a:prstGeom>
        </p:spPr>
      </p:pic>
      <p:pic>
        <p:nvPicPr>
          <p:cNvPr id="9" name="Graphic 8" descr="Robot with solid fill">
            <a:extLst>
              <a:ext uri="{FF2B5EF4-FFF2-40B4-BE49-F238E27FC236}">
                <a16:creationId xmlns:a16="http://schemas.microsoft.com/office/drawing/2014/main" id="{2754A7D4-E695-C941-4157-8A18016F93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34729" y="306547"/>
            <a:ext cx="645475" cy="64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154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A27380-CD80-3EF7-EA54-78CACE346E50}"/>
              </a:ext>
            </a:extLst>
          </p:cNvPr>
          <p:cNvCxnSpPr/>
          <p:nvPr/>
        </p:nvCxnSpPr>
        <p:spPr>
          <a:xfrm>
            <a:off x="5948737" y="482885"/>
            <a:ext cx="0" cy="525009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9CEDC8B-441C-0D68-81A1-34A038E799D3}"/>
              </a:ext>
            </a:extLst>
          </p:cNvPr>
          <p:cNvSpPr txBox="1"/>
          <p:nvPr/>
        </p:nvSpPr>
        <p:spPr>
          <a:xfrm>
            <a:off x="343805" y="267128"/>
            <a:ext cx="4715838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Recognizing CX and Leadership Support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612BA1-6B31-A2FD-6111-77ECF3EB996B}"/>
              </a:ext>
            </a:extLst>
          </p:cNvPr>
          <p:cNvSpPr txBox="1"/>
          <p:nvPr/>
        </p:nvSpPr>
        <p:spPr>
          <a:xfrm>
            <a:off x="6381969" y="267128"/>
            <a:ext cx="4715838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Social Infrastructure and Support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E3172A-D79D-01E0-2014-12F1F3C60461}"/>
              </a:ext>
            </a:extLst>
          </p:cNvPr>
          <p:cNvSpPr txBox="1"/>
          <p:nvPr/>
        </p:nvSpPr>
        <p:spPr>
          <a:xfrm>
            <a:off x="608836" y="1410017"/>
            <a:ext cx="4869947" cy="56323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/>
              <a:t>All OpDivs report a high level of support for CX from leadership</a:t>
            </a:r>
            <a:endParaRPr lang="en-US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/>
              <a:t>Generally expressed through awards and strategic planning/prioritization</a:t>
            </a:r>
            <a:endParaRPr lang="en-US" sz="2400">
              <a:cs typeface="Calibri"/>
            </a:endParaRPr>
          </a:p>
          <a:p>
            <a:endParaRPr lang="en-US" sz="2400"/>
          </a:p>
          <a:p>
            <a:pPr marL="342900" indent="-342900">
              <a:buFont typeface="Arial"/>
              <a:buChar char="•"/>
            </a:pPr>
            <a:r>
              <a:rPr lang="en-US" sz="2400"/>
              <a:t>Most OpDivs reported having some way to recognize CX achievements:</a:t>
            </a:r>
            <a:endParaRPr lang="en-US" sz="2400">
              <a:cs typeface="Calibri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/>
              <a:t>CX awards (4)</a:t>
            </a:r>
            <a:endParaRPr lang="en-US" sz="2400">
              <a:cs typeface="Calibri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/>
              <a:t>CX Center of Excellence (1)</a:t>
            </a:r>
            <a:endParaRPr lang="en-US" sz="2400">
              <a:cs typeface="Calibri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/>
              <a:t>PMAPs (1)</a:t>
            </a:r>
            <a:endParaRPr lang="en-US" sz="2400">
              <a:cs typeface="Calibri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/>
              <a:t>CX Innovation Challenge (1)</a:t>
            </a:r>
            <a:endParaRPr lang="en-US" sz="240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/>
          </a:p>
          <a:p>
            <a:endParaRPr lang="en-US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FC7982-85C3-6B32-6EDF-D8D401AACD9A}"/>
              </a:ext>
            </a:extLst>
          </p:cNvPr>
          <p:cNvSpPr txBox="1"/>
          <p:nvPr/>
        </p:nvSpPr>
        <p:spPr>
          <a:xfrm>
            <a:off x="6427873" y="1410017"/>
            <a:ext cx="4869947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6 </a:t>
            </a:r>
            <a:r>
              <a:rPr lang="en-US" sz="2400" err="1"/>
              <a:t>OpDivs</a:t>
            </a:r>
            <a:r>
              <a:rPr lang="en-US" sz="2400"/>
              <a:t> already have CX Communities of Practice or similar workgroups that an HHS-wide group could build on</a:t>
            </a:r>
          </a:p>
          <a:p>
            <a:endParaRPr lang="en-US" sz="2400"/>
          </a:p>
        </p:txBody>
      </p:sp>
      <p:pic>
        <p:nvPicPr>
          <p:cNvPr id="9" name="Graphic 8" descr="Management with solid fill">
            <a:extLst>
              <a:ext uri="{FF2B5EF4-FFF2-40B4-BE49-F238E27FC236}">
                <a16:creationId xmlns:a16="http://schemas.microsoft.com/office/drawing/2014/main" id="{BEA57387-C5AC-16A6-0F0B-C4448E448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95507" y="387565"/>
            <a:ext cx="713231" cy="713231"/>
          </a:xfrm>
          <a:prstGeom prst="rect">
            <a:avLst/>
          </a:prstGeom>
        </p:spPr>
      </p:pic>
      <p:pic>
        <p:nvPicPr>
          <p:cNvPr id="11" name="Graphic 10" descr="Connections with solid fill">
            <a:extLst>
              <a:ext uri="{FF2B5EF4-FFF2-40B4-BE49-F238E27FC236}">
                <a16:creationId xmlns:a16="http://schemas.microsoft.com/office/drawing/2014/main" id="{C9629544-1EDA-93DF-7D36-C28D48C16E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51916" y="387565"/>
            <a:ext cx="713231" cy="71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14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889640" y="2563857"/>
            <a:ext cx="10412719" cy="2003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Open ended question: What do you think are the barriers to increasing CX capacity? Type in the chat. </a:t>
            </a:r>
          </a:p>
        </p:txBody>
      </p:sp>
    </p:spTree>
    <p:extLst>
      <p:ext uri="{BB962C8B-B14F-4D97-AF65-F5344CB8AC3E}">
        <p14:creationId xmlns:p14="http://schemas.microsoft.com/office/powerpoint/2010/main" val="2474987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A27380-CD80-3EF7-EA54-78CACE346E50}"/>
              </a:ext>
            </a:extLst>
          </p:cNvPr>
          <p:cNvCxnSpPr/>
          <p:nvPr/>
        </p:nvCxnSpPr>
        <p:spPr>
          <a:xfrm>
            <a:off x="5948737" y="482885"/>
            <a:ext cx="0" cy="525009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9CEDC8B-441C-0D68-81A1-34A038E799D3}"/>
              </a:ext>
            </a:extLst>
          </p:cNvPr>
          <p:cNvSpPr txBox="1"/>
          <p:nvPr/>
        </p:nvSpPr>
        <p:spPr>
          <a:xfrm>
            <a:off x="299427" y="221274"/>
            <a:ext cx="4715838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Training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57ACB6-F595-9067-E6AE-1635FDEAE7D4}"/>
              </a:ext>
            </a:extLst>
          </p:cNvPr>
          <p:cNvSpPr txBox="1"/>
          <p:nvPr/>
        </p:nvSpPr>
        <p:spPr>
          <a:xfrm>
            <a:off x="6428203" y="267441"/>
            <a:ext cx="4715838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Barriers to Increasing CX Capacity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DC8499-D32E-1958-D367-06837E3B6017}"/>
              </a:ext>
            </a:extLst>
          </p:cNvPr>
          <p:cNvSpPr txBox="1"/>
          <p:nvPr/>
        </p:nvSpPr>
        <p:spPr>
          <a:xfrm>
            <a:off x="491451" y="856357"/>
            <a:ext cx="48699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4 </a:t>
            </a:r>
            <a:r>
              <a:rPr lang="en-US" sz="2400" err="1"/>
              <a:t>OpDivs</a:t>
            </a:r>
            <a:r>
              <a:rPr lang="en-US" sz="2400"/>
              <a:t> reported offering training specifically on CX or 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All </a:t>
            </a:r>
            <a:r>
              <a:rPr lang="en-US" sz="2400" err="1"/>
              <a:t>OpDivs</a:t>
            </a:r>
            <a:r>
              <a:rPr lang="en-US" sz="2400"/>
              <a:t> expressed interest in additional training opportunities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E5262D-A9D1-F4B0-3C81-29F723CFAD77}"/>
              </a:ext>
            </a:extLst>
          </p:cNvPr>
          <p:cNvSpPr txBox="1"/>
          <p:nvPr/>
        </p:nvSpPr>
        <p:spPr>
          <a:xfrm>
            <a:off x="6428203" y="1441982"/>
            <a:ext cx="4869947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Funding (5)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Staffing (5)</a:t>
            </a:r>
            <a:endParaRPr lang="en-US" sz="240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Barriers associated with Paperwork Reduction Act (1)</a:t>
            </a:r>
            <a:endParaRPr lang="en-US" sz="240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cs typeface="Calibri"/>
              </a:rPr>
              <a:t>Organizational siloes (1)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>
                <a:cs typeface="Calibri"/>
              </a:rPr>
              <a:t>Culture change (1)</a:t>
            </a:r>
          </a:p>
        </p:txBody>
      </p:sp>
      <p:pic>
        <p:nvPicPr>
          <p:cNvPr id="8" name="Graphic 7" descr="Teacher with solid fill">
            <a:extLst>
              <a:ext uri="{FF2B5EF4-FFF2-40B4-BE49-F238E27FC236}">
                <a16:creationId xmlns:a16="http://schemas.microsoft.com/office/drawing/2014/main" id="{A334651F-1BA6-AEDB-83F8-5E798637A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48793" y="152269"/>
            <a:ext cx="704088" cy="704088"/>
          </a:xfrm>
          <a:prstGeom prst="rect">
            <a:avLst/>
          </a:prstGeom>
        </p:spPr>
      </p:pic>
      <p:pic>
        <p:nvPicPr>
          <p:cNvPr id="10" name="Graphic 9" descr="Construction Barricade with solid fill">
            <a:extLst>
              <a:ext uri="{FF2B5EF4-FFF2-40B4-BE49-F238E27FC236}">
                <a16:creationId xmlns:a16="http://schemas.microsoft.com/office/drawing/2014/main" id="{B2DFE5C2-5DF9-1538-15FB-3FA4EDD5E7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88485" y="392450"/>
            <a:ext cx="704088" cy="70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6472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A27380-CD80-3EF7-EA54-78CACE346E50}"/>
              </a:ext>
            </a:extLst>
          </p:cNvPr>
          <p:cNvCxnSpPr/>
          <p:nvPr/>
        </p:nvCxnSpPr>
        <p:spPr>
          <a:xfrm>
            <a:off x="5948737" y="482885"/>
            <a:ext cx="0" cy="5250095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9CEDC8B-441C-0D68-81A1-34A038E799D3}"/>
              </a:ext>
            </a:extLst>
          </p:cNvPr>
          <p:cNvSpPr txBox="1"/>
          <p:nvPr/>
        </p:nvSpPr>
        <p:spPr>
          <a:xfrm>
            <a:off x="241194" y="208825"/>
            <a:ext cx="4715838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Hiring and Performance Plans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57ACB6-F595-9067-E6AE-1635FDEAE7D4}"/>
              </a:ext>
            </a:extLst>
          </p:cNvPr>
          <p:cNvSpPr txBox="1"/>
          <p:nvPr/>
        </p:nvSpPr>
        <p:spPr>
          <a:xfrm>
            <a:off x="6459025" y="208825"/>
            <a:ext cx="4715838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Funding CX Initiatives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DC8499-D32E-1958-D367-06837E3B6017}"/>
              </a:ext>
            </a:extLst>
          </p:cNvPr>
          <p:cNvSpPr txBox="1"/>
          <p:nvPr/>
        </p:nvSpPr>
        <p:spPr>
          <a:xfrm>
            <a:off x="491451" y="856357"/>
            <a:ext cx="4869947" cy="56323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5 reported that they did have CX staff, including: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/>
              <a:t>Chief Customer Experience Officer </a:t>
            </a:r>
            <a:endParaRPr lang="en-US" sz="2400">
              <a:cs typeface="Calibri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/>
              <a:t>CX and User Experience (UX) designers and experts</a:t>
            </a:r>
            <a:endParaRPr lang="en-US" sz="2400">
              <a:cs typeface="Calibri"/>
            </a:endParaRPr>
          </a:p>
          <a:p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Almost all </a:t>
            </a:r>
            <a:r>
              <a:rPr lang="en-US" sz="2400" err="1"/>
              <a:t>OpDivs</a:t>
            </a:r>
            <a:r>
              <a:rPr lang="en-US" sz="2400"/>
              <a:t> reported interest in hiring more CX experts; most reported needing more help to recruit and hire</a:t>
            </a:r>
            <a:endParaRPr lang="en-US" sz="2400">
              <a:cs typeface="Calibri"/>
            </a:endParaRPr>
          </a:p>
          <a:p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Using contractors for CX projects is common</a:t>
            </a:r>
            <a:endParaRPr lang="en-US" sz="2400">
              <a:cs typeface="Calibri"/>
            </a:endParaRPr>
          </a:p>
          <a:p>
            <a:endParaRPr lang="en-US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E5262D-A9D1-F4B0-3C81-29F723CFAD77}"/>
              </a:ext>
            </a:extLst>
          </p:cNvPr>
          <p:cNvSpPr txBox="1"/>
          <p:nvPr/>
        </p:nvSpPr>
        <p:spPr>
          <a:xfrm>
            <a:off x="6459025" y="856356"/>
            <a:ext cx="48699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CMS is the only </a:t>
            </a:r>
            <a:r>
              <a:rPr lang="en-US" sz="2400" err="1"/>
              <a:t>OpDiv</a:t>
            </a:r>
            <a:r>
              <a:rPr lang="en-US" sz="2400"/>
              <a:t> that reported substantial dedicated funding for organization-wide CX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/>
              <a:t>Most </a:t>
            </a:r>
            <a:r>
              <a:rPr lang="en-US" sz="2400" err="1"/>
              <a:t>OpDivs</a:t>
            </a:r>
            <a:r>
              <a:rPr lang="en-US" sz="2400"/>
              <a:t> pay for CX improvements within project budgets or using existing staff/contractor time</a:t>
            </a:r>
          </a:p>
          <a:p>
            <a:endParaRPr lang="en-US" sz="2400"/>
          </a:p>
        </p:txBody>
      </p:sp>
      <p:pic>
        <p:nvPicPr>
          <p:cNvPr id="9" name="Graphic 8" descr="Checklist with solid fill">
            <a:extLst>
              <a:ext uri="{FF2B5EF4-FFF2-40B4-BE49-F238E27FC236}">
                <a16:creationId xmlns:a16="http://schemas.microsoft.com/office/drawing/2014/main" id="{1E65C9E4-9BD1-F56B-D643-9182F7B1FA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90228" y="99061"/>
            <a:ext cx="742748" cy="742748"/>
          </a:xfrm>
          <a:prstGeom prst="rect">
            <a:avLst/>
          </a:prstGeom>
        </p:spPr>
      </p:pic>
      <p:pic>
        <p:nvPicPr>
          <p:cNvPr id="11" name="Graphic 10" descr="Piggy Bank with solid fill">
            <a:extLst>
              <a:ext uri="{FF2B5EF4-FFF2-40B4-BE49-F238E27FC236}">
                <a16:creationId xmlns:a16="http://schemas.microsoft.com/office/drawing/2014/main" id="{454BD30F-26A9-DA32-815E-FECD402502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08057" y="99060"/>
            <a:ext cx="742749" cy="74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6007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790055-1EE3-A558-D6A0-B4949C12E9D0}"/>
              </a:ext>
            </a:extLst>
          </p:cNvPr>
          <p:cNvCxnSpPr>
            <a:cxnSpLocks/>
          </p:cNvCxnSpPr>
          <p:nvPr/>
        </p:nvCxnSpPr>
        <p:spPr>
          <a:xfrm>
            <a:off x="688976" y="558800"/>
            <a:ext cx="108172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132A35-5BB1-1350-98C2-A109CA478715}"/>
              </a:ext>
            </a:extLst>
          </p:cNvPr>
          <p:cNvSpPr/>
          <p:nvPr/>
        </p:nvSpPr>
        <p:spPr>
          <a:xfrm>
            <a:off x="0" y="4726112"/>
            <a:ext cx="12192000" cy="2131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DF5284-FAD6-F79D-9C70-7A0764A61C1D}"/>
              </a:ext>
            </a:extLst>
          </p:cNvPr>
          <p:cNvSpPr txBox="1"/>
          <p:nvPr/>
        </p:nvSpPr>
        <p:spPr>
          <a:xfrm>
            <a:off x="395385" y="2966117"/>
            <a:ext cx="8104561" cy="925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500" b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CX Initiative wins</a:t>
            </a:r>
            <a:endParaRPr lang="en-US" sz="550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0110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1350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 Incentive Memo</a:t>
            </a:r>
          </a:p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(gift cards)</a:t>
            </a:r>
            <a:endParaRPr lang="en-US" sz="4000" b="1">
              <a:solidFill>
                <a:srgbClr val="18539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EDDE2D-9C31-32BB-4349-09545A5FDAD5}"/>
              </a:ext>
            </a:extLst>
          </p:cNvPr>
          <p:cNvSpPr txBox="1"/>
          <p:nvPr/>
        </p:nvSpPr>
        <p:spPr>
          <a:xfrm>
            <a:off x="711084" y="2062325"/>
            <a:ext cx="11026775" cy="310854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800">
                <a:cs typeface="Calibri" panose="020F0502020204030204"/>
              </a:rPr>
              <a:t>Using gift cards responsibly ensures that HHS can reach a diverse pool of potential research participants or customers to inform and improve HHS’s services. </a:t>
            </a:r>
            <a:r>
              <a:rPr lang="en-US" sz="2800" i="1">
                <a:cs typeface="Calibri" panose="020F0502020204030204"/>
              </a:rPr>
              <a:t>Both the memo and form are always available on the CX </a:t>
            </a:r>
            <a:r>
              <a:rPr lang="en-US" sz="2800" i="1" err="1">
                <a:cs typeface="Calibri" panose="020F0502020204030204"/>
              </a:rPr>
              <a:t>Sharepoint</a:t>
            </a:r>
            <a:r>
              <a:rPr lang="en-US" sz="2800" i="1">
                <a:cs typeface="Calibri" panose="020F0502020204030204"/>
              </a:rPr>
              <a:t> site.</a:t>
            </a:r>
          </a:p>
          <a:p>
            <a:endParaRPr lang="en-US" sz="2800">
              <a:cs typeface="Calibri" panose="020F0502020204030204"/>
            </a:endParaRPr>
          </a:p>
          <a:p>
            <a:endParaRPr lang="en-US" sz="2800" b="1">
              <a:cs typeface="Calibri" panose="020F0502020204030204"/>
            </a:endParaRPr>
          </a:p>
          <a:p>
            <a:endParaRPr lang="en-US" sz="2800">
              <a:cs typeface="Calibri" panose="020F0502020204030204"/>
            </a:endParaRPr>
          </a:p>
        </p:txBody>
      </p:sp>
      <p:pic>
        <p:nvPicPr>
          <p:cNvPr id="3" name="Picture 4" descr="Gift Card icon PNG and SVG Vector Free Download">
            <a:extLst>
              <a:ext uri="{FF2B5EF4-FFF2-40B4-BE49-F238E27FC236}">
                <a16:creationId xmlns:a16="http://schemas.microsoft.com/office/drawing/2014/main" id="{078AC19E-F337-0A86-B7B6-C55D447EE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138" y="430301"/>
            <a:ext cx="1520350" cy="98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4045C1-EEBD-C05C-B358-EB61613594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841" t="24287" r="34786" b="21301"/>
          <a:stretch/>
        </p:blipFill>
        <p:spPr>
          <a:xfrm>
            <a:off x="3512633" y="3909345"/>
            <a:ext cx="2297151" cy="2241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5E6D4D-6038-88A5-1663-415B63672A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933" t="35122" r="34787" b="10731"/>
          <a:stretch/>
        </p:blipFill>
        <p:spPr>
          <a:xfrm>
            <a:off x="6594728" y="3909345"/>
            <a:ext cx="2325342" cy="2264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4050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 Tools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EDDE2D-9C31-32BB-4349-09545A5FDAD5}"/>
              </a:ext>
            </a:extLst>
          </p:cNvPr>
          <p:cNvSpPr txBox="1"/>
          <p:nvPr/>
        </p:nvSpPr>
        <p:spPr>
          <a:xfrm>
            <a:off x="582612" y="3150506"/>
            <a:ext cx="11026775" cy="16312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i="0" u="sng">
                <a:solidFill>
                  <a:srgbClr val="004E8C"/>
                </a:solidFill>
                <a:effectLst/>
                <a:latin typeface="Segoe UI" panose="020B0502040204020203" pitchFamily="34" charset="0"/>
                <a:hlinkClick r:id="rId2"/>
              </a:rPr>
              <a:t>Paperwork Reduction Act (PRA) Generic Clearance for Improving CX Aid</a:t>
            </a:r>
            <a:r>
              <a:rPr lang="en-US" sz="2400" b="0" i="0">
                <a:solidFill>
                  <a:srgbClr val="323130"/>
                </a:solidFill>
                <a:effectLst/>
                <a:latin typeface="Segoe UI" panose="020B0502040204020203" pitchFamily="34" charset="0"/>
              </a:rPr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i="0" u="sng">
                <a:solidFill>
                  <a:srgbClr val="004E8C"/>
                </a:solidFill>
                <a:effectLst/>
                <a:latin typeface="Segoe UI" panose="020B0502040204020203" pitchFamily="34" charset="0"/>
                <a:hlinkClick r:id="rId3"/>
              </a:rPr>
              <a:t>PRA Generic Clearance for CX FAQ</a:t>
            </a:r>
            <a:endParaRPr lang="en-US" sz="2400" b="0" i="0">
              <a:solidFill>
                <a:srgbClr val="323130"/>
              </a:solidFill>
              <a:effectLst/>
              <a:latin typeface="Segoe UI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i="0" u="sng">
                <a:solidFill>
                  <a:srgbClr val="004E8C"/>
                </a:solidFill>
                <a:effectLst/>
                <a:latin typeface="Segoe UI" panose="020B0502040204020203" pitchFamily="34" charset="0"/>
                <a:hlinkClick r:id="rId4"/>
              </a:rPr>
              <a:t>PRA Generic Clearance for CX Process Map</a:t>
            </a:r>
            <a:endParaRPr lang="en-US" sz="2400" b="0" i="0" u="sng">
              <a:solidFill>
                <a:srgbClr val="004E8C"/>
              </a:solidFill>
              <a:effectLst/>
              <a:latin typeface="Segoe UI" panose="020B0502040204020203" pitchFamily="34" charset="0"/>
            </a:endParaRPr>
          </a:p>
          <a:p>
            <a:endParaRPr lang="en-US" sz="2800">
              <a:cs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0C5628-296D-D51B-CF53-819976FD1652}"/>
              </a:ext>
            </a:extLst>
          </p:cNvPr>
          <p:cNvSpPr txBox="1"/>
          <p:nvPr/>
        </p:nvSpPr>
        <p:spPr>
          <a:xfrm>
            <a:off x="633025" y="1076005"/>
            <a:ext cx="11026775" cy="181588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Last month we heard from OMB about the process to submit under HHS’ generic clearance for CX work. ASFR also developed an Aid describing the process, a FAQ document, and a Process Map. </a:t>
            </a:r>
            <a:r>
              <a:rPr lang="en-US" sz="2800" i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Those resources and OMB’s presentations are always available on the CX </a:t>
            </a:r>
            <a:r>
              <a:rPr lang="en-US" sz="2800" i="1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Sharepoint</a:t>
            </a:r>
            <a:r>
              <a:rPr lang="en-US" sz="2800" i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site.</a:t>
            </a:r>
            <a:endParaRPr lang="en-US" sz="2800" i="1">
              <a:cs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789923-2453-30EC-7C96-28478F5DB199}"/>
              </a:ext>
            </a:extLst>
          </p:cNvPr>
          <p:cNvSpPr txBox="1"/>
          <p:nvPr/>
        </p:nvSpPr>
        <p:spPr>
          <a:xfrm>
            <a:off x="714702" y="4781722"/>
            <a:ext cx="1028539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800" i="1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CMS PRA questions should be directed to </a:t>
            </a:r>
            <a:r>
              <a:rPr lang="en-US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Bill Parham and please see the </a:t>
            </a:r>
            <a:r>
              <a:rPr lang="en-US" sz="2800" b="1" i="1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CMS CX and Paperwork Reduction Act Playbook</a:t>
            </a:r>
            <a:r>
              <a:rPr lang="en-US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679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790055-1EE3-A558-D6A0-B4949C12E9D0}"/>
              </a:ext>
            </a:extLst>
          </p:cNvPr>
          <p:cNvCxnSpPr>
            <a:cxnSpLocks/>
          </p:cNvCxnSpPr>
          <p:nvPr/>
        </p:nvCxnSpPr>
        <p:spPr>
          <a:xfrm>
            <a:off x="688976" y="558800"/>
            <a:ext cx="108172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132A35-5BB1-1350-98C2-A109CA478715}"/>
              </a:ext>
            </a:extLst>
          </p:cNvPr>
          <p:cNvSpPr/>
          <p:nvPr/>
        </p:nvSpPr>
        <p:spPr>
          <a:xfrm>
            <a:off x="0" y="4726112"/>
            <a:ext cx="12192000" cy="2131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DF5284-FAD6-F79D-9C70-7A0764A61C1D}"/>
              </a:ext>
            </a:extLst>
          </p:cNvPr>
          <p:cNvSpPr txBox="1"/>
          <p:nvPr/>
        </p:nvSpPr>
        <p:spPr>
          <a:xfrm>
            <a:off x="395385" y="2966117"/>
            <a:ext cx="8104561" cy="925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500" b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CX Across Government</a:t>
            </a:r>
            <a:endParaRPr lang="en-US" sz="550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1141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CXI’s Future work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0C5628-296D-D51B-CF53-819976FD1652}"/>
              </a:ext>
            </a:extLst>
          </p:cNvPr>
          <p:cNvSpPr txBox="1"/>
          <p:nvPr/>
        </p:nvSpPr>
        <p:spPr>
          <a:xfrm>
            <a:off x="675066" y="1338763"/>
            <a:ext cx="11026775" cy="310854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Develop a CX Award</a:t>
            </a:r>
          </a:p>
          <a:p>
            <a:endParaRPr lang="en-US" sz="280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Grow the HHS CX COP</a:t>
            </a:r>
          </a:p>
          <a:p>
            <a:endParaRPr lang="en-US" sz="280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Continue supporting the CX projects across </a:t>
            </a:r>
            <a:r>
              <a:rPr lang="en-US" sz="280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OpDivs</a:t>
            </a:r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through FY25</a:t>
            </a:r>
          </a:p>
          <a:p>
            <a:endParaRPr lang="en-US" sz="280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r>
              <a:rPr lang="en-US" sz="280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Exploring CX priorities with the new administration</a:t>
            </a:r>
            <a:endParaRPr lang="en-US" sz="28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373180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790055-1EE3-A558-D6A0-B4949C12E9D0}"/>
              </a:ext>
            </a:extLst>
          </p:cNvPr>
          <p:cNvCxnSpPr>
            <a:cxnSpLocks/>
          </p:cNvCxnSpPr>
          <p:nvPr/>
        </p:nvCxnSpPr>
        <p:spPr>
          <a:xfrm>
            <a:off x="688976" y="558800"/>
            <a:ext cx="108172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132A35-5BB1-1350-98C2-A109CA478715}"/>
              </a:ext>
            </a:extLst>
          </p:cNvPr>
          <p:cNvSpPr/>
          <p:nvPr/>
        </p:nvSpPr>
        <p:spPr>
          <a:xfrm>
            <a:off x="0" y="4726112"/>
            <a:ext cx="12192000" cy="2131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DF5284-FAD6-F79D-9C70-7A0764A61C1D}"/>
              </a:ext>
            </a:extLst>
          </p:cNvPr>
          <p:cNvSpPr txBox="1"/>
          <p:nvPr/>
        </p:nvSpPr>
        <p:spPr>
          <a:xfrm>
            <a:off x="515457" y="2966117"/>
            <a:ext cx="8104561" cy="925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500" b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Ways to get plugged in</a:t>
            </a:r>
            <a:endParaRPr lang="en-US" sz="550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1122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889640" y="2563857"/>
            <a:ext cx="10412719" cy="2003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Polling question: Do you currently participate in a CX Community of Practice?</a:t>
            </a:r>
          </a:p>
        </p:txBody>
      </p:sp>
    </p:spTree>
    <p:extLst>
      <p:ext uri="{BB962C8B-B14F-4D97-AF65-F5344CB8AC3E}">
        <p14:creationId xmlns:p14="http://schemas.microsoft.com/office/powerpoint/2010/main" val="25468218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4B4C28-890D-C675-6387-31F120C2FB0B}"/>
              </a:ext>
            </a:extLst>
          </p:cNvPr>
          <p:cNvSpPr/>
          <p:nvPr/>
        </p:nvSpPr>
        <p:spPr>
          <a:xfrm>
            <a:off x="827685" y="1447099"/>
            <a:ext cx="10903692" cy="14473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1B2CCEE-67E3-8E73-4591-03F20E5609D1}"/>
              </a:ext>
            </a:extLst>
          </p:cNvPr>
          <p:cNvSpPr/>
          <p:nvPr/>
        </p:nvSpPr>
        <p:spPr>
          <a:xfrm>
            <a:off x="818503" y="1437920"/>
            <a:ext cx="2793265" cy="14473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/>
              <a:t>Join the HHS CX Community of Practice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6E3AA0B-6C67-668F-9529-EFF81DFD2C64}"/>
              </a:ext>
            </a:extLst>
          </p:cNvPr>
          <p:cNvSpPr/>
          <p:nvPr/>
        </p:nvSpPr>
        <p:spPr>
          <a:xfrm>
            <a:off x="856797" y="3130348"/>
            <a:ext cx="10903692" cy="14473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16EDA35-83F4-7E52-5FD2-2BFE823CB257}"/>
              </a:ext>
            </a:extLst>
          </p:cNvPr>
          <p:cNvSpPr/>
          <p:nvPr/>
        </p:nvSpPr>
        <p:spPr>
          <a:xfrm>
            <a:off x="847615" y="3121169"/>
            <a:ext cx="2793265" cy="14473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/>
              <a:t>Join the GSA CX Community of Practice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Ways to get involved</a:t>
            </a:r>
            <a:endParaRPr lang="en-US" sz="4000" b="1">
              <a:solidFill>
                <a:srgbClr val="18539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7087EF-49A9-085A-1856-216CA8E0C4CD}"/>
              </a:ext>
            </a:extLst>
          </p:cNvPr>
          <p:cNvSpPr txBox="1"/>
          <p:nvPr/>
        </p:nvSpPr>
        <p:spPr>
          <a:xfrm>
            <a:off x="3370674" y="1909181"/>
            <a:ext cx="8360703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1"/>
            <a:r>
              <a:rPr lang="en-US" sz="2200">
                <a:cs typeface="Calibri" panose="020F0502020204030204"/>
              </a:rPr>
              <a:t> </a:t>
            </a:r>
            <a:r>
              <a:rPr lang="en-US" sz="2800">
                <a:cs typeface="Calibri" panose="020F0502020204030204"/>
              </a:rPr>
              <a:t>Email CX@hhs.gov</a:t>
            </a:r>
            <a:endParaRPr lang="en-US" sz="3200">
              <a:cs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9B0025-BAE6-7014-7545-31E493B82FBC}"/>
              </a:ext>
            </a:extLst>
          </p:cNvPr>
          <p:cNvSpPr txBox="1"/>
          <p:nvPr/>
        </p:nvSpPr>
        <p:spPr>
          <a:xfrm>
            <a:off x="3370673" y="3639208"/>
            <a:ext cx="8360703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lvl="1"/>
            <a:r>
              <a:rPr lang="en-US" sz="2200">
                <a:cs typeface="Calibri" panose="020F0502020204030204"/>
              </a:rPr>
              <a:t>https://coe.gsa.gov/communities/cx.html Or google “GSA CX COP”</a:t>
            </a:r>
            <a:endParaRPr lang="en-US" sz="320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505770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CF25FE04-6556-57BA-81E7-3BE50819478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75" y="572430"/>
            <a:ext cx="4935881" cy="55112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648305" y="2223474"/>
            <a:ext cx="5956320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Thank you for joining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8F7417-D439-558E-0924-A801F0C08F1E}"/>
              </a:ext>
            </a:extLst>
          </p:cNvPr>
          <p:cNvSpPr txBox="1"/>
          <p:nvPr/>
        </p:nvSpPr>
        <p:spPr>
          <a:xfrm>
            <a:off x="5648305" y="3069811"/>
            <a:ext cx="6103344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2800"/>
          </a:p>
          <a:p>
            <a:r>
              <a:rPr lang="en-US" sz="2800"/>
              <a:t>Please email </a:t>
            </a:r>
            <a:r>
              <a:rPr lang="en-US" sz="2800">
                <a:hlinkClick r:id="rId3"/>
              </a:rPr>
              <a:t>CX@hhs.gov</a:t>
            </a:r>
            <a:r>
              <a:rPr lang="en-US" sz="2800"/>
              <a:t> with any questions, suggestions, or to join listserv</a:t>
            </a:r>
            <a:endParaRPr lang="en-US" sz="2800"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55C6C8-9CEA-1A3D-9061-F2682325A9F9}"/>
              </a:ext>
            </a:extLst>
          </p:cNvPr>
          <p:cNvSpPr/>
          <p:nvPr/>
        </p:nvSpPr>
        <p:spPr>
          <a:xfrm>
            <a:off x="694063" y="6083688"/>
            <a:ext cx="1630496" cy="460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885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72898C8-A692-58F3-FA3F-6D0C547415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303" y="1844872"/>
            <a:ext cx="6677957" cy="31436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6000"/>
              </a:lnSpc>
            </a:pPr>
            <a:r>
              <a:rPr lang="en-US" sz="4000" b="1">
                <a:solidFill>
                  <a:srgbClr val="185394"/>
                </a:solidFill>
                <a:latin typeface="Arial"/>
                <a:ea typeface="Times New Roman" panose="02020603050405020304" pitchFamily="18" charset="0"/>
                <a:cs typeface="Arial"/>
              </a:rPr>
              <a:t>CX Around the Government</a:t>
            </a:r>
            <a:endParaRPr lang="en-US" sz="4000" b="1">
              <a:solidFill>
                <a:srgbClr val="18539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DADDDB0-09C4-3CF0-4D0E-E8EE8ED1B9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" t="12670" r="4084" b="10633"/>
          <a:stretch/>
        </p:blipFill>
        <p:spPr>
          <a:xfrm>
            <a:off x="279918" y="1075232"/>
            <a:ext cx="7240555" cy="23537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0AAE66-60DC-194C-4E68-A3498930EF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988561"/>
            <a:ext cx="5563376" cy="6192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16BA3E-3C84-B3F0-0AFF-0DCA2F9274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770031"/>
            <a:ext cx="5096586" cy="447737"/>
          </a:xfrm>
          <a:prstGeom prst="rect">
            <a:avLst/>
          </a:prstGeom>
        </p:spPr>
      </p:pic>
      <p:pic>
        <p:nvPicPr>
          <p:cNvPr id="13" name="Picture 1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B5BAE9D7-2E80-D0F6-B7D2-03AB530487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18" y="3559110"/>
            <a:ext cx="5005744" cy="1214235"/>
          </a:xfrm>
          <a:prstGeom prst="rect">
            <a:avLst/>
          </a:prstGeom>
        </p:spPr>
      </p:pic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39CB968D-31C8-EAC2-89E6-234F2C1310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34" y="4988561"/>
            <a:ext cx="5973666" cy="86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32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CX Across Government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4304C3-DCD5-2E93-0F3D-8E752A8DD46A}"/>
              </a:ext>
            </a:extLst>
          </p:cNvPr>
          <p:cNvSpPr txBox="1"/>
          <p:nvPr/>
        </p:nvSpPr>
        <p:spPr>
          <a:xfrm>
            <a:off x="8103476" y="1792011"/>
            <a:ext cx="3878316" cy="397031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marL="91440">
              <a:spcBef>
                <a:spcPts val="0"/>
              </a:spcBef>
              <a:spcAft>
                <a:spcPts val="0"/>
              </a:spcAft>
            </a:pPr>
            <a:r>
              <a:rPr lang="en-US" sz="2800" b="1">
                <a:effectLst/>
                <a:ea typeface="Georgia" panose="02040502050405020303" pitchFamily="18" charset="0"/>
                <a:cs typeface="Georgia" panose="02040502050405020303" pitchFamily="18" charset="0"/>
              </a:rPr>
              <a:t>Life Experiences</a:t>
            </a:r>
          </a:p>
          <a:p>
            <a:pPr marL="91440">
              <a:spcBef>
                <a:spcPts val="0"/>
              </a:spcBef>
              <a:spcAft>
                <a:spcPts val="0"/>
              </a:spcAft>
            </a:pPr>
            <a:r>
              <a:rPr lang="en-US" sz="2800">
                <a:effectLst/>
                <a:ea typeface="Georgia" panose="02040502050405020303" pitchFamily="18" charset="0"/>
                <a:cs typeface="Georgia" panose="02040502050405020303" pitchFamily="18" charset="0"/>
              </a:rPr>
              <a:t>Is a new model of the Federal delivery system working together— across agencies and across government — driven by customer (“human-centered design”) research.</a:t>
            </a:r>
            <a:endParaRPr lang="en-US" sz="2800" b="1">
              <a:effectLst/>
              <a:ea typeface="Georgia" panose="02040502050405020303" pitchFamily="18" charset="0"/>
              <a:cs typeface="Georgia" panose="020405020504050203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526308-D744-EA65-A98E-021CF8DFADFC}"/>
              </a:ext>
            </a:extLst>
          </p:cNvPr>
          <p:cNvSpPr txBox="1"/>
          <p:nvPr/>
        </p:nvSpPr>
        <p:spPr>
          <a:xfrm>
            <a:off x="4351283" y="1792009"/>
            <a:ext cx="3526221" cy="397031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marL="91440">
              <a:spcBef>
                <a:spcPts val="0"/>
              </a:spcBef>
              <a:spcAft>
                <a:spcPts val="0"/>
              </a:spcAft>
            </a:pPr>
            <a:r>
              <a:rPr lang="en-US" sz="2800" b="1">
                <a:effectLst/>
                <a:ea typeface="Georgia" panose="02040502050405020303" pitchFamily="18" charset="0"/>
                <a:cs typeface="Georgia" panose="02040502050405020303" pitchFamily="18" charset="0"/>
              </a:rPr>
              <a:t>High Impact Service Provider (HISP)</a:t>
            </a:r>
          </a:p>
          <a:p>
            <a:pPr marL="91440">
              <a:spcBef>
                <a:spcPts val="0"/>
              </a:spcBef>
              <a:spcAft>
                <a:spcPts val="0"/>
              </a:spcAft>
            </a:pPr>
            <a:r>
              <a:rPr lang="en-US" sz="2800">
                <a:ea typeface="Georgia" panose="02040502050405020303" pitchFamily="18" charset="0"/>
                <a:cs typeface="Georgia" panose="02040502050405020303" pitchFamily="18" charset="0"/>
              </a:rPr>
              <a:t>are selected due to the scale and critical nature of their public-facing services. (38 HISPs total)</a:t>
            </a:r>
            <a:endParaRPr lang="en-US" sz="2800" b="1">
              <a:effectLst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91440">
              <a:spcBef>
                <a:spcPts val="0"/>
              </a:spcBef>
              <a:spcAft>
                <a:spcPts val="0"/>
              </a:spcAft>
            </a:pPr>
            <a:endParaRPr lang="en-US" sz="2800" b="1"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91440">
              <a:spcBef>
                <a:spcPts val="0"/>
              </a:spcBef>
              <a:spcAft>
                <a:spcPts val="0"/>
              </a:spcAft>
            </a:pPr>
            <a:endParaRPr lang="en-US" sz="2800" b="1">
              <a:effectLst/>
              <a:ea typeface="Georgia" panose="02040502050405020303" pitchFamily="18" charset="0"/>
              <a:cs typeface="Georgia" panose="020405020504050203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C701EE-B972-0269-6445-28F802DBB3DA}"/>
              </a:ext>
            </a:extLst>
          </p:cNvPr>
          <p:cNvSpPr txBox="1"/>
          <p:nvPr/>
        </p:nvSpPr>
        <p:spPr>
          <a:xfrm>
            <a:off x="299546" y="1792008"/>
            <a:ext cx="3788979" cy="397031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marL="91440">
              <a:spcBef>
                <a:spcPts val="0"/>
              </a:spcBef>
              <a:spcAft>
                <a:spcPts val="0"/>
              </a:spcAft>
            </a:pPr>
            <a:r>
              <a:rPr lang="en-US" sz="2800" b="1">
                <a:effectLst/>
                <a:ea typeface="Georgia" panose="02040502050405020303" pitchFamily="18" charset="0"/>
                <a:cs typeface="Georgia" panose="02040502050405020303" pitchFamily="18" charset="0"/>
              </a:rPr>
              <a:t>Executive Order</a:t>
            </a:r>
          </a:p>
          <a:p>
            <a:pPr marL="91440">
              <a:spcBef>
                <a:spcPts val="0"/>
              </a:spcBef>
              <a:spcAft>
                <a:spcPts val="0"/>
              </a:spcAft>
            </a:pPr>
            <a:r>
              <a:rPr lang="en-US" sz="2800">
                <a:ea typeface="Georgia" panose="02040502050405020303" pitchFamily="18" charset="0"/>
                <a:cs typeface="Georgia" panose="02040502050405020303" pitchFamily="18" charset="0"/>
              </a:rPr>
              <a:t>In December 2021, President Biden signed Executive Order 14058 on Transforming Federal Customer Experience and Service Delivery to Rebuild Trust in Government.</a:t>
            </a:r>
            <a:endParaRPr lang="en-US" sz="2800">
              <a:effectLst/>
              <a:ea typeface="Georgia" panose="02040502050405020303" pitchFamily="18" charset="0"/>
              <a:cs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317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6000"/>
              </a:lnSpc>
            </a:pPr>
            <a:r>
              <a:rPr lang="en-US" sz="4000" b="1">
                <a:solidFill>
                  <a:srgbClr val="185394"/>
                </a:solidFill>
                <a:latin typeface="Arial"/>
                <a:ea typeface="Times New Roman" panose="02020603050405020304" pitchFamily="18" charset="0"/>
                <a:cs typeface="Arial"/>
              </a:rPr>
              <a:t>CX at HHS</a:t>
            </a:r>
            <a:endParaRPr lang="en-US" sz="4000" b="1">
              <a:solidFill>
                <a:srgbClr val="185394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3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1F071F2C-7210-0B8A-CFBE-3579586E2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12" y="1244870"/>
            <a:ext cx="7912507" cy="20257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85AE02-E7E9-FB34-CB2D-E00953F254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690" t="16858" r="16552" b="34253"/>
          <a:stretch/>
        </p:blipFill>
        <p:spPr>
          <a:xfrm>
            <a:off x="721912" y="3270624"/>
            <a:ext cx="6875705" cy="2790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088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age cover image">
            <a:extLst>
              <a:ext uri="{FF2B5EF4-FFF2-40B4-BE49-F238E27FC236}">
                <a16:creationId xmlns:a16="http://schemas.microsoft.com/office/drawing/2014/main" id="{B5391554-7654-F74B-7754-552BB31EDA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4" t="42570" r="62798" b="33173"/>
          <a:stretch/>
        </p:blipFill>
        <p:spPr bwMode="auto">
          <a:xfrm>
            <a:off x="2777293" y="990117"/>
            <a:ext cx="6637414" cy="540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Work across HHS: </a:t>
            </a:r>
            <a:r>
              <a:rPr lang="en-US" sz="4000">
                <a:solidFill>
                  <a:srgbClr val="18539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Simpler grants/NOFOs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F7069A-3051-F067-0245-7A28CD3F39A4}"/>
              </a:ext>
            </a:extLst>
          </p:cNvPr>
          <p:cNvSpPr/>
          <p:nvPr/>
        </p:nvSpPr>
        <p:spPr>
          <a:xfrm>
            <a:off x="694063" y="6083688"/>
            <a:ext cx="1630496" cy="460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172F73-14AC-0D24-163B-0A911CD6B8EC}"/>
              </a:ext>
            </a:extLst>
          </p:cNvPr>
          <p:cNvSpPr txBox="1"/>
          <p:nvPr/>
        </p:nvSpPr>
        <p:spPr>
          <a:xfrm>
            <a:off x="694063" y="1013105"/>
            <a:ext cx="6103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https://simplergrants.hhs.gov/</a:t>
            </a:r>
          </a:p>
        </p:txBody>
      </p:sp>
    </p:spTree>
    <p:extLst>
      <p:ext uri="{BB962C8B-B14F-4D97-AF65-F5344CB8AC3E}">
        <p14:creationId xmlns:p14="http://schemas.microsoft.com/office/powerpoint/2010/main" val="3375326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611250A-FD19-C68F-DBC6-C9AC9B4B8E68}"/>
              </a:ext>
            </a:extLst>
          </p:cNvPr>
          <p:cNvSpPr txBox="1"/>
          <p:nvPr/>
        </p:nvSpPr>
        <p:spPr>
          <a:xfrm>
            <a:off x="587375" y="314644"/>
            <a:ext cx="10412719" cy="6984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>
                <a:solidFill>
                  <a:srgbClr val="185394"/>
                </a:solidFill>
                <a:latin typeface="Arial"/>
                <a:ea typeface="Times New Roman" panose="02020603050405020304" pitchFamily="18" charset="0"/>
                <a:cs typeface="Arial"/>
              </a:rPr>
              <a:t>Simpler Grants/NOFOs</a:t>
            </a:r>
            <a:endParaRPr kumimoji="0" lang="en-US" sz="4000" b="0" i="0" u="none" strike="noStrike" kern="1200" cap="none" spc="0" normalizeH="0" baseline="0" noProof="0">
              <a:ln>
                <a:noFill/>
              </a:ln>
              <a:solidFill>
                <a:srgbClr val="185394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F2C92EC-050C-E567-2F0D-FAC537009AA8}"/>
              </a:ext>
            </a:extLst>
          </p:cNvPr>
          <p:cNvSpPr txBox="1"/>
          <p:nvPr/>
        </p:nvSpPr>
        <p:spPr>
          <a:xfrm>
            <a:off x="5603054" y="1573534"/>
            <a:ext cx="5934829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 make NOFOs easier for people to access, understand, and complete.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Solutions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Created and evaluated four simplified NOFO prototypes, scaling to 100 NOFOs in FY24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Hired a designer to provide CX design leadership </a:t>
            </a:r>
          </a:p>
        </p:txBody>
      </p:sp>
      <p:pic>
        <p:nvPicPr>
          <p:cNvPr id="4" name="CDC cover page" descr="Cover page of the photo-based CDC grant announcement prototype. The photo used shows children playing outside on pogo sticks in front of a block of city rowhomes. ">
            <a:extLst>
              <a:ext uri="{FF2B5EF4-FFF2-40B4-BE49-F238E27FC236}">
                <a16:creationId xmlns:a16="http://schemas.microsoft.com/office/drawing/2014/main" id="{9EF705E6-4F72-9750-D772-B4A94799A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29" y="1678813"/>
            <a:ext cx="3164100" cy="24369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CDC overview page" descr="Screenshot of the opportunity overview page for the CDC grant announcement prototype. This option uses a horizontal or &quot;landscape&quot; format with a sidebar for key information on the right.">
            <a:extLst>
              <a:ext uri="{FF2B5EF4-FFF2-40B4-BE49-F238E27FC236}">
                <a16:creationId xmlns:a16="http://schemas.microsoft.com/office/drawing/2014/main" id="{7EEA6B88-01FA-14D9-727A-E6C3B6472A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60" y="3028085"/>
            <a:ext cx="3164098" cy="243699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1ADDA3-903A-E589-17C5-F688EB54E1EF}"/>
              </a:ext>
            </a:extLst>
          </p:cNvPr>
          <p:cNvSpPr txBox="1"/>
          <p:nvPr/>
        </p:nvSpPr>
        <p:spPr>
          <a:xfrm>
            <a:off x="835766" y="5481606"/>
            <a:ext cx="470379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CDC prototype cover and summary page</a:t>
            </a: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5CA041-14A6-4288-A1F3-7BDF0E977B18}"/>
              </a:ext>
            </a:extLst>
          </p:cNvPr>
          <p:cNvSpPr txBox="1"/>
          <p:nvPr/>
        </p:nvSpPr>
        <p:spPr>
          <a:xfrm>
            <a:off x="5454620" y="4499893"/>
            <a:ext cx="6083263" cy="1661993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60% average reduction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word count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Reduced page count by 71%, from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80 pages to 23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Reduced reading level from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college sophomore to 10</a:t>
            </a:r>
            <a:r>
              <a:rPr kumimoji="0" lang="en-US" sz="1800" b="1" i="0" u="none" strike="noStrike" kern="1200" cap="none" spc="0" normalizeH="0" baseline="3000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grade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FBE069-5629-2979-6A45-B4DE15F67AF6}"/>
              </a:ext>
            </a:extLst>
          </p:cNvPr>
          <p:cNvSpPr txBox="1"/>
          <p:nvPr/>
        </p:nvSpPr>
        <p:spPr>
          <a:xfrm>
            <a:off x="5454620" y="4160774"/>
            <a:ext cx="6083263" cy="335756"/>
          </a:xfrm>
          <a:prstGeom prst="rect">
            <a:avLst/>
          </a:prstGeom>
          <a:solidFill>
            <a:srgbClr val="185394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Prototype Improvements</a:t>
            </a:r>
          </a:p>
        </p:txBody>
      </p:sp>
    </p:spTree>
    <p:extLst>
      <p:ext uri="{BB962C8B-B14F-4D97-AF65-F5344CB8AC3E}">
        <p14:creationId xmlns:p14="http://schemas.microsoft.com/office/powerpoint/2010/main" val="2680921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790055-1EE3-A558-D6A0-B4949C12E9D0}"/>
              </a:ext>
            </a:extLst>
          </p:cNvPr>
          <p:cNvCxnSpPr>
            <a:cxnSpLocks/>
          </p:cNvCxnSpPr>
          <p:nvPr/>
        </p:nvCxnSpPr>
        <p:spPr>
          <a:xfrm>
            <a:off x="688976" y="558800"/>
            <a:ext cx="108172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132A35-5BB1-1350-98C2-A109CA478715}"/>
              </a:ext>
            </a:extLst>
          </p:cNvPr>
          <p:cNvSpPr/>
          <p:nvPr/>
        </p:nvSpPr>
        <p:spPr>
          <a:xfrm>
            <a:off x="0" y="4726112"/>
            <a:ext cx="12192000" cy="21318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DF5284-FAD6-F79D-9C70-7A0764A61C1D}"/>
              </a:ext>
            </a:extLst>
          </p:cNvPr>
          <p:cNvSpPr txBox="1"/>
          <p:nvPr/>
        </p:nvSpPr>
        <p:spPr>
          <a:xfrm>
            <a:off x="395385" y="2966117"/>
            <a:ext cx="8104561" cy="925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500" b="1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CX Initiative at HHS</a:t>
            </a:r>
            <a:endParaRPr lang="en-US" sz="5500">
              <a:solidFill>
                <a:schemeClr val="bg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197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5394"/>
      </a:accent1>
      <a:accent2>
        <a:srgbClr val="BDD7EE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28B74BBBDF604B90DE6188EBB786FC" ma:contentTypeVersion="24" ma:contentTypeDescription="Create a new document." ma:contentTypeScope="" ma:versionID="64eb1ab658e705640d2faead91ba00ad">
  <xsd:schema xmlns:xsd="http://www.w3.org/2001/XMLSchema" xmlns:xs="http://www.w3.org/2001/XMLSchema" xmlns:p="http://schemas.microsoft.com/office/2006/metadata/properties" xmlns:ns2="85224529-8a19-4404-a5a4-2707b294952a" xmlns:ns3="88a52ceb-442d-48e8-b4ae-7ab5730f700f" targetNamespace="http://schemas.microsoft.com/office/2006/metadata/properties" ma:root="true" ma:fieldsID="14511aa23a40934a34ed37452f363cd6" ns2:_="" ns3:_="">
    <xsd:import namespace="85224529-8a19-4404-a5a4-2707b294952a"/>
    <xsd:import namespace="88a52ceb-442d-48e8-b4ae-7ab5730f70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h5dfde27acc9453eb6bf355341e11262" minOccurs="0"/>
                <xsd:element ref="ns3:TaxCatchAll" minOccurs="0"/>
                <xsd:element ref="ns3:TaxKeywordTaxHTField" minOccurs="0"/>
                <xsd:element ref="ns2:MediaLengthInSecond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224529-8a19-4404-a5a4-2707b29495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h5dfde27acc9453eb6bf355341e11262" ma:index="21" nillable="true" ma:taxonomy="true" ma:internalName="h5dfde27acc9453eb6bf355341e11262" ma:taxonomyFieldName="HCD_x0020_Team_x0020_Metadata" ma:displayName="HCD Team Metadata" ma:default="" ma:fieldId="{15dfde27-acc9-453e-b6bf-355341e11262}" ma:taxonomyMulti="true" ma:sspId="e0d2dc41-8ad7-4464-b7a7-3dd28e0fc091" ma:termSetId="8548fa11-6629-4f77-b4b4-bb44fe71ef60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e0d2dc41-8ad7-4464-b7a7-3dd28e0fc09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a52ceb-442d-48e8-b4ae-7ab5730f700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489a48e-0ef9-4848-9823-54ff3f18e734}" ma:internalName="TaxCatchAll" ma:showField="CatchAllData" ma:web="88a52ceb-442d-48e8-b4ae-7ab5730f70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24" nillable="true" ma:taxonomy="true" ma:internalName="TaxKeywordTaxHTField" ma:taxonomyFieldName="TaxKeyword" ma:displayName="Enterprise Keywords" ma:fieldId="{23f27201-bee3-471e-b2e7-b64fd8b7ca38}" ma:taxonomyMulti="true" ma:sspId="e0d2dc41-8ad7-4464-b7a7-3dd28e0fc091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5224529-8a19-4404-a5a4-2707b294952a">
      <Terms xmlns="http://schemas.microsoft.com/office/infopath/2007/PartnerControls"/>
    </lcf76f155ced4ddcb4097134ff3c332f>
    <TaxCatchAll xmlns="88a52ceb-442d-48e8-b4ae-7ab5730f700f" xsi:nil="true"/>
    <TaxKeywordTaxHTField xmlns="88a52ceb-442d-48e8-b4ae-7ab5730f700f">
      <Terms xmlns="http://schemas.microsoft.com/office/infopath/2007/PartnerControls"/>
    </TaxKeywordTaxHTField>
    <h5dfde27acc9453eb6bf355341e11262 xmlns="85224529-8a19-4404-a5a4-2707b294952a">
      <Terms xmlns="http://schemas.microsoft.com/office/infopath/2007/PartnerControls"/>
    </h5dfde27acc9453eb6bf355341e11262>
  </documentManagement>
</p:properties>
</file>

<file path=customXml/itemProps1.xml><?xml version="1.0" encoding="utf-8"?>
<ds:datastoreItem xmlns:ds="http://schemas.openxmlformats.org/officeDocument/2006/customXml" ds:itemID="{3781B7E7-F1CF-4407-AD9D-7D00CF0C1301}"/>
</file>

<file path=customXml/itemProps2.xml><?xml version="1.0" encoding="utf-8"?>
<ds:datastoreItem xmlns:ds="http://schemas.openxmlformats.org/officeDocument/2006/customXml" ds:itemID="{18F270C9-8AC0-49FC-902C-15E0B5C7A5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03B07D-3A87-4914-BEBA-4DEB21CB7C24}">
  <ds:schemaRefs>
    <ds:schemaRef ds:uri="http://purl.org/dc/dcmitype/"/>
    <ds:schemaRef ds:uri="http://schemas.microsoft.com/office/infopath/2007/PartnerControls"/>
    <ds:schemaRef ds:uri="http://purl.org/dc/elements/1.1/"/>
    <ds:schemaRef ds:uri="f25f290a-7fee-4913-80aa-c048dd6cd6c0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e37094d8-2fd8-4e50-9c30-b86086b5ac47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1437</Words>
  <Application>Microsoft Office PowerPoint</Application>
  <PresentationFormat>Widescreen</PresentationFormat>
  <Paragraphs>211</Paragraphs>
  <Slides>34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Segoe UI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Lauren (OS/ASFR)</dc:creator>
  <cp:lastModifiedBy>Anderson, Lauren (OS/ASFR)</cp:lastModifiedBy>
  <cp:revision>1</cp:revision>
  <dcterms:created xsi:type="dcterms:W3CDTF">2023-08-30T17:17:44Z</dcterms:created>
  <dcterms:modified xsi:type="dcterms:W3CDTF">2024-11-08T16:22:34Z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0x0101008A28B74BBBDF604B90DE6188EBB786FC</vt:lpwstr>
  </property>
  <property fmtid="{D5CDD505-2E9C-101B-9397-08002B2CF9AE}" pid="3" name="MediaServiceImageTags">
    <vt:lpwstr/>
  </property>
</Properties>
</file>