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9" r:id="rId5"/>
  </p:sldMasterIdLst>
  <p:notesMasterIdLst>
    <p:notesMasterId r:id="rId23"/>
  </p:notesMasterIdLst>
  <p:sldIdLst>
    <p:sldId id="422" r:id="rId6"/>
    <p:sldId id="294" r:id="rId7"/>
    <p:sldId id="1817606305" r:id="rId8"/>
    <p:sldId id="1817606304" r:id="rId9"/>
    <p:sldId id="1817606337" r:id="rId10"/>
    <p:sldId id="1817606339" r:id="rId11"/>
    <p:sldId id="1817606319" r:id="rId12"/>
    <p:sldId id="1817606320" r:id="rId13"/>
    <p:sldId id="1817606321" r:id="rId14"/>
    <p:sldId id="1817606322" r:id="rId15"/>
    <p:sldId id="1817606323" r:id="rId16"/>
    <p:sldId id="1817606325" r:id="rId17"/>
    <p:sldId id="1817606338" r:id="rId18"/>
    <p:sldId id="1817606307" r:id="rId19"/>
    <p:sldId id="1817606327" r:id="rId20"/>
    <p:sldId id="1817606328" r:id="rId21"/>
    <p:sldId id="181760632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3" autoAdjust="0"/>
    <p:restoredTop sz="49419" autoAdjust="0"/>
  </p:normalViewPr>
  <p:slideViewPr>
    <p:cSldViewPr snapToGrid="0">
      <p:cViewPr varScale="1">
        <p:scale>
          <a:sx n="41" d="100"/>
          <a:sy n="41" d="100"/>
        </p:scale>
        <p:origin x="1392" y="38"/>
      </p:cViewPr>
      <p:guideLst/>
    </p:cSldViewPr>
  </p:slideViewPr>
  <p:outlineViewPr>
    <p:cViewPr>
      <p:scale>
        <a:sx n="33" d="100"/>
        <a:sy n="33" d="100"/>
      </p:scale>
      <p:origin x="0" y="-106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ttipoe-Dorcoo, Sharon" userId="116b6fe0-a994-4318-84bb-1c9cfe4d6015" providerId="ADAL" clId="{417968E1-562A-436D-BDE0-FF3F75F3847F}"/>
    <pc:docChg chg="modSld">
      <pc:chgData name="Attipoe-Dorcoo, Sharon" userId="116b6fe0-a994-4318-84bb-1c9cfe4d6015" providerId="ADAL" clId="{417968E1-562A-436D-BDE0-FF3F75F3847F}" dt="2024-11-07T17:18:29.009" v="4" actId="6549"/>
      <pc:docMkLst>
        <pc:docMk/>
      </pc:docMkLst>
      <pc:sldChg chg="modNotesTx">
        <pc:chgData name="Attipoe-Dorcoo, Sharon" userId="116b6fe0-a994-4318-84bb-1c9cfe4d6015" providerId="ADAL" clId="{417968E1-562A-436D-BDE0-FF3F75F3847F}" dt="2024-11-07T17:18:11.048" v="1" actId="6549"/>
        <pc:sldMkLst>
          <pc:docMk/>
          <pc:sldMk cId="2306070923" sldId="1817606320"/>
        </pc:sldMkLst>
      </pc:sldChg>
      <pc:sldChg chg="modNotesTx">
        <pc:chgData name="Attipoe-Dorcoo, Sharon" userId="116b6fe0-a994-4318-84bb-1c9cfe4d6015" providerId="ADAL" clId="{417968E1-562A-436D-BDE0-FF3F75F3847F}" dt="2024-11-07T17:18:18.488" v="2" actId="6549"/>
        <pc:sldMkLst>
          <pc:docMk/>
          <pc:sldMk cId="3233079276" sldId="1817606321"/>
        </pc:sldMkLst>
      </pc:sldChg>
      <pc:sldChg chg="modNotesTx">
        <pc:chgData name="Attipoe-Dorcoo, Sharon" userId="116b6fe0-a994-4318-84bb-1c9cfe4d6015" providerId="ADAL" clId="{417968E1-562A-436D-BDE0-FF3F75F3847F}" dt="2024-11-07T17:18:23.128" v="3" actId="6549"/>
        <pc:sldMkLst>
          <pc:docMk/>
          <pc:sldMk cId="1858374426" sldId="1817606322"/>
        </pc:sldMkLst>
      </pc:sldChg>
      <pc:sldChg chg="modNotesTx">
        <pc:chgData name="Attipoe-Dorcoo, Sharon" userId="116b6fe0-a994-4318-84bb-1c9cfe4d6015" providerId="ADAL" clId="{417968E1-562A-436D-BDE0-FF3F75F3847F}" dt="2024-11-07T17:18:29.009" v="4" actId="6549"/>
        <pc:sldMkLst>
          <pc:docMk/>
          <pc:sldMk cId="2955017312" sldId="1817606323"/>
        </pc:sldMkLst>
      </pc:sldChg>
      <pc:sldChg chg="modNotesTx">
        <pc:chgData name="Attipoe-Dorcoo, Sharon" userId="116b6fe0-a994-4318-84bb-1c9cfe4d6015" providerId="ADAL" clId="{417968E1-562A-436D-BDE0-FF3F75F3847F}" dt="2024-11-07T17:17:55.460" v="0" actId="6549"/>
        <pc:sldMkLst>
          <pc:docMk/>
          <pc:sldMk cId="1135703264" sldId="181760633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118C1-DEF7-41D7-96A2-B5249A649A68}"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US"/>
        </a:p>
      </dgm:t>
    </dgm:pt>
    <dgm:pt modelId="{3E2C8DC9-EC79-4623-AEA8-41E13FA9D220}">
      <dgm:prSet phldrT="[Text]" custT="1"/>
      <dgm:spPr/>
      <dgm:t>
        <a:bodyPr/>
        <a:lstStyle/>
        <a:p>
          <a:pPr algn="ctr"/>
          <a:r>
            <a:rPr lang="en-US" sz="1600" b="0" dirty="0">
              <a:solidFill>
                <a:schemeClr val="tx1"/>
              </a:solidFill>
              <a:latin typeface="Source Sans Pro"/>
              <a:ea typeface="Source Sans Pro"/>
            </a:rPr>
            <a:t>Language Services</a:t>
          </a:r>
        </a:p>
      </dgm:t>
    </dgm:pt>
    <dgm:pt modelId="{9AEF9078-3472-42C6-B337-899A07712494}" type="parTrans" cxnId="{266590A0-18AA-4990-9DBC-FCBD1D6E5367}">
      <dgm:prSet/>
      <dgm:spPr/>
      <dgm:t>
        <a:bodyPr/>
        <a:lstStyle/>
        <a:p>
          <a:endParaRPr lang="en-US"/>
        </a:p>
      </dgm:t>
    </dgm:pt>
    <dgm:pt modelId="{F4374236-07A1-44B6-A6B1-1E20E995F1FA}" type="sibTrans" cxnId="{266590A0-18AA-4990-9DBC-FCBD1D6E5367}">
      <dgm:prSet/>
      <dgm:spPr/>
      <dgm:t>
        <a:bodyPr/>
        <a:lstStyle/>
        <a:p>
          <a:endParaRPr lang="en-US"/>
        </a:p>
      </dgm:t>
    </dgm:pt>
    <dgm:pt modelId="{0A403518-BFCE-48D2-8A57-84073E346167}">
      <dgm:prSet phldrT="[Text]" custT="1"/>
      <dgm:spPr/>
      <dgm:t>
        <a:bodyPr/>
        <a:lstStyle/>
        <a:p>
          <a:pPr rtl="0"/>
          <a:r>
            <a:rPr lang="en-US" sz="1600" b="0" dirty="0">
              <a:solidFill>
                <a:schemeClr val="tx1"/>
              </a:solidFill>
              <a:latin typeface="Source Sans Pro"/>
              <a:ea typeface="Source Sans Pro"/>
            </a:rPr>
            <a:t>Language Access Plan/Program</a:t>
          </a:r>
        </a:p>
      </dgm:t>
    </dgm:pt>
    <dgm:pt modelId="{932F7AF1-B3AC-4E1D-A624-1739D89DA17A}" type="parTrans" cxnId="{62EF2F65-97E9-49D2-9EF7-6E29B925C2FD}">
      <dgm:prSet/>
      <dgm:spPr/>
      <dgm:t>
        <a:bodyPr/>
        <a:lstStyle/>
        <a:p>
          <a:endParaRPr lang="en-US"/>
        </a:p>
      </dgm:t>
    </dgm:pt>
    <dgm:pt modelId="{C80399C8-3CB2-4CCF-8F48-65D15AA44715}" type="sibTrans" cxnId="{62EF2F65-97E9-49D2-9EF7-6E29B925C2FD}">
      <dgm:prSet/>
      <dgm:spPr/>
      <dgm:t>
        <a:bodyPr/>
        <a:lstStyle/>
        <a:p>
          <a:endParaRPr lang="en-US"/>
        </a:p>
      </dgm:t>
    </dgm:pt>
    <dgm:pt modelId="{0779AC7A-635A-4ADD-8606-7D0184F454FB}">
      <dgm:prSet phldrT="[Text]"/>
      <dgm:spPr/>
      <dgm:t>
        <a:bodyPr/>
        <a:lstStyle/>
        <a:p>
          <a:r>
            <a:rPr lang="en-US" b="0" dirty="0">
              <a:solidFill>
                <a:schemeClr val="tx1"/>
              </a:solidFill>
              <a:latin typeface="Source Sans Pro"/>
              <a:ea typeface="Source Sans Pro"/>
            </a:rPr>
            <a:t>Accessible Plain Language</a:t>
          </a:r>
        </a:p>
      </dgm:t>
    </dgm:pt>
    <dgm:pt modelId="{EE788C42-8D13-4202-89DE-C5FD11C5FA54}" type="parTrans" cxnId="{8F0C5258-9B53-4CAF-A7EF-B0574BC2EB34}">
      <dgm:prSet/>
      <dgm:spPr/>
      <dgm:t>
        <a:bodyPr/>
        <a:lstStyle/>
        <a:p>
          <a:endParaRPr lang="en-US"/>
        </a:p>
      </dgm:t>
    </dgm:pt>
    <dgm:pt modelId="{CCD219C6-03D3-4602-A34B-2CDE5E8931E4}" type="sibTrans" cxnId="{8F0C5258-9B53-4CAF-A7EF-B0574BC2EB34}">
      <dgm:prSet/>
      <dgm:spPr/>
      <dgm:t>
        <a:bodyPr/>
        <a:lstStyle/>
        <a:p>
          <a:endParaRPr lang="en-US"/>
        </a:p>
      </dgm:t>
    </dgm:pt>
    <dgm:pt modelId="{7FCE2488-AC67-4BB0-9EFD-BD28D427731F}">
      <dgm:prSet phldrT="[Text]" custT="1"/>
      <dgm:spPr/>
      <dgm:t>
        <a:bodyPr/>
        <a:lstStyle/>
        <a:p>
          <a:pPr rtl="0"/>
          <a:r>
            <a:rPr lang="en-US" sz="1800" b="0" dirty="0">
              <a:solidFill>
                <a:schemeClr val="tx1"/>
              </a:solidFill>
              <a:latin typeface="Source Sans Pro"/>
              <a:ea typeface="Source Sans Pro"/>
            </a:rPr>
            <a:t>Customer Experience </a:t>
          </a:r>
        </a:p>
      </dgm:t>
      <dgm:extLst>
        <a:ext uri="{E40237B7-FDA0-4F09-8148-C483321AD2D9}">
          <dgm14:cNvPr xmlns:dgm14="http://schemas.microsoft.com/office/drawing/2010/diagram" id="0" name="" descr="Venn diagram with overlapping relationships"/>
        </a:ext>
      </dgm:extLst>
    </dgm:pt>
    <dgm:pt modelId="{3034DEBE-A617-487F-A6A1-91E9D488F000}" type="sibTrans" cxnId="{137F5CFA-5C75-460C-8CBF-18EC565E716E}">
      <dgm:prSet/>
      <dgm:spPr/>
      <dgm:t>
        <a:bodyPr/>
        <a:lstStyle/>
        <a:p>
          <a:endParaRPr lang="en-US"/>
        </a:p>
      </dgm:t>
    </dgm:pt>
    <dgm:pt modelId="{45A7AB43-5BE5-4B6C-B5AF-A3C322EA4294}" type="parTrans" cxnId="{137F5CFA-5C75-460C-8CBF-18EC565E716E}">
      <dgm:prSet/>
      <dgm:spPr/>
      <dgm:t>
        <a:bodyPr/>
        <a:lstStyle/>
        <a:p>
          <a:endParaRPr lang="en-US"/>
        </a:p>
      </dgm:t>
    </dgm:pt>
    <dgm:pt modelId="{7151066A-DBD2-4C65-9C35-3FD82CF97638}" type="pres">
      <dgm:prSet presAssocID="{D38118C1-DEF7-41D7-96A2-B5249A649A68}" presName="Name0" presStyleCnt="0">
        <dgm:presLayoutVars>
          <dgm:chMax val="7"/>
          <dgm:resizeHandles val="exact"/>
        </dgm:presLayoutVars>
      </dgm:prSet>
      <dgm:spPr/>
    </dgm:pt>
    <dgm:pt modelId="{4716ACC8-59B1-464A-B38A-2F3EF2559C7C}" type="pres">
      <dgm:prSet presAssocID="{D38118C1-DEF7-41D7-96A2-B5249A649A68}" presName="comp1" presStyleCnt="0"/>
      <dgm:spPr/>
    </dgm:pt>
    <dgm:pt modelId="{80E777B2-759F-4347-837D-2584EFE677AC}" type="pres">
      <dgm:prSet presAssocID="{D38118C1-DEF7-41D7-96A2-B5249A649A68}" presName="circle1" presStyleLbl="node1" presStyleIdx="0" presStyleCnt="4" custScaleX="107830"/>
      <dgm:spPr/>
    </dgm:pt>
    <dgm:pt modelId="{40A70F56-51BD-4560-AD72-D1C595F9987B}" type="pres">
      <dgm:prSet presAssocID="{D38118C1-DEF7-41D7-96A2-B5249A649A68}" presName="c1text" presStyleLbl="node1" presStyleIdx="0" presStyleCnt="4">
        <dgm:presLayoutVars>
          <dgm:bulletEnabled val="1"/>
        </dgm:presLayoutVars>
      </dgm:prSet>
      <dgm:spPr/>
    </dgm:pt>
    <dgm:pt modelId="{C899237F-0C97-431D-B818-60FDD967B23B}" type="pres">
      <dgm:prSet presAssocID="{D38118C1-DEF7-41D7-96A2-B5249A649A68}" presName="comp2" presStyleCnt="0"/>
      <dgm:spPr/>
    </dgm:pt>
    <dgm:pt modelId="{1BE15D94-9114-42C9-B6D8-9F64B99E74C0}" type="pres">
      <dgm:prSet presAssocID="{D38118C1-DEF7-41D7-96A2-B5249A649A68}" presName="circle2" presStyleLbl="node1" presStyleIdx="1" presStyleCnt="4" custScaleX="103876" custScaleY="98956" custLinFactNeighborX="2523" custLinFactNeighborY="682"/>
      <dgm:spPr/>
    </dgm:pt>
    <dgm:pt modelId="{03611C84-6346-4AD1-BDEA-354CC6F85489}" type="pres">
      <dgm:prSet presAssocID="{D38118C1-DEF7-41D7-96A2-B5249A649A68}" presName="c2text" presStyleLbl="node1" presStyleIdx="1" presStyleCnt="4">
        <dgm:presLayoutVars>
          <dgm:bulletEnabled val="1"/>
        </dgm:presLayoutVars>
      </dgm:prSet>
      <dgm:spPr/>
    </dgm:pt>
    <dgm:pt modelId="{BC8348A6-358E-4CA4-89BA-CB0D6EE4C9B3}" type="pres">
      <dgm:prSet presAssocID="{D38118C1-DEF7-41D7-96A2-B5249A649A68}" presName="comp3" presStyleCnt="0"/>
      <dgm:spPr/>
    </dgm:pt>
    <dgm:pt modelId="{EBC35AFF-0153-485E-A06D-0EBE33AE2425}" type="pres">
      <dgm:prSet presAssocID="{D38118C1-DEF7-41D7-96A2-B5249A649A68}" presName="circle3" presStyleLbl="node1" presStyleIdx="2" presStyleCnt="4"/>
      <dgm:spPr/>
    </dgm:pt>
    <dgm:pt modelId="{30B088FC-E3F0-47C0-9FA1-AFDBB0D2E113}" type="pres">
      <dgm:prSet presAssocID="{D38118C1-DEF7-41D7-96A2-B5249A649A68}" presName="c3text" presStyleLbl="node1" presStyleIdx="2" presStyleCnt="4">
        <dgm:presLayoutVars>
          <dgm:bulletEnabled val="1"/>
        </dgm:presLayoutVars>
      </dgm:prSet>
      <dgm:spPr/>
    </dgm:pt>
    <dgm:pt modelId="{54378D75-94FB-4784-8B9E-4B052FBD920A}" type="pres">
      <dgm:prSet presAssocID="{D38118C1-DEF7-41D7-96A2-B5249A649A68}" presName="comp4" presStyleCnt="0"/>
      <dgm:spPr/>
    </dgm:pt>
    <dgm:pt modelId="{0276073F-53C5-45FD-B5ED-CA2BDCB32FBE}" type="pres">
      <dgm:prSet presAssocID="{D38118C1-DEF7-41D7-96A2-B5249A649A68}" presName="circle4" presStyleLbl="node1" presStyleIdx="3" presStyleCnt="4" custScaleX="106821" custScaleY="106744"/>
      <dgm:spPr/>
    </dgm:pt>
    <dgm:pt modelId="{2332509E-FA03-4CCB-A558-CC8844C88EE2}" type="pres">
      <dgm:prSet presAssocID="{D38118C1-DEF7-41D7-96A2-B5249A649A68}" presName="c4text" presStyleLbl="node1" presStyleIdx="3" presStyleCnt="4">
        <dgm:presLayoutVars>
          <dgm:bulletEnabled val="1"/>
        </dgm:presLayoutVars>
      </dgm:prSet>
      <dgm:spPr/>
    </dgm:pt>
  </dgm:ptLst>
  <dgm:cxnLst>
    <dgm:cxn modelId="{4C02CC2A-C7AB-4856-A6F0-EE8892844924}" type="presOf" srcId="{3E2C8DC9-EC79-4623-AEA8-41E13FA9D220}" destId="{1BE15D94-9114-42C9-B6D8-9F64B99E74C0}" srcOrd="0" destOrd="0" presId="urn:microsoft.com/office/officeart/2005/8/layout/venn2"/>
    <dgm:cxn modelId="{FAAC5637-C1CD-45CB-B8A6-5B8F47D6C6AA}" type="presOf" srcId="{7FCE2488-AC67-4BB0-9EFD-BD28D427731F}" destId="{40A70F56-51BD-4560-AD72-D1C595F9987B}" srcOrd="1" destOrd="0" presId="urn:microsoft.com/office/officeart/2005/8/layout/venn2"/>
    <dgm:cxn modelId="{7E767343-7F08-47DE-BB62-DA7566514F12}" type="presOf" srcId="{0779AC7A-635A-4ADD-8606-7D0184F454FB}" destId="{2332509E-FA03-4CCB-A558-CC8844C88EE2}" srcOrd="1" destOrd="0" presId="urn:microsoft.com/office/officeart/2005/8/layout/venn2"/>
    <dgm:cxn modelId="{62EF2F65-97E9-49D2-9EF7-6E29B925C2FD}" srcId="{D38118C1-DEF7-41D7-96A2-B5249A649A68}" destId="{0A403518-BFCE-48D2-8A57-84073E346167}" srcOrd="2" destOrd="0" parTransId="{932F7AF1-B3AC-4E1D-A624-1739D89DA17A}" sibTransId="{C80399C8-3CB2-4CCF-8F48-65D15AA44715}"/>
    <dgm:cxn modelId="{836A7B50-80CE-4294-A557-431840384688}" type="presOf" srcId="{7FCE2488-AC67-4BB0-9EFD-BD28D427731F}" destId="{80E777B2-759F-4347-837D-2584EFE677AC}" srcOrd="0" destOrd="0" presId="urn:microsoft.com/office/officeart/2005/8/layout/venn2"/>
    <dgm:cxn modelId="{C796AE71-6971-4471-B26E-D786F0002108}" type="presOf" srcId="{0A403518-BFCE-48D2-8A57-84073E346167}" destId="{EBC35AFF-0153-485E-A06D-0EBE33AE2425}" srcOrd="0" destOrd="0" presId="urn:microsoft.com/office/officeart/2005/8/layout/venn2"/>
    <dgm:cxn modelId="{8F0C5258-9B53-4CAF-A7EF-B0574BC2EB34}" srcId="{D38118C1-DEF7-41D7-96A2-B5249A649A68}" destId="{0779AC7A-635A-4ADD-8606-7D0184F454FB}" srcOrd="3" destOrd="0" parTransId="{EE788C42-8D13-4202-89DE-C5FD11C5FA54}" sibTransId="{CCD219C6-03D3-4602-A34B-2CDE5E8931E4}"/>
    <dgm:cxn modelId="{1468507C-3147-409F-BC5D-F27E540E4EA1}" type="presOf" srcId="{0779AC7A-635A-4ADD-8606-7D0184F454FB}" destId="{0276073F-53C5-45FD-B5ED-CA2BDCB32FBE}" srcOrd="0" destOrd="0" presId="urn:microsoft.com/office/officeart/2005/8/layout/venn2"/>
    <dgm:cxn modelId="{D6A0F289-B59F-4021-85E9-2099388ACBD5}" type="presOf" srcId="{0A403518-BFCE-48D2-8A57-84073E346167}" destId="{30B088FC-E3F0-47C0-9FA1-AFDBB0D2E113}" srcOrd="1" destOrd="0" presId="urn:microsoft.com/office/officeart/2005/8/layout/venn2"/>
    <dgm:cxn modelId="{266590A0-18AA-4990-9DBC-FCBD1D6E5367}" srcId="{D38118C1-DEF7-41D7-96A2-B5249A649A68}" destId="{3E2C8DC9-EC79-4623-AEA8-41E13FA9D220}" srcOrd="1" destOrd="0" parTransId="{9AEF9078-3472-42C6-B337-899A07712494}" sibTransId="{F4374236-07A1-44B6-A6B1-1E20E995F1FA}"/>
    <dgm:cxn modelId="{CD3CD8A1-C55C-40F1-A790-F093E21B9E63}" type="presOf" srcId="{D38118C1-DEF7-41D7-96A2-B5249A649A68}" destId="{7151066A-DBD2-4C65-9C35-3FD82CF97638}" srcOrd="0" destOrd="0" presId="urn:microsoft.com/office/officeart/2005/8/layout/venn2"/>
    <dgm:cxn modelId="{A6137ADE-9E6F-4DCE-9FD1-C3FBC4A38A8B}" type="presOf" srcId="{3E2C8DC9-EC79-4623-AEA8-41E13FA9D220}" destId="{03611C84-6346-4AD1-BDEA-354CC6F85489}" srcOrd="1" destOrd="0" presId="urn:microsoft.com/office/officeart/2005/8/layout/venn2"/>
    <dgm:cxn modelId="{137F5CFA-5C75-460C-8CBF-18EC565E716E}" srcId="{D38118C1-DEF7-41D7-96A2-B5249A649A68}" destId="{7FCE2488-AC67-4BB0-9EFD-BD28D427731F}" srcOrd="0" destOrd="0" parTransId="{45A7AB43-5BE5-4B6C-B5AF-A3C322EA4294}" sibTransId="{3034DEBE-A617-487F-A6A1-91E9D488F000}"/>
    <dgm:cxn modelId="{1806F0E2-E587-41DE-8ACF-C7AC17B3DE21}" type="presParOf" srcId="{7151066A-DBD2-4C65-9C35-3FD82CF97638}" destId="{4716ACC8-59B1-464A-B38A-2F3EF2559C7C}" srcOrd="0" destOrd="0" presId="urn:microsoft.com/office/officeart/2005/8/layout/venn2"/>
    <dgm:cxn modelId="{DD47D7A2-1549-40E8-8F86-2BF14178EC2E}" type="presParOf" srcId="{4716ACC8-59B1-464A-B38A-2F3EF2559C7C}" destId="{80E777B2-759F-4347-837D-2584EFE677AC}" srcOrd="0" destOrd="0" presId="urn:microsoft.com/office/officeart/2005/8/layout/venn2"/>
    <dgm:cxn modelId="{92A1BBAC-DCFC-4316-A55B-510E392294AD}" type="presParOf" srcId="{4716ACC8-59B1-464A-B38A-2F3EF2559C7C}" destId="{40A70F56-51BD-4560-AD72-D1C595F9987B}" srcOrd="1" destOrd="0" presId="urn:microsoft.com/office/officeart/2005/8/layout/venn2"/>
    <dgm:cxn modelId="{F08DA722-4D26-422D-A5F8-F579D2E74FA7}" type="presParOf" srcId="{7151066A-DBD2-4C65-9C35-3FD82CF97638}" destId="{C899237F-0C97-431D-B818-60FDD967B23B}" srcOrd="1" destOrd="0" presId="urn:microsoft.com/office/officeart/2005/8/layout/venn2"/>
    <dgm:cxn modelId="{CEB14CDD-8336-48A6-9D92-EA5F2ADB6C83}" type="presParOf" srcId="{C899237F-0C97-431D-B818-60FDD967B23B}" destId="{1BE15D94-9114-42C9-B6D8-9F64B99E74C0}" srcOrd="0" destOrd="0" presId="urn:microsoft.com/office/officeart/2005/8/layout/venn2"/>
    <dgm:cxn modelId="{918240D9-ACA3-4F98-92CC-38CF6DBC7158}" type="presParOf" srcId="{C899237F-0C97-431D-B818-60FDD967B23B}" destId="{03611C84-6346-4AD1-BDEA-354CC6F85489}" srcOrd="1" destOrd="0" presId="urn:microsoft.com/office/officeart/2005/8/layout/venn2"/>
    <dgm:cxn modelId="{202DFD40-C382-4AF4-8234-9F8CB40DCCD4}" type="presParOf" srcId="{7151066A-DBD2-4C65-9C35-3FD82CF97638}" destId="{BC8348A6-358E-4CA4-89BA-CB0D6EE4C9B3}" srcOrd="2" destOrd="0" presId="urn:microsoft.com/office/officeart/2005/8/layout/venn2"/>
    <dgm:cxn modelId="{B8DD2F7A-A24A-470D-8E47-3D9E05953D52}" type="presParOf" srcId="{BC8348A6-358E-4CA4-89BA-CB0D6EE4C9B3}" destId="{EBC35AFF-0153-485E-A06D-0EBE33AE2425}" srcOrd="0" destOrd="0" presId="urn:microsoft.com/office/officeart/2005/8/layout/venn2"/>
    <dgm:cxn modelId="{4FC3579A-E891-4EBE-B49A-67FD1B5FB994}" type="presParOf" srcId="{BC8348A6-358E-4CA4-89BA-CB0D6EE4C9B3}" destId="{30B088FC-E3F0-47C0-9FA1-AFDBB0D2E113}" srcOrd="1" destOrd="0" presId="urn:microsoft.com/office/officeart/2005/8/layout/venn2"/>
    <dgm:cxn modelId="{0FBAF389-51D7-4188-BAF5-2BF4C4A8484A}" type="presParOf" srcId="{7151066A-DBD2-4C65-9C35-3FD82CF97638}" destId="{54378D75-94FB-4784-8B9E-4B052FBD920A}" srcOrd="3" destOrd="0" presId="urn:microsoft.com/office/officeart/2005/8/layout/venn2"/>
    <dgm:cxn modelId="{A7A78715-49CA-4320-802F-EA6A2C2D96BE}" type="presParOf" srcId="{54378D75-94FB-4784-8B9E-4B052FBD920A}" destId="{0276073F-53C5-45FD-B5ED-CA2BDCB32FBE}" srcOrd="0" destOrd="0" presId="urn:microsoft.com/office/officeart/2005/8/layout/venn2"/>
    <dgm:cxn modelId="{BA4F3622-423B-496F-9772-9DF616497606}" type="presParOf" srcId="{54378D75-94FB-4784-8B9E-4B052FBD920A}" destId="{2332509E-FA03-4CCB-A558-CC8844C88EE2}"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970F7A-E33A-444B-9810-9A6DA8116B94}" type="doc">
      <dgm:prSet loTypeId="urn:microsoft.com/office/officeart/2005/8/layout/cycle4" loCatId="cycle" qsTypeId="urn:microsoft.com/office/officeart/2005/8/quickstyle/simple5" qsCatId="simple" csTypeId="urn:microsoft.com/office/officeart/2005/8/colors/colorful1" csCatId="colorful" phldr="1"/>
      <dgm:spPr/>
      <dgm:t>
        <a:bodyPr/>
        <a:lstStyle/>
        <a:p>
          <a:endParaRPr lang="en-US"/>
        </a:p>
      </dgm:t>
    </dgm:pt>
    <dgm:pt modelId="{46C90AE7-B948-419E-AE72-BC4A26EB1E03}">
      <dgm:prSet phldrT="[Text]" custT="1"/>
      <dgm:spPr>
        <a:gradFill rotWithShape="0">
          <a:gsLst>
            <a:gs pos="100000">
              <a:srgbClr val="00B050"/>
            </a:gs>
            <a:gs pos="100000">
              <a:srgbClr val="00B050"/>
            </a:gs>
            <a:gs pos="100000">
              <a:schemeClr val="accent2">
                <a:hueOff val="0"/>
                <a:satOff val="0"/>
                <a:lumOff val="0"/>
                <a:alphaOff val="0"/>
                <a:lumMod val="99000"/>
                <a:satMod val="120000"/>
                <a:shade val="78000"/>
              </a:schemeClr>
            </a:gs>
          </a:gsLst>
        </a:gradFill>
      </dgm:spPr>
      <dgm:t>
        <a:bodyPr/>
        <a:lstStyle/>
        <a:p>
          <a:pPr algn="l"/>
          <a:r>
            <a:rPr lang="en-US" sz="1200" b="1">
              <a:latin typeface="Source Sans Pro" panose="020B0503030403020204" pitchFamily="34" charset="0"/>
              <a:ea typeface="Source Sans Pro" panose="020B0503030403020204" pitchFamily="34" charset="0"/>
              <a:cs typeface="Source Sans Pro SemiBold"/>
              <a:sym typeface="Source Sans Pro SemiBold"/>
            </a:rPr>
            <a:t>Interdisciplinary </a:t>
          </a:r>
        </a:p>
        <a:p>
          <a:pPr algn="l"/>
          <a:r>
            <a:rPr lang="en-US" sz="1200" b="1">
              <a:latin typeface="Source Sans Pro" panose="020B0503030403020204" pitchFamily="34" charset="0"/>
              <a:ea typeface="Source Sans Pro" panose="020B0503030403020204" pitchFamily="34" charset="0"/>
              <a:cs typeface="Source Sans Pro SemiBold"/>
              <a:sym typeface="Source Sans Pro SemiBold"/>
            </a:rPr>
            <a:t>approach</a:t>
          </a:r>
          <a:endParaRPr lang="en-US" sz="1200"/>
        </a:p>
      </dgm:t>
    </dgm:pt>
    <dgm:pt modelId="{5BEF1B78-5DFF-4F56-89AD-EE347C6DC1E7}" type="parTrans" cxnId="{2C9675D2-5B1E-4A81-89B5-BEFBE18F9614}">
      <dgm:prSet/>
      <dgm:spPr/>
      <dgm:t>
        <a:bodyPr/>
        <a:lstStyle/>
        <a:p>
          <a:endParaRPr lang="en-US"/>
        </a:p>
      </dgm:t>
    </dgm:pt>
    <dgm:pt modelId="{F7F08B40-8690-4580-A897-82F115559C09}" type="sibTrans" cxnId="{2C9675D2-5B1E-4A81-89B5-BEFBE18F9614}">
      <dgm:prSet/>
      <dgm:spPr/>
      <dgm:t>
        <a:bodyPr/>
        <a:lstStyle/>
        <a:p>
          <a:endParaRPr lang="en-US"/>
        </a:p>
      </dgm:t>
    </dgm:pt>
    <dgm:pt modelId="{F3C975DB-58C8-452C-A771-0D0FA9F83231}">
      <dgm:prSet phldrT="[Text]" custT="1"/>
      <dgm:spPr>
        <a:ln>
          <a:solidFill>
            <a:srgbClr val="00B05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communications,</a:t>
          </a:r>
          <a:endParaRPr lang="en-US" sz="1400"/>
        </a:p>
      </dgm:t>
    </dgm:pt>
    <dgm:pt modelId="{EBF2C65B-D665-48D5-9ADC-12FFE64DA862}" type="parTrans" cxnId="{C988F475-9E95-4E2D-9EDB-5A24D7D04364}">
      <dgm:prSet/>
      <dgm:spPr/>
      <dgm:t>
        <a:bodyPr/>
        <a:lstStyle/>
        <a:p>
          <a:endParaRPr lang="en-US"/>
        </a:p>
      </dgm:t>
    </dgm:pt>
    <dgm:pt modelId="{E517D3BD-C7BA-4374-A4E3-447B72D7143A}" type="sibTrans" cxnId="{C988F475-9E95-4E2D-9EDB-5A24D7D04364}">
      <dgm:prSet/>
      <dgm:spPr/>
      <dgm:t>
        <a:bodyPr/>
        <a:lstStyle/>
        <a:p>
          <a:endParaRPr lang="en-US"/>
        </a:p>
      </dgm:t>
    </dgm:pt>
    <dgm:pt modelId="{D2CB8690-3FB1-4B9D-9F36-127788651A6D}">
      <dgm:prSet phldrT="[Text]" custT="1"/>
      <dgm:spPr>
        <a:gradFill rotWithShape="0">
          <a:gsLst>
            <a:gs pos="100000">
              <a:srgbClr val="7030A0"/>
            </a:gs>
            <a:gs pos="75000">
              <a:srgbClr val="7030A0"/>
            </a:gs>
            <a:gs pos="50000">
              <a:srgbClr val="7030A0"/>
            </a:gs>
            <a:gs pos="100000">
              <a:schemeClr val="accent3">
                <a:hueOff val="0"/>
                <a:satOff val="0"/>
                <a:lumOff val="0"/>
                <a:alphaOff val="0"/>
                <a:lumMod val="99000"/>
                <a:satMod val="120000"/>
                <a:shade val="78000"/>
              </a:schemeClr>
            </a:gs>
          </a:gsLst>
        </a:gradFill>
      </dgm:spPr>
      <dgm:t>
        <a:bodyPr/>
        <a:lstStyle/>
        <a:p>
          <a:pPr algn="l"/>
          <a:r>
            <a:rPr lang="en-US" sz="1200" b="1">
              <a:latin typeface="Source Sans Pro"/>
              <a:ea typeface="Source Sans Pro"/>
              <a:cs typeface="Source Sans Pro SemiBold"/>
              <a:sym typeface="Source Sans Pro SemiBold"/>
            </a:rPr>
            <a:t>Grounded</a:t>
          </a:r>
          <a:r>
            <a:rPr lang="en-US" sz="1400" b="1">
              <a:latin typeface="Source Sans Pro"/>
              <a:ea typeface="Source Sans Pro"/>
              <a:cs typeface="Source Sans Pro SemiBold"/>
              <a:sym typeface="Source Sans Pro SemiBold"/>
            </a:rPr>
            <a:t> in equity &amp; accessibility</a:t>
          </a:r>
          <a:endParaRPr lang="en-US" sz="1400"/>
        </a:p>
      </dgm:t>
      <dgm:extLst>
        <a:ext uri="{E40237B7-FDA0-4F09-8148-C483321AD2D9}">
          <dgm14:cNvPr xmlns:dgm14="http://schemas.microsoft.com/office/drawing/2010/diagram" id="0" name="" descr="cycle matrix with overlapping relationships"/>
        </a:ext>
      </dgm:extLst>
    </dgm:pt>
    <dgm:pt modelId="{E2C614C2-2F96-4507-80EC-4B4E1900689A}" type="parTrans" cxnId="{0CF4591C-F0F8-4118-BADA-CFFDAA5F04B0}">
      <dgm:prSet/>
      <dgm:spPr/>
      <dgm:t>
        <a:bodyPr/>
        <a:lstStyle/>
        <a:p>
          <a:endParaRPr lang="en-US"/>
        </a:p>
      </dgm:t>
    </dgm:pt>
    <dgm:pt modelId="{A9242ADC-9C87-4720-8BDE-6162897A6D2E}" type="sibTrans" cxnId="{0CF4591C-F0F8-4118-BADA-CFFDAA5F04B0}">
      <dgm:prSet/>
      <dgm:spPr/>
      <dgm:t>
        <a:bodyPr/>
        <a:lstStyle/>
        <a:p>
          <a:endParaRPr lang="en-US"/>
        </a:p>
      </dgm:t>
    </dgm:pt>
    <dgm:pt modelId="{AA7B4E6B-BE07-4653-B2C8-D5C0DD3A2933}">
      <dgm:prSet phldrT="[Text]" custT="1"/>
      <dgm:spPr>
        <a:ln>
          <a:solidFill>
            <a:srgbClr val="7030A0"/>
          </a:solidFill>
        </a:ln>
      </dgm:spPr>
      <dgm:t>
        <a:bodyPr/>
        <a:lstStyle/>
        <a:p>
          <a:pPr algn="l">
            <a:buNone/>
          </a:pPr>
          <a:r>
            <a:rPr lang="en-US" sz="1400">
              <a:latin typeface="Source Sans Pro" panose="020B0503030403020204" pitchFamily="34" charset="0"/>
              <a:ea typeface="Source Sans Pro" panose="020B0503030403020204" pitchFamily="34" charset="0"/>
              <a:sym typeface="Source Sans Pro SemiBold"/>
            </a:rPr>
            <a:t>fairness, reduced</a:t>
          </a:r>
          <a:endParaRPr lang="en-US" sz="1400"/>
        </a:p>
      </dgm:t>
    </dgm:pt>
    <dgm:pt modelId="{2E3BD9D6-D462-4AFB-905A-2B718B85F911}" type="parTrans" cxnId="{EF33DDBA-F45F-4374-B184-F1455D5873F6}">
      <dgm:prSet/>
      <dgm:spPr/>
      <dgm:t>
        <a:bodyPr/>
        <a:lstStyle/>
        <a:p>
          <a:endParaRPr lang="en-US"/>
        </a:p>
      </dgm:t>
    </dgm:pt>
    <dgm:pt modelId="{C7B9A2B9-F133-4666-868C-89AA9DD05AA4}" type="sibTrans" cxnId="{EF33DDBA-F45F-4374-B184-F1455D5873F6}">
      <dgm:prSet/>
      <dgm:spPr/>
      <dgm:t>
        <a:bodyPr/>
        <a:lstStyle/>
        <a:p>
          <a:endParaRPr lang="en-US"/>
        </a:p>
      </dgm:t>
    </dgm:pt>
    <dgm:pt modelId="{71072CF9-30D9-4028-BA21-8FC9A9A8185A}">
      <dgm:prSet phldrT="[Text]" custT="1"/>
      <dgm:spPr>
        <a:gradFill rotWithShape="0">
          <a:gsLst>
            <a:gs pos="5000">
              <a:srgbClr val="002060"/>
            </a:gs>
            <a:gs pos="100000">
              <a:srgbClr val="002060"/>
            </a:gs>
            <a:gs pos="100000">
              <a:schemeClr val="accent4">
                <a:hueOff val="0"/>
                <a:satOff val="0"/>
                <a:lumOff val="0"/>
                <a:alphaOff val="0"/>
                <a:lumMod val="99000"/>
                <a:satMod val="120000"/>
                <a:shade val="78000"/>
              </a:schemeClr>
            </a:gs>
          </a:gsLst>
          <a:lin ang="5400000" scaled="0"/>
        </a:gradFill>
      </dgm:spPr>
      <dgm:t>
        <a:bodyPr/>
        <a:lstStyle/>
        <a:p>
          <a:pPr algn="l">
            <a:buFont typeface="Arial" panose="020B0604020202020204" pitchFamily="34" charset="0"/>
            <a:buChar char="•"/>
          </a:pPr>
          <a:r>
            <a:rPr lang="en-US" sz="1200" b="1">
              <a:latin typeface="Source Sans Pro" panose="020B0503030403020204" pitchFamily="34" charset="0"/>
              <a:ea typeface="Source Sans Pro" panose="020B0503030403020204" pitchFamily="34" charset="0"/>
              <a:cs typeface="Source Sans Pro SemiBold"/>
              <a:sym typeface="Source Sans Pro SemiBold"/>
            </a:rPr>
            <a:t>Supported by evidence </a:t>
          </a:r>
          <a:endParaRPr lang="en-US" sz="1200"/>
        </a:p>
      </dgm:t>
    </dgm:pt>
    <dgm:pt modelId="{A028E50F-FB78-47AD-9988-BA07CB322208}" type="parTrans" cxnId="{89F88FBE-C702-4DF2-AFF6-ED5F5B7AEC52}">
      <dgm:prSet/>
      <dgm:spPr/>
      <dgm:t>
        <a:bodyPr/>
        <a:lstStyle/>
        <a:p>
          <a:endParaRPr lang="en-US"/>
        </a:p>
      </dgm:t>
    </dgm:pt>
    <dgm:pt modelId="{7E72BFEB-F413-436A-9557-61D1ECFCDDED}" type="sibTrans" cxnId="{89F88FBE-C702-4DF2-AFF6-ED5F5B7AEC52}">
      <dgm:prSet/>
      <dgm:spPr/>
      <dgm:t>
        <a:bodyPr/>
        <a:lstStyle/>
        <a:p>
          <a:endParaRPr lang="en-US"/>
        </a:p>
      </dgm:t>
    </dgm:pt>
    <dgm:pt modelId="{97E7963E-37DC-4AAC-AF1B-96005D70257B}">
      <dgm:prSet phldrT="[Text]" custT="1"/>
      <dgm:spPr>
        <a:ln>
          <a:solidFill>
            <a:srgbClr val="002060"/>
          </a:solidFill>
        </a:ln>
      </dgm:spPr>
      <dgm:t>
        <a:bodyPr/>
        <a:lstStyle/>
        <a:p>
          <a:pPr algn="l">
            <a:buNone/>
          </a:pPr>
          <a:r>
            <a:rPr lang="en-US" sz="1100"/>
            <a:t>    </a:t>
          </a:r>
        </a:p>
      </dgm:t>
    </dgm:pt>
    <dgm:pt modelId="{80E73081-00EF-44AA-AE51-0EAA8F9E326C}" type="parTrans" cxnId="{2E1DA6A5-452D-4214-983D-F27D8C67B4DD}">
      <dgm:prSet/>
      <dgm:spPr/>
      <dgm:t>
        <a:bodyPr/>
        <a:lstStyle/>
        <a:p>
          <a:endParaRPr lang="en-US"/>
        </a:p>
      </dgm:t>
    </dgm:pt>
    <dgm:pt modelId="{DAE7E785-83BF-4B67-B67C-45345DB7B861}" type="sibTrans" cxnId="{2E1DA6A5-452D-4214-983D-F27D8C67B4DD}">
      <dgm:prSet/>
      <dgm:spPr/>
      <dgm:t>
        <a:bodyPr/>
        <a:lstStyle/>
        <a:p>
          <a:endParaRPr lang="en-US"/>
        </a:p>
      </dgm:t>
    </dgm:pt>
    <dgm:pt modelId="{FE18584C-3063-41EC-87A9-6A43E8B9069D}">
      <dgm:prSet phldrT="[Text]" custT="1"/>
      <dgm:spPr>
        <a:gradFill rotWithShape="0">
          <a:gsLst>
            <a:gs pos="100000">
              <a:srgbClr val="0070C0"/>
            </a:gs>
            <a:gs pos="10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gradFill>
      </dgm:spPr>
      <dgm:t>
        <a:bodyPr/>
        <a:lstStyle/>
        <a:p>
          <a:pPr algn="l"/>
          <a:r>
            <a:rPr lang="en-US" sz="1200" b="1">
              <a:latin typeface="Source Sans Pro" panose="020B0503030403020204" pitchFamily="34" charset="0"/>
              <a:ea typeface="Source Sans Pro" panose="020B0503030403020204" pitchFamily="34" charset="0"/>
              <a:cs typeface="Source Sans Pro SemiBold"/>
              <a:sym typeface="Source Sans Pro SemiBold"/>
            </a:rPr>
            <a:t>Driven by policy</a:t>
          </a:r>
          <a:endParaRPr lang="en-US" sz="1200"/>
        </a:p>
      </dgm:t>
    </dgm:pt>
    <dgm:pt modelId="{3E867603-3A38-482D-A24B-72EE4348283B}" type="parTrans" cxnId="{4753F665-7B8F-4306-981F-4B871284608C}">
      <dgm:prSet/>
      <dgm:spPr/>
      <dgm:t>
        <a:bodyPr/>
        <a:lstStyle/>
        <a:p>
          <a:endParaRPr lang="en-US"/>
        </a:p>
      </dgm:t>
    </dgm:pt>
    <dgm:pt modelId="{388D8914-A3C6-4344-B212-049060888A6D}" type="sibTrans" cxnId="{4753F665-7B8F-4306-981F-4B871284608C}">
      <dgm:prSet/>
      <dgm:spPr/>
      <dgm:t>
        <a:bodyPr/>
        <a:lstStyle/>
        <a:p>
          <a:endParaRPr lang="en-US"/>
        </a:p>
      </dgm:t>
    </dgm:pt>
    <dgm:pt modelId="{F409DED0-F580-4155-99FA-33B08302718F}">
      <dgm:prSet custT="1"/>
      <dgm:spPr>
        <a:ln>
          <a:solidFill>
            <a:srgbClr val="7030A0"/>
          </a:solidFill>
        </a:ln>
      </dgm:spPr>
      <dgm:t>
        <a:bodyPr/>
        <a:lstStyle/>
        <a:p>
          <a:pPr algn="l">
            <a:buNone/>
          </a:pPr>
          <a:r>
            <a:rPr lang="en-US" sz="1400">
              <a:latin typeface="Source Sans Pro" panose="020B0503030403020204" pitchFamily="34" charset="0"/>
              <a:ea typeface="Source Sans Pro" panose="020B0503030403020204" pitchFamily="34" charset="0"/>
              <a:sym typeface="Source Sans Pro SemiBold"/>
            </a:rPr>
            <a:t>burden, and civic</a:t>
          </a:r>
        </a:p>
      </dgm:t>
    </dgm:pt>
    <dgm:pt modelId="{6465F7CC-71D7-47F2-8114-042792B5CAD5}" type="parTrans" cxnId="{55157F9B-8B96-423B-8F1B-062B838D2F53}">
      <dgm:prSet/>
      <dgm:spPr/>
      <dgm:t>
        <a:bodyPr/>
        <a:lstStyle/>
        <a:p>
          <a:endParaRPr lang="en-US"/>
        </a:p>
      </dgm:t>
    </dgm:pt>
    <dgm:pt modelId="{D27B0B05-9498-45EB-A66B-94B5D1CC4371}" type="sibTrans" cxnId="{55157F9B-8B96-423B-8F1B-062B838D2F53}">
      <dgm:prSet/>
      <dgm:spPr/>
      <dgm:t>
        <a:bodyPr/>
        <a:lstStyle/>
        <a:p>
          <a:endParaRPr lang="en-US"/>
        </a:p>
      </dgm:t>
    </dgm:pt>
    <dgm:pt modelId="{369A2AF2-772A-4DA9-8800-C03FCC4D88D5}">
      <dgm:prSet custT="1"/>
      <dgm:spPr>
        <a:ln>
          <a:solidFill>
            <a:srgbClr val="7030A0"/>
          </a:solidFill>
        </a:ln>
      </dgm:spPr>
      <dgm:t>
        <a:bodyPr/>
        <a:lstStyle/>
        <a:p>
          <a:pPr algn="l">
            <a:buNone/>
          </a:pPr>
          <a:r>
            <a:rPr lang="en-US" sz="1400">
              <a:latin typeface="Source Sans Pro" panose="020B0503030403020204" pitchFamily="34" charset="0"/>
              <a:ea typeface="Source Sans Pro" panose="020B0503030403020204" pitchFamily="34" charset="0"/>
              <a:sym typeface="Source Sans Pro SemiBold"/>
            </a:rPr>
            <a:t>participation </a:t>
          </a:r>
        </a:p>
      </dgm:t>
    </dgm:pt>
    <dgm:pt modelId="{17CB067A-951E-4DF0-B803-F22270317870}" type="parTrans" cxnId="{31F95E95-4CAE-444F-A352-42C1D222DCD7}">
      <dgm:prSet/>
      <dgm:spPr/>
      <dgm:t>
        <a:bodyPr/>
        <a:lstStyle/>
        <a:p>
          <a:endParaRPr lang="en-US"/>
        </a:p>
      </dgm:t>
    </dgm:pt>
    <dgm:pt modelId="{5ADA7FEB-EBBA-4652-8E68-911CDB3AB96A}" type="sibTrans" cxnId="{31F95E95-4CAE-444F-A352-42C1D222DCD7}">
      <dgm:prSet/>
      <dgm:spPr/>
      <dgm:t>
        <a:bodyPr/>
        <a:lstStyle/>
        <a:p>
          <a:endParaRPr lang="en-US"/>
        </a:p>
      </dgm:t>
    </dgm:pt>
    <dgm:pt modelId="{E37D74AB-AFD2-4691-86BE-64FCAAEA48D6}">
      <dgm:prSet custT="1"/>
      <dgm:spPr>
        <a:ln>
          <a:solidFill>
            <a:srgbClr val="7030A0"/>
          </a:solidFill>
        </a:ln>
      </dgm:spPr>
      <dgm:t>
        <a:bodyPr/>
        <a:lstStyle/>
        <a:p>
          <a:pPr algn="r">
            <a:buNone/>
          </a:pPr>
          <a:endParaRPr lang="en-US" sz="1400">
            <a:latin typeface="Source Sans Pro" panose="020B0503030403020204" pitchFamily="34" charset="0"/>
            <a:ea typeface="Source Sans Pro" panose="020B0503030403020204" pitchFamily="34" charset="0"/>
            <a:sym typeface="Source Sans Pro SemiBold"/>
          </a:endParaRPr>
        </a:p>
      </dgm:t>
    </dgm:pt>
    <dgm:pt modelId="{0F14F196-43C0-419B-9340-7BA706932ACA}" type="parTrans" cxnId="{CE56367C-B8BC-4B80-8A8B-8B1422733EE6}">
      <dgm:prSet/>
      <dgm:spPr/>
      <dgm:t>
        <a:bodyPr/>
        <a:lstStyle/>
        <a:p>
          <a:endParaRPr lang="en-US"/>
        </a:p>
      </dgm:t>
    </dgm:pt>
    <dgm:pt modelId="{3F87C495-B05D-4E0F-8732-5C8B5021D1A0}" type="sibTrans" cxnId="{CE56367C-B8BC-4B80-8A8B-8B1422733EE6}">
      <dgm:prSet/>
      <dgm:spPr/>
      <dgm:t>
        <a:bodyPr/>
        <a:lstStyle/>
        <a:p>
          <a:endParaRPr lang="en-US"/>
        </a:p>
      </dgm:t>
    </dgm:pt>
    <dgm:pt modelId="{01FC989D-8427-41FD-A27E-00F4A279AB7A}">
      <dgm:prSet phldrT="[Text]" custT="1"/>
      <dgm:spPr>
        <a:ln>
          <a:solidFill>
            <a:srgbClr val="00B05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service, design,</a:t>
          </a:r>
          <a:endParaRPr lang="en-US" sz="1400"/>
        </a:p>
      </dgm:t>
    </dgm:pt>
    <dgm:pt modelId="{DE857155-F8D3-438C-B94D-E305AB0AE033}" type="parTrans" cxnId="{2189BF99-E917-4843-BE5C-A059BE6EE395}">
      <dgm:prSet/>
      <dgm:spPr/>
      <dgm:t>
        <a:bodyPr/>
        <a:lstStyle/>
        <a:p>
          <a:endParaRPr lang="en-US"/>
        </a:p>
      </dgm:t>
    </dgm:pt>
    <dgm:pt modelId="{7BFB0AB9-A253-454D-8AFB-38FB3FF28988}" type="sibTrans" cxnId="{2189BF99-E917-4843-BE5C-A059BE6EE395}">
      <dgm:prSet/>
      <dgm:spPr/>
      <dgm:t>
        <a:bodyPr/>
        <a:lstStyle/>
        <a:p>
          <a:endParaRPr lang="en-US"/>
        </a:p>
      </dgm:t>
    </dgm:pt>
    <dgm:pt modelId="{3891B2B9-D718-4916-ADB9-2D34709B14CE}">
      <dgm:prSet phldrT="[Text]" custT="1"/>
      <dgm:spPr>
        <a:ln>
          <a:solidFill>
            <a:srgbClr val="00B05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equity, and</a:t>
          </a:r>
          <a:endParaRPr lang="en-US" sz="1400"/>
        </a:p>
      </dgm:t>
    </dgm:pt>
    <dgm:pt modelId="{179D62AD-70CD-466C-BB42-A69D4B0194A6}" type="parTrans" cxnId="{37842001-4C95-42C7-B0BB-38F6C148E215}">
      <dgm:prSet/>
      <dgm:spPr/>
      <dgm:t>
        <a:bodyPr/>
        <a:lstStyle/>
        <a:p>
          <a:endParaRPr lang="en-US"/>
        </a:p>
      </dgm:t>
    </dgm:pt>
    <dgm:pt modelId="{11588A38-4EDA-405B-B903-97399D0AD7F4}" type="sibTrans" cxnId="{37842001-4C95-42C7-B0BB-38F6C148E215}">
      <dgm:prSet/>
      <dgm:spPr/>
      <dgm:t>
        <a:bodyPr/>
        <a:lstStyle/>
        <a:p>
          <a:endParaRPr lang="en-US"/>
        </a:p>
      </dgm:t>
    </dgm:pt>
    <dgm:pt modelId="{EB2AC561-077F-449F-8348-19383F597EE1}">
      <dgm:prSet phldrT="[Text]" custT="1"/>
      <dgm:spPr>
        <a:ln>
          <a:solidFill>
            <a:srgbClr val="00B05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accessibility</a:t>
          </a:r>
          <a:endParaRPr lang="en-US" sz="1400"/>
        </a:p>
      </dgm:t>
    </dgm:pt>
    <dgm:pt modelId="{44A7B774-B053-4770-B4D1-FA0E46447CAC}" type="parTrans" cxnId="{B4F4110B-52BE-40CB-AB01-21E83E294574}">
      <dgm:prSet/>
      <dgm:spPr/>
      <dgm:t>
        <a:bodyPr/>
        <a:lstStyle/>
        <a:p>
          <a:endParaRPr lang="en-US"/>
        </a:p>
      </dgm:t>
    </dgm:pt>
    <dgm:pt modelId="{0D22340E-81C5-42FF-B11C-CE0EB5871038}" type="sibTrans" cxnId="{B4F4110B-52BE-40CB-AB01-21E83E294574}">
      <dgm:prSet/>
      <dgm:spPr/>
      <dgm:t>
        <a:bodyPr/>
        <a:lstStyle/>
        <a:p>
          <a:endParaRPr lang="en-US"/>
        </a:p>
      </dgm:t>
    </dgm:pt>
    <dgm:pt modelId="{EB55F33A-E318-47F5-B331-BB3090E06AC1}">
      <dgm:prSet phldrT="[Text]"/>
      <dgm:spPr>
        <a:ln>
          <a:solidFill>
            <a:srgbClr val="0070C0"/>
          </a:solidFill>
        </a:ln>
      </dgm:spPr>
      <dgm:t>
        <a:bodyPr/>
        <a:lstStyle/>
        <a:p>
          <a:pPr algn="l">
            <a:buNone/>
          </a:pPr>
          <a:endParaRPr lang="en-US" sz="1300"/>
        </a:p>
      </dgm:t>
    </dgm:pt>
    <dgm:pt modelId="{EA0280D7-E4E8-409E-B06A-F2450DB48DA1}" type="parTrans" cxnId="{66B23DE8-531E-4481-AF55-C75529E5C089}">
      <dgm:prSet/>
      <dgm:spPr/>
      <dgm:t>
        <a:bodyPr/>
        <a:lstStyle/>
        <a:p>
          <a:endParaRPr lang="en-US"/>
        </a:p>
      </dgm:t>
    </dgm:pt>
    <dgm:pt modelId="{62C37B0A-B566-4E9F-8600-F648379432A1}" type="sibTrans" cxnId="{66B23DE8-531E-4481-AF55-C75529E5C089}">
      <dgm:prSet/>
      <dgm:spPr/>
      <dgm:t>
        <a:bodyPr/>
        <a:lstStyle/>
        <a:p>
          <a:endParaRPr lang="en-US"/>
        </a:p>
      </dgm:t>
    </dgm:pt>
    <dgm:pt modelId="{4805D747-CE01-401D-8697-1F06936A0111}">
      <dgm:prSet phldrT="[Text]" custT="1"/>
      <dgm:spPr>
        <a:ln>
          <a:solidFill>
            <a:srgbClr val="0070C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accountability, </a:t>
          </a:r>
          <a:endParaRPr lang="en-US" sz="1400"/>
        </a:p>
      </dgm:t>
    </dgm:pt>
    <dgm:pt modelId="{4CB139DC-95CE-4699-B08F-628326FFEAF1}" type="parTrans" cxnId="{20EBFDD7-1B17-4519-8A9E-1730D853E72D}">
      <dgm:prSet/>
      <dgm:spPr/>
      <dgm:t>
        <a:bodyPr/>
        <a:lstStyle/>
        <a:p>
          <a:endParaRPr lang="en-US"/>
        </a:p>
      </dgm:t>
    </dgm:pt>
    <dgm:pt modelId="{42924D01-0C05-4DBB-A6FC-BCFE0134C016}" type="sibTrans" cxnId="{20EBFDD7-1B17-4519-8A9E-1730D853E72D}">
      <dgm:prSet/>
      <dgm:spPr/>
      <dgm:t>
        <a:bodyPr/>
        <a:lstStyle/>
        <a:p>
          <a:endParaRPr lang="en-US"/>
        </a:p>
      </dgm:t>
    </dgm:pt>
    <dgm:pt modelId="{06FB9964-4221-4A5F-8584-D1CF0A5C58C4}">
      <dgm:prSet phldrT="[Text]" custT="1"/>
      <dgm:spPr>
        <a:ln>
          <a:solidFill>
            <a:srgbClr val="0070C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and compliance</a:t>
          </a:r>
          <a:r>
            <a:rPr lang="en-US" sz="1400" b="1">
              <a:latin typeface="Source Sans Pro" panose="020B0503030403020204" pitchFamily="34" charset="0"/>
              <a:ea typeface="Source Sans Pro" panose="020B0503030403020204" pitchFamily="34" charset="0"/>
              <a:cs typeface="Source Sans Pro SemiBold"/>
              <a:sym typeface="Source Sans Pro SemiBold"/>
            </a:rPr>
            <a:t> </a:t>
          </a:r>
          <a:endParaRPr lang="en-US" sz="1400"/>
        </a:p>
      </dgm:t>
    </dgm:pt>
    <dgm:pt modelId="{6C4C54B4-A8EF-423E-8E07-588D5085E2DE}" type="parTrans" cxnId="{074B6653-A775-4766-927D-D512F5F4F393}">
      <dgm:prSet/>
      <dgm:spPr/>
      <dgm:t>
        <a:bodyPr/>
        <a:lstStyle/>
        <a:p>
          <a:endParaRPr lang="en-US"/>
        </a:p>
      </dgm:t>
    </dgm:pt>
    <dgm:pt modelId="{A4282DDA-C545-4323-AEC1-B90D6496EF71}" type="sibTrans" cxnId="{074B6653-A775-4766-927D-D512F5F4F393}">
      <dgm:prSet/>
      <dgm:spPr/>
      <dgm:t>
        <a:bodyPr/>
        <a:lstStyle/>
        <a:p>
          <a:endParaRPr lang="en-US"/>
        </a:p>
      </dgm:t>
    </dgm:pt>
    <dgm:pt modelId="{2C585BED-BA51-4757-B194-323D41A826CD}">
      <dgm:prSet phldrT="[Text]" custT="1"/>
      <dgm:spPr>
        <a:ln>
          <a:solidFill>
            <a:srgbClr val="002060"/>
          </a:solidFill>
        </a:ln>
      </dgm:spPr>
      <dgm:t>
        <a:bodyPr/>
        <a:lstStyle/>
        <a:p>
          <a:pPr algn="l">
            <a:buNone/>
          </a:pPr>
          <a:r>
            <a:rPr lang="en-US" sz="1400">
              <a:solidFill>
                <a:srgbClr val="021F33"/>
              </a:solidFill>
              <a:latin typeface="Source Sans Pro" panose="020B0503030403020204" pitchFamily="34" charset="0"/>
              <a:ea typeface="Source Sans Pro" panose="020B0503030403020204" pitchFamily="34" charset="0"/>
              <a:cs typeface="Source Sans Pro SemiBold"/>
              <a:sym typeface="Source Sans Pro SemiBold"/>
            </a:rPr>
            <a:t>necessity, and CX</a:t>
          </a:r>
          <a:endParaRPr lang="en-US" sz="1100"/>
        </a:p>
      </dgm:t>
    </dgm:pt>
    <dgm:pt modelId="{D321977C-3FD5-4CE6-B645-611B5E9C8479}" type="parTrans" cxnId="{716FD779-FC89-4B4B-99B0-A88E839DA3D4}">
      <dgm:prSet/>
      <dgm:spPr/>
      <dgm:t>
        <a:bodyPr/>
        <a:lstStyle/>
        <a:p>
          <a:endParaRPr lang="en-US"/>
        </a:p>
      </dgm:t>
    </dgm:pt>
    <dgm:pt modelId="{FCA0D0BF-02D2-4C2F-83F2-6D165F34EDBA}" type="sibTrans" cxnId="{716FD779-FC89-4B4B-99B0-A88E839DA3D4}">
      <dgm:prSet/>
      <dgm:spPr/>
      <dgm:t>
        <a:bodyPr/>
        <a:lstStyle/>
        <a:p>
          <a:endParaRPr lang="en-US"/>
        </a:p>
      </dgm:t>
    </dgm:pt>
    <dgm:pt modelId="{52E66D49-D1B5-41CB-BCE8-07B5C2C88E20}">
      <dgm:prSet phldrT="[Text]" custT="1"/>
      <dgm:spPr>
        <a:ln>
          <a:solidFill>
            <a:srgbClr val="002060"/>
          </a:solidFill>
        </a:ln>
      </dgm:spPr>
      <dgm:t>
        <a:bodyPr/>
        <a:lstStyle/>
        <a:p>
          <a:pPr algn="l">
            <a:buNone/>
          </a:pPr>
          <a:endParaRPr lang="en-US" sz="1100"/>
        </a:p>
      </dgm:t>
    </dgm:pt>
    <dgm:pt modelId="{B6837BC8-215A-4251-B8B8-9FA89DD08FE4}" type="parTrans" cxnId="{B8C78FB5-0B5B-4214-A95A-4E428EBFAEB2}">
      <dgm:prSet/>
      <dgm:spPr/>
      <dgm:t>
        <a:bodyPr/>
        <a:lstStyle/>
        <a:p>
          <a:endParaRPr lang="en-US"/>
        </a:p>
      </dgm:t>
    </dgm:pt>
    <dgm:pt modelId="{711E957C-1680-442E-9A4B-415FA18F3086}" type="sibTrans" cxnId="{B8C78FB5-0B5B-4214-A95A-4E428EBFAEB2}">
      <dgm:prSet/>
      <dgm:spPr/>
      <dgm:t>
        <a:bodyPr/>
        <a:lstStyle/>
        <a:p>
          <a:endParaRPr lang="en-US"/>
        </a:p>
      </dgm:t>
    </dgm:pt>
    <dgm:pt modelId="{7AE99143-B9B6-4E79-BB43-551A18977D8A}">
      <dgm:prSet phldrT="[Text]" custT="1"/>
      <dgm:spPr>
        <a:ln>
          <a:solidFill>
            <a:srgbClr val="002060"/>
          </a:solidFill>
        </a:ln>
      </dgm:spPr>
      <dgm:t>
        <a:bodyPr/>
        <a:lstStyle/>
        <a:p>
          <a:pPr algn="l">
            <a:buNone/>
          </a:pPr>
          <a:r>
            <a:rPr lang="en-US" sz="1400">
              <a:solidFill>
                <a:srgbClr val="021F33"/>
              </a:solidFill>
              <a:latin typeface="Source Sans Pro" panose="020B0503030403020204" pitchFamily="34" charset="0"/>
              <a:ea typeface="Source Sans Pro" panose="020B0503030403020204" pitchFamily="34" charset="0"/>
              <a:cs typeface="Source Sans Pro SemiBold"/>
              <a:sym typeface="Source Sans Pro SemiBold"/>
            </a:rPr>
            <a:t>inclusive, human</a:t>
          </a:r>
          <a:endParaRPr lang="en-US" sz="1100"/>
        </a:p>
      </dgm:t>
    </dgm:pt>
    <dgm:pt modelId="{51C13CEB-31A7-436C-8E82-8161C3A14249}" type="parTrans" cxnId="{2F1F76D6-F8B1-43D4-9376-0281B14097C2}">
      <dgm:prSet/>
      <dgm:spPr/>
      <dgm:t>
        <a:bodyPr/>
        <a:lstStyle/>
        <a:p>
          <a:endParaRPr lang="en-US"/>
        </a:p>
      </dgm:t>
    </dgm:pt>
    <dgm:pt modelId="{BF7521EA-3A8A-4310-AE7A-E6C0C826602B}" type="sibTrans" cxnId="{2F1F76D6-F8B1-43D4-9376-0281B14097C2}">
      <dgm:prSet/>
      <dgm:spPr/>
      <dgm:t>
        <a:bodyPr/>
        <a:lstStyle/>
        <a:p>
          <a:endParaRPr lang="en-US"/>
        </a:p>
      </dgm:t>
    </dgm:pt>
    <dgm:pt modelId="{A4472158-7B76-41B6-B1BB-C9E23D4C4774}">
      <dgm:prSet phldrT="[Text]" custT="1"/>
      <dgm:spPr>
        <a:ln>
          <a:solidFill>
            <a:srgbClr val="0070C0"/>
          </a:solidFill>
        </a:ln>
      </dgm:spPr>
      <dgm:t>
        <a:bodyPr/>
        <a:lstStyle/>
        <a:p>
          <a:pPr algn="l">
            <a:buNone/>
          </a:pPr>
          <a:r>
            <a:rPr lang="en-US" sz="1400">
              <a:latin typeface="Source Sans Pro" panose="020B0503030403020204" pitchFamily="34" charset="0"/>
              <a:ea typeface="Source Sans Pro" panose="020B0503030403020204" pitchFamily="34" charset="0"/>
              <a:cs typeface="Source Sans Pro SemiBold"/>
              <a:sym typeface="Source Sans Pro SemiBold"/>
            </a:rPr>
            <a:t>transparency, </a:t>
          </a:r>
          <a:endParaRPr lang="en-US" sz="1400"/>
        </a:p>
      </dgm:t>
    </dgm:pt>
    <dgm:pt modelId="{64CEA248-01E0-4DF9-9EE4-6DA0F01D78F5}" type="parTrans" cxnId="{17CBE674-AEEC-4A28-A142-8A4CEB439C92}">
      <dgm:prSet/>
      <dgm:spPr/>
      <dgm:t>
        <a:bodyPr/>
        <a:lstStyle/>
        <a:p>
          <a:endParaRPr lang="en-US"/>
        </a:p>
      </dgm:t>
    </dgm:pt>
    <dgm:pt modelId="{25AD4794-21CE-405A-8161-BCAD5BE63170}" type="sibTrans" cxnId="{17CBE674-AEEC-4A28-A142-8A4CEB439C92}">
      <dgm:prSet/>
      <dgm:spPr/>
      <dgm:t>
        <a:bodyPr/>
        <a:lstStyle/>
        <a:p>
          <a:endParaRPr lang="en-US"/>
        </a:p>
      </dgm:t>
    </dgm:pt>
    <dgm:pt modelId="{C73DA684-07D0-4EFF-A362-EDD096E27DE2}" type="pres">
      <dgm:prSet presAssocID="{3D970F7A-E33A-444B-9810-9A6DA8116B94}" presName="cycleMatrixDiagram" presStyleCnt="0">
        <dgm:presLayoutVars>
          <dgm:chMax val="1"/>
          <dgm:dir/>
          <dgm:animLvl val="lvl"/>
          <dgm:resizeHandles val="exact"/>
        </dgm:presLayoutVars>
      </dgm:prSet>
      <dgm:spPr/>
    </dgm:pt>
    <dgm:pt modelId="{E8E773ED-3046-40F3-BA11-D4E7D1A717AB}" type="pres">
      <dgm:prSet presAssocID="{3D970F7A-E33A-444B-9810-9A6DA8116B94}" presName="children" presStyleCnt="0"/>
      <dgm:spPr/>
    </dgm:pt>
    <dgm:pt modelId="{D1182C64-784D-49F5-85D1-DBE1CBCF2BB6}" type="pres">
      <dgm:prSet presAssocID="{3D970F7A-E33A-444B-9810-9A6DA8116B94}" presName="child1group" presStyleCnt="0"/>
      <dgm:spPr/>
    </dgm:pt>
    <dgm:pt modelId="{95FF15E7-BCAB-4F70-815E-1307FA415184}" type="pres">
      <dgm:prSet presAssocID="{3D970F7A-E33A-444B-9810-9A6DA8116B94}" presName="child1" presStyleLbl="bgAcc1" presStyleIdx="0" presStyleCnt="4"/>
      <dgm:spPr/>
    </dgm:pt>
    <dgm:pt modelId="{F6F591B4-CC02-40A5-AE3C-1F97776A565F}" type="pres">
      <dgm:prSet presAssocID="{3D970F7A-E33A-444B-9810-9A6DA8116B94}" presName="child1Text" presStyleLbl="bgAcc1" presStyleIdx="0" presStyleCnt="4">
        <dgm:presLayoutVars>
          <dgm:bulletEnabled val="1"/>
        </dgm:presLayoutVars>
      </dgm:prSet>
      <dgm:spPr/>
    </dgm:pt>
    <dgm:pt modelId="{535D7179-B86D-47A6-8E2A-C03FF53851A8}" type="pres">
      <dgm:prSet presAssocID="{3D970F7A-E33A-444B-9810-9A6DA8116B94}" presName="child2group" presStyleCnt="0"/>
      <dgm:spPr/>
    </dgm:pt>
    <dgm:pt modelId="{8D1FC05E-BE5B-4981-9D79-0783C79AD0A1}" type="pres">
      <dgm:prSet presAssocID="{3D970F7A-E33A-444B-9810-9A6DA8116B94}" presName="child2" presStyleLbl="bgAcc1" presStyleIdx="1" presStyleCnt="4"/>
      <dgm:spPr/>
    </dgm:pt>
    <dgm:pt modelId="{95889C36-4957-4898-A971-D04D5A8EAC45}" type="pres">
      <dgm:prSet presAssocID="{3D970F7A-E33A-444B-9810-9A6DA8116B94}" presName="child2Text" presStyleLbl="bgAcc1" presStyleIdx="1" presStyleCnt="4">
        <dgm:presLayoutVars>
          <dgm:bulletEnabled val="1"/>
        </dgm:presLayoutVars>
      </dgm:prSet>
      <dgm:spPr/>
    </dgm:pt>
    <dgm:pt modelId="{9F650A69-E533-485C-BD55-AC9361A2D61F}" type="pres">
      <dgm:prSet presAssocID="{3D970F7A-E33A-444B-9810-9A6DA8116B94}" presName="child3group" presStyleCnt="0"/>
      <dgm:spPr/>
    </dgm:pt>
    <dgm:pt modelId="{A29F931A-AAF6-4097-8B62-3D9B30F2EA74}" type="pres">
      <dgm:prSet presAssocID="{3D970F7A-E33A-444B-9810-9A6DA8116B94}" presName="child3" presStyleLbl="bgAcc1" presStyleIdx="2" presStyleCnt="4"/>
      <dgm:spPr/>
    </dgm:pt>
    <dgm:pt modelId="{20E3BD1F-CA2E-42FD-AF43-25FF6D5E88A6}" type="pres">
      <dgm:prSet presAssocID="{3D970F7A-E33A-444B-9810-9A6DA8116B94}" presName="child3Text" presStyleLbl="bgAcc1" presStyleIdx="2" presStyleCnt="4">
        <dgm:presLayoutVars>
          <dgm:bulletEnabled val="1"/>
        </dgm:presLayoutVars>
      </dgm:prSet>
      <dgm:spPr/>
    </dgm:pt>
    <dgm:pt modelId="{41EB9934-43A0-4DC1-B7A2-670BB7B02EB8}" type="pres">
      <dgm:prSet presAssocID="{3D970F7A-E33A-444B-9810-9A6DA8116B94}" presName="child4group" presStyleCnt="0"/>
      <dgm:spPr/>
    </dgm:pt>
    <dgm:pt modelId="{33F6EE95-8946-459F-B7F0-84BE0C1C76F1}" type="pres">
      <dgm:prSet presAssocID="{3D970F7A-E33A-444B-9810-9A6DA8116B94}" presName="child4" presStyleLbl="bgAcc1" presStyleIdx="3" presStyleCnt="4"/>
      <dgm:spPr/>
    </dgm:pt>
    <dgm:pt modelId="{F6DF8148-06C2-4CAD-9B5A-5FBAAD577E42}" type="pres">
      <dgm:prSet presAssocID="{3D970F7A-E33A-444B-9810-9A6DA8116B94}" presName="child4Text" presStyleLbl="bgAcc1" presStyleIdx="3" presStyleCnt="4">
        <dgm:presLayoutVars>
          <dgm:bulletEnabled val="1"/>
        </dgm:presLayoutVars>
      </dgm:prSet>
      <dgm:spPr/>
    </dgm:pt>
    <dgm:pt modelId="{8EDD7218-0FD0-4F38-AC4F-EF4091224052}" type="pres">
      <dgm:prSet presAssocID="{3D970F7A-E33A-444B-9810-9A6DA8116B94}" presName="childPlaceholder" presStyleCnt="0"/>
      <dgm:spPr/>
    </dgm:pt>
    <dgm:pt modelId="{C8A5B7B6-F5E8-4618-8A22-9B099B641172}" type="pres">
      <dgm:prSet presAssocID="{3D970F7A-E33A-444B-9810-9A6DA8116B94}" presName="circle" presStyleCnt="0"/>
      <dgm:spPr/>
    </dgm:pt>
    <dgm:pt modelId="{09021472-D760-4714-87CB-14B5F800CCA3}" type="pres">
      <dgm:prSet presAssocID="{3D970F7A-E33A-444B-9810-9A6DA8116B94}" presName="quadrant1" presStyleLbl="node1" presStyleIdx="0" presStyleCnt="4">
        <dgm:presLayoutVars>
          <dgm:chMax val="1"/>
          <dgm:bulletEnabled val="1"/>
        </dgm:presLayoutVars>
      </dgm:prSet>
      <dgm:spPr/>
    </dgm:pt>
    <dgm:pt modelId="{83D93AA2-76C0-4A12-843D-D0BE002261D3}" type="pres">
      <dgm:prSet presAssocID="{3D970F7A-E33A-444B-9810-9A6DA8116B94}" presName="quadrant2" presStyleLbl="node1" presStyleIdx="1" presStyleCnt="4">
        <dgm:presLayoutVars>
          <dgm:chMax val="1"/>
          <dgm:bulletEnabled val="1"/>
        </dgm:presLayoutVars>
      </dgm:prSet>
      <dgm:spPr/>
    </dgm:pt>
    <dgm:pt modelId="{FCF9A206-3653-4E39-AB41-0C6EDFA39AE8}" type="pres">
      <dgm:prSet presAssocID="{3D970F7A-E33A-444B-9810-9A6DA8116B94}" presName="quadrant3" presStyleLbl="node1" presStyleIdx="2" presStyleCnt="4">
        <dgm:presLayoutVars>
          <dgm:chMax val="1"/>
          <dgm:bulletEnabled val="1"/>
        </dgm:presLayoutVars>
      </dgm:prSet>
      <dgm:spPr/>
    </dgm:pt>
    <dgm:pt modelId="{E152E4E3-E064-4EA4-AE86-8C32805DBE13}" type="pres">
      <dgm:prSet presAssocID="{3D970F7A-E33A-444B-9810-9A6DA8116B94}" presName="quadrant4" presStyleLbl="node1" presStyleIdx="3" presStyleCnt="4">
        <dgm:presLayoutVars>
          <dgm:chMax val="1"/>
          <dgm:bulletEnabled val="1"/>
        </dgm:presLayoutVars>
      </dgm:prSet>
      <dgm:spPr/>
    </dgm:pt>
    <dgm:pt modelId="{84E6ACA4-F27B-43DD-AE85-5DE1C69E6596}" type="pres">
      <dgm:prSet presAssocID="{3D970F7A-E33A-444B-9810-9A6DA8116B94}" presName="quadrantPlaceholder" presStyleCnt="0"/>
      <dgm:spPr/>
    </dgm:pt>
    <dgm:pt modelId="{3A1B9951-21A6-4959-A930-432DD15E4201}" type="pres">
      <dgm:prSet presAssocID="{3D970F7A-E33A-444B-9810-9A6DA8116B94}" presName="center1" presStyleLbl="fgShp" presStyleIdx="0" presStyleCnt="2" custLinFactNeighborY="2798"/>
      <dgm:spPr/>
    </dgm:pt>
    <dgm:pt modelId="{8A043FF7-F2C0-490E-B779-A6F2848D3BD8}" type="pres">
      <dgm:prSet presAssocID="{3D970F7A-E33A-444B-9810-9A6DA8116B94}" presName="center2" presStyleLbl="fgShp" presStyleIdx="1" presStyleCnt="2"/>
      <dgm:spPr/>
    </dgm:pt>
  </dgm:ptLst>
  <dgm:cxnLst>
    <dgm:cxn modelId="{37842001-4C95-42C7-B0BB-38F6C148E215}" srcId="{46C90AE7-B948-419E-AE72-BC4A26EB1E03}" destId="{3891B2B9-D718-4916-ADB9-2D34709B14CE}" srcOrd="2" destOrd="0" parTransId="{179D62AD-70CD-466C-BB42-A69D4B0194A6}" sibTransId="{11588A38-4EDA-405B-B903-97399D0AD7F4}"/>
    <dgm:cxn modelId="{CC9E1306-988E-4968-8234-635F21B5AFFC}" type="presOf" srcId="{EB55F33A-E318-47F5-B331-BB3090E06AC1}" destId="{33F6EE95-8946-459F-B7F0-84BE0C1C76F1}" srcOrd="0" destOrd="0" presId="urn:microsoft.com/office/officeart/2005/8/layout/cycle4"/>
    <dgm:cxn modelId="{B4F4110B-52BE-40CB-AB01-21E83E294574}" srcId="{46C90AE7-B948-419E-AE72-BC4A26EB1E03}" destId="{EB2AC561-077F-449F-8348-19383F597EE1}" srcOrd="3" destOrd="0" parTransId="{44A7B774-B053-4770-B4D1-FA0E46447CAC}" sibTransId="{0D22340E-81C5-42FF-B11C-CE0EB5871038}"/>
    <dgm:cxn modelId="{AA35730C-61B4-4500-8A4E-02C0C79B5A61}" type="presOf" srcId="{97E7963E-37DC-4AAC-AF1B-96005D70257B}" destId="{20E3BD1F-CA2E-42FD-AF43-25FF6D5E88A6}" srcOrd="1" destOrd="0" presId="urn:microsoft.com/office/officeart/2005/8/layout/cycle4"/>
    <dgm:cxn modelId="{E904CD11-62D6-4B92-BDDC-A98B2474AAB2}" type="presOf" srcId="{EB2AC561-077F-449F-8348-19383F597EE1}" destId="{95FF15E7-BCAB-4F70-815E-1307FA415184}" srcOrd="0" destOrd="3" presId="urn:microsoft.com/office/officeart/2005/8/layout/cycle4"/>
    <dgm:cxn modelId="{EAC84412-DF5A-4B1B-BD09-CC20250C10FB}" type="presOf" srcId="{97E7963E-37DC-4AAC-AF1B-96005D70257B}" destId="{A29F931A-AAF6-4097-8B62-3D9B30F2EA74}" srcOrd="0" destOrd="0" presId="urn:microsoft.com/office/officeart/2005/8/layout/cycle4"/>
    <dgm:cxn modelId="{DF4BDE18-6D93-46F8-BB61-9C04501E2623}" type="presOf" srcId="{01FC989D-8427-41FD-A27E-00F4A279AB7A}" destId="{95FF15E7-BCAB-4F70-815E-1307FA415184}" srcOrd="0" destOrd="1" presId="urn:microsoft.com/office/officeart/2005/8/layout/cycle4"/>
    <dgm:cxn modelId="{24AAC71B-5984-40B8-AAD6-015F3174FBE9}" type="presOf" srcId="{06FB9964-4221-4A5F-8584-D1CF0A5C58C4}" destId="{33F6EE95-8946-459F-B7F0-84BE0C1C76F1}" srcOrd="0" destOrd="3" presId="urn:microsoft.com/office/officeart/2005/8/layout/cycle4"/>
    <dgm:cxn modelId="{0CF4591C-F0F8-4118-BADA-CFFDAA5F04B0}" srcId="{3D970F7A-E33A-444B-9810-9A6DA8116B94}" destId="{D2CB8690-3FB1-4B9D-9F36-127788651A6D}" srcOrd="1" destOrd="0" parTransId="{E2C614C2-2F96-4507-80EC-4B4E1900689A}" sibTransId="{A9242ADC-9C87-4720-8BDE-6162897A6D2E}"/>
    <dgm:cxn modelId="{9D2D8D22-B8CE-4CC5-ABDA-29C02687AC65}" type="presOf" srcId="{06FB9964-4221-4A5F-8584-D1CF0A5C58C4}" destId="{F6DF8148-06C2-4CAD-9B5A-5FBAAD577E42}" srcOrd="1" destOrd="3" presId="urn:microsoft.com/office/officeart/2005/8/layout/cycle4"/>
    <dgm:cxn modelId="{F2659F25-06B7-4B18-965C-349F79EECA6F}" type="presOf" srcId="{F409DED0-F580-4155-99FA-33B08302718F}" destId="{8D1FC05E-BE5B-4981-9D79-0783C79AD0A1}" srcOrd="0" destOrd="1" presId="urn:microsoft.com/office/officeart/2005/8/layout/cycle4"/>
    <dgm:cxn modelId="{E3C8BC25-5F90-4720-8483-711C44446207}" type="presOf" srcId="{3D970F7A-E33A-444B-9810-9A6DA8116B94}" destId="{C73DA684-07D0-4EFF-A362-EDD096E27DE2}" srcOrd="0" destOrd="0" presId="urn:microsoft.com/office/officeart/2005/8/layout/cycle4"/>
    <dgm:cxn modelId="{EE0F2427-111B-4AAE-9762-524AB5ADDA7A}" type="presOf" srcId="{F409DED0-F580-4155-99FA-33B08302718F}" destId="{95889C36-4957-4898-A971-D04D5A8EAC45}" srcOrd="1" destOrd="1" presId="urn:microsoft.com/office/officeart/2005/8/layout/cycle4"/>
    <dgm:cxn modelId="{BA9F202A-5CB9-4DAC-BEAD-2AC318E60AF1}" type="presOf" srcId="{01FC989D-8427-41FD-A27E-00F4A279AB7A}" destId="{F6F591B4-CC02-40A5-AE3C-1F97776A565F}" srcOrd="1" destOrd="1" presId="urn:microsoft.com/office/officeart/2005/8/layout/cycle4"/>
    <dgm:cxn modelId="{2121232A-DE8B-4B03-9852-095700531D36}" type="presOf" srcId="{3891B2B9-D718-4916-ADB9-2D34709B14CE}" destId="{95FF15E7-BCAB-4F70-815E-1307FA415184}" srcOrd="0" destOrd="2" presId="urn:microsoft.com/office/officeart/2005/8/layout/cycle4"/>
    <dgm:cxn modelId="{3F6FF42C-04D3-47DC-8D25-E9A442DAE04C}" type="presOf" srcId="{FE18584C-3063-41EC-87A9-6A43E8B9069D}" destId="{E152E4E3-E064-4EA4-AE86-8C32805DBE13}" srcOrd="0" destOrd="0" presId="urn:microsoft.com/office/officeart/2005/8/layout/cycle4"/>
    <dgm:cxn modelId="{F665F83A-7502-43BF-A995-25B229DE1F07}" type="presOf" srcId="{52E66D49-D1B5-41CB-BCE8-07B5C2C88E20}" destId="{20E3BD1F-CA2E-42FD-AF43-25FF6D5E88A6}" srcOrd="1" destOrd="1" presId="urn:microsoft.com/office/officeart/2005/8/layout/cycle4"/>
    <dgm:cxn modelId="{1E06C23C-2668-4472-AEE6-A983A2C46EA6}" type="presOf" srcId="{A4472158-7B76-41B6-B1BB-C9E23D4C4774}" destId="{33F6EE95-8946-459F-B7F0-84BE0C1C76F1}" srcOrd="0" destOrd="1" presId="urn:microsoft.com/office/officeart/2005/8/layout/cycle4"/>
    <dgm:cxn modelId="{84A80C3E-5A2E-4E07-AC03-AE55639FF327}" type="presOf" srcId="{52E66D49-D1B5-41CB-BCE8-07B5C2C88E20}" destId="{A29F931A-AAF6-4097-8B62-3D9B30F2EA74}" srcOrd="0" destOrd="1" presId="urn:microsoft.com/office/officeart/2005/8/layout/cycle4"/>
    <dgm:cxn modelId="{EEA94340-FCB8-4079-82FB-39691CDF7EB2}" type="presOf" srcId="{46C90AE7-B948-419E-AE72-BC4A26EB1E03}" destId="{09021472-D760-4714-87CB-14B5F800CCA3}" srcOrd="0" destOrd="0" presId="urn:microsoft.com/office/officeart/2005/8/layout/cycle4"/>
    <dgm:cxn modelId="{762EF15E-44EA-474E-A551-EECA96622DAF}" type="presOf" srcId="{71072CF9-30D9-4028-BA21-8FC9A9A8185A}" destId="{FCF9A206-3653-4E39-AB41-0C6EDFA39AE8}" srcOrd="0" destOrd="0" presId="urn:microsoft.com/office/officeart/2005/8/layout/cycle4"/>
    <dgm:cxn modelId="{3E55F041-F402-4A33-B3A6-1A10571F735A}" type="presOf" srcId="{7AE99143-B9B6-4E79-BB43-551A18977D8A}" destId="{20E3BD1F-CA2E-42FD-AF43-25FF6D5E88A6}" srcOrd="1" destOrd="2" presId="urn:microsoft.com/office/officeart/2005/8/layout/cycle4"/>
    <dgm:cxn modelId="{4753F665-7B8F-4306-981F-4B871284608C}" srcId="{3D970F7A-E33A-444B-9810-9A6DA8116B94}" destId="{FE18584C-3063-41EC-87A9-6A43E8B9069D}" srcOrd="3" destOrd="0" parTransId="{3E867603-3A38-482D-A24B-72EE4348283B}" sibTransId="{388D8914-A3C6-4344-B212-049060888A6D}"/>
    <dgm:cxn modelId="{D5433F69-01CC-43A2-A7B8-1560AA1FAD0C}" type="presOf" srcId="{EB2AC561-077F-449F-8348-19383F597EE1}" destId="{F6F591B4-CC02-40A5-AE3C-1F97776A565F}" srcOrd="1" destOrd="3" presId="urn:microsoft.com/office/officeart/2005/8/layout/cycle4"/>
    <dgm:cxn modelId="{16F89169-D8EF-415B-9109-7BA35C93BA9F}" type="presOf" srcId="{2C585BED-BA51-4757-B194-323D41A826CD}" destId="{A29F931A-AAF6-4097-8B62-3D9B30F2EA74}" srcOrd="0" destOrd="3" presId="urn:microsoft.com/office/officeart/2005/8/layout/cycle4"/>
    <dgm:cxn modelId="{887FE96C-09C3-4DAD-BEC1-AD485D9204D5}" type="presOf" srcId="{EB55F33A-E318-47F5-B331-BB3090E06AC1}" destId="{F6DF8148-06C2-4CAD-9B5A-5FBAAD577E42}" srcOrd="1" destOrd="0" presId="urn:microsoft.com/office/officeart/2005/8/layout/cycle4"/>
    <dgm:cxn modelId="{6A8F194D-757D-486F-8A24-7F5F768ED2E6}" type="presOf" srcId="{F3C975DB-58C8-452C-A771-0D0FA9F83231}" destId="{F6F591B4-CC02-40A5-AE3C-1F97776A565F}" srcOrd="1" destOrd="0" presId="urn:microsoft.com/office/officeart/2005/8/layout/cycle4"/>
    <dgm:cxn modelId="{9685F151-2D31-4498-9F61-EAEBDA811EB6}" type="presOf" srcId="{2C585BED-BA51-4757-B194-323D41A826CD}" destId="{20E3BD1F-CA2E-42FD-AF43-25FF6D5E88A6}" srcOrd="1" destOrd="3" presId="urn:microsoft.com/office/officeart/2005/8/layout/cycle4"/>
    <dgm:cxn modelId="{410D0252-FCF2-40A5-8E53-B23F9DC25375}" type="presOf" srcId="{3891B2B9-D718-4916-ADB9-2D34709B14CE}" destId="{F6F591B4-CC02-40A5-AE3C-1F97776A565F}" srcOrd="1" destOrd="2" presId="urn:microsoft.com/office/officeart/2005/8/layout/cycle4"/>
    <dgm:cxn modelId="{074B6653-A775-4766-927D-D512F5F4F393}" srcId="{FE18584C-3063-41EC-87A9-6A43E8B9069D}" destId="{06FB9964-4221-4A5F-8584-D1CF0A5C58C4}" srcOrd="3" destOrd="0" parTransId="{6C4C54B4-A8EF-423E-8E07-588D5085E2DE}" sibTransId="{A4282DDA-C545-4323-AEC1-B90D6496EF71}"/>
    <dgm:cxn modelId="{892B0374-56B9-43FF-85E6-E5531A3E26D1}" type="presOf" srcId="{E37D74AB-AFD2-4691-86BE-64FCAAEA48D6}" destId="{8D1FC05E-BE5B-4981-9D79-0783C79AD0A1}" srcOrd="0" destOrd="3" presId="urn:microsoft.com/office/officeart/2005/8/layout/cycle4"/>
    <dgm:cxn modelId="{17CBE674-AEEC-4A28-A142-8A4CEB439C92}" srcId="{FE18584C-3063-41EC-87A9-6A43E8B9069D}" destId="{A4472158-7B76-41B6-B1BB-C9E23D4C4774}" srcOrd="1" destOrd="0" parTransId="{64CEA248-01E0-4DF9-9EE4-6DA0F01D78F5}" sibTransId="{25AD4794-21CE-405A-8161-BCAD5BE63170}"/>
    <dgm:cxn modelId="{C988F475-9E95-4E2D-9EDB-5A24D7D04364}" srcId="{46C90AE7-B948-419E-AE72-BC4A26EB1E03}" destId="{F3C975DB-58C8-452C-A771-0D0FA9F83231}" srcOrd="0" destOrd="0" parTransId="{EBF2C65B-D665-48D5-9ADC-12FFE64DA862}" sibTransId="{E517D3BD-C7BA-4374-A4E3-447B72D7143A}"/>
    <dgm:cxn modelId="{FE4A1A76-6045-448B-8FED-DC3F979CBCA7}" type="presOf" srcId="{4805D747-CE01-401D-8697-1F06936A0111}" destId="{33F6EE95-8946-459F-B7F0-84BE0C1C76F1}" srcOrd="0" destOrd="2" presId="urn:microsoft.com/office/officeart/2005/8/layout/cycle4"/>
    <dgm:cxn modelId="{FBC67477-5B24-4827-A08C-5C19E569C86D}" type="presOf" srcId="{AA7B4E6B-BE07-4653-B2C8-D5C0DD3A2933}" destId="{8D1FC05E-BE5B-4981-9D79-0783C79AD0A1}" srcOrd="0" destOrd="0" presId="urn:microsoft.com/office/officeart/2005/8/layout/cycle4"/>
    <dgm:cxn modelId="{716FD779-FC89-4B4B-99B0-A88E839DA3D4}" srcId="{71072CF9-30D9-4028-BA21-8FC9A9A8185A}" destId="{2C585BED-BA51-4757-B194-323D41A826CD}" srcOrd="3" destOrd="0" parTransId="{D321977C-3FD5-4CE6-B645-611B5E9C8479}" sibTransId="{FCA0D0BF-02D2-4C2F-83F2-6D165F34EDBA}"/>
    <dgm:cxn modelId="{CE56367C-B8BC-4B80-8A8B-8B1422733EE6}" srcId="{D2CB8690-3FB1-4B9D-9F36-127788651A6D}" destId="{E37D74AB-AFD2-4691-86BE-64FCAAEA48D6}" srcOrd="3" destOrd="0" parTransId="{0F14F196-43C0-419B-9340-7BA706932ACA}" sibTransId="{3F87C495-B05D-4E0F-8732-5C8B5021D1A0}"/>
    <dgm:cxn modelId="{4BD84184-EFB1-499E-AEDB-E2ABC8175403}" type="presOf" srcId="{A4472158-7B76-41B6-B1BB-C9E23D4C4774}" destId="{F6DF8148-06C2-4CAD-9B5A-5FBAAD577E42}" srcOrd="1" destOrd="1" presId="urn:microsoft.com/office/officeart/2005/8/layout/cycle4"/>
    <dgm:cxn modelId="{4A302494-E28F-4F6A-A613-F179094F6EED}" type="presOf" srcId="{E37D74AB-AFD2-4691-86BE-64FCAAEA48D6}" destId="{95889C36-4957-4898-A971-D04D5A8EAC45}" srcOrd="1" destOrd="3" presId="urn:microsoft.com/office/officeart/2005/8/layout/cycle4"/>
    <dgm:cxn modelId="{31F95E95-4CAE-444F-A352-42C1D222DCD7}" srcId="{D2CB8690-3FB1-4B9D-9F36-127788651A6D}" destId="{369A2AF2-772A-4DA9-8800-C03FCC4D88D5}" srcOrd="2" destOrd="0" parTransId="{17CB067A-951E-4DF0-B803-F22270317870}" sibTransId="{5ADA7FEB-EBBA-4652-8E68-911CDB3AB96A}"/>
    <dgm:cxn modelId="{2189BF99-E917-4843-BE5C-A059BE6EE395}" srcId="{46C90AE7-B948-419E-AE72-BC4A26EB1E03}" destId="{01FC989D-8427-41FD-A27E-00F4A279AB7A}" srcOrd="1" destOrd="0" parTransId="{DE857155-F8D3-438C-B94D-E305AB0AE033}" sibTransId="{7BFB0AB9-A253-454D-8AFB-38FB3FF28988}"/>
    <dgm:cxn modelId="{55157F9B-8B96-423B-8F1B-062B838D2F53}" srcId="{D2CB8690-3FB1-4B9D-9F36-127788651A6D}" destId="{F409DED0-F580-4155-99FA-33B08302718F}" srcOrd="1" destOrd="0" parTransId="{6465F7CC-71D7-47F2-8114-042792B5CAD5}" sibTransId="{D27B0B05-9498-45EB-A66B-94B5D1CC4371}"/>
    <dgm:cxn modelId="{6274FC9B-7708-417F-85ED-E319CCD4546A}" type="presOf" srcId="{369A2AF2-772A-4DA9-8800-C03FCC4D88D5}" destId="{8D1FC05E-BE5B-4981-9D79-0783C79AD0A1}" srcOrd="0" destOrd="2" presId="urn:microsoft.com/office/officeart/2005/8/layout/cycle4"/>
    <dgm:cxn modelId="{2E1DA6A5-452D-4214-983D-F27D8C67B4DD}" srcId="{71072CF9-30D9-4028-BA21-8FC9A9A8185A}" destId="{97E7963E-37DC-4AAC-AF1B-96005D70257B}" srcOrd="0" destOrd="0" parTransId="{80E73081-00EF-44AA-AE51-0EAA8F9E326C}" sibTransId="{DAE7E785-83BF-4B67-B67C-45345DB7B861}"/>
    <dgm:cxn modelId="{B8C78FB5-0B5B-4214-A95A-4E428EBFAEB2}" srcId="{71072CF9-30D9-4028-BA21-8FC9A9A8185A}" destId="{52E66D49-D1B5-41CB-BCE8-07B5C2C88E20}" srcOrd="1" destOrd="0" parTransId="{B6837BC8-215A-4251-B8B8-9FA89DD08FE4}" sibTransId="{711E957C-1680-442E-9A4B-415FA18F3086}"/>
    <dgm:cxn modelId="{EF33DDBA-F45F-4374-B184-F1455D5873F6}" srcId="{D2CB8690-3FB1-4B9D-9F36-127788651A6D}" destId="{AA7B4E6B-BE07-4653-B2C8-D5C0DD3A2933}" srcOrd="0" destOrd="0" parTransId="{2E3BD9D6-D462-4AFB-905A-2B718B85F911}" sibTransId="{C7B9A2B9-F133-4666-868C-89AA9DD05AA4}"/>
    <dgm:cxn modelId="{89F88FBE-C702-4DF2-AFF6-ED5F5B7AEC52}" srcId="{3D970F7A-E33A-444B-9810-9A6DA8116B94}" destId="{71072CF9-30D9-4028-BA21-8FC9A9A8185A}" srcOrd="2" destOrd="0" parTransId="{A028E50F-FB78-47AD-9988-BA07CB322208}" sibTransId="{7E72BFEB-F413-436A-9557-61D1ECFCDDED}"/>
    <dgm:cxn modelId="{2C9675D2-5B1E-4A81-89B5-BEFBE18F9614}" srcId="{3D970F7A-E33A-444B-9810-9A6DA8116B94}" destId="{46C90AE7-B948-419E-AE72-BC4A26EB1E03}" srcOrd="0" destOrd="0" parTransId="{5BEF1B78-5DFF-4F56-89AD-EE347C6DC1E7}" sibTransId="{F7F08B40-8690-4580-A897-82F115559C09}"/>
    <dgm:cxn modelId="{2F1F76D6-F8B1-43D4-9376-0281B14097C2}" srcId="{71072CF9-30D9-4028-BA21-8FC9A9A8185A}" destId="{7AE99143-B9B6-4E79-BB43-551A18977D8A}" srcOrd="2" destOrd="0" parTransId="{51C13CEB-31A7-436C-8E82-8161C3A14249}" sibTransId="{BF7521EA-3A8A-4310-AE7A-E6C0C826602B}"/>
    <dgm:cxn modelId="{20EBFDD7-1B17-4519-8A9E-1730D853E72D}" srcId="{FE18584C-3063-41EC-87A9-6A43E8B9069D}" destId="{4805D747-CE01-401D-8697-1F06936A0111}" srcOrd="2" destOrd="0" parTransId="{4CB139DC-95CE-4699-B08F-628326FFEAF1}" sibTransId="{42924D01-0C05-4DBB-A6FC-BCFE0134C016}"/>
    <dgm:cxn modelId="{72DC74D9-0925-45C9-B6BA-21B17D2ED8CF}" type="presOf" srcId="{D2CB8690-3FB1-4B9D-9F36-127788651A6D}" destId="{83D93AA2-76C0-4A12-843D-D0BE002261D3}" srcOrd="0" destOrd="0" presId="urn:microsoft.com/office/officeart/2005/8/layout/cycle4"/>
    <dgm:cxn modelId="{66B23DE8-531E-4481-AF55-C75529E5C089}" srcId="{FE18584C-3063-41EC-87A9-6A43E8B9069D}" destId="{EB55F33A-E318-47F5-B331-BB3090E06AC1}" srcOrd="0" destOrd="0" parTransId="{EA0280D7-E4E8-409E-B06A-F2450DB48DA1}" sibTransId="{62C37B0A-B566-4E9F-8600-F648379432A1}"/>
    <dgm:cxn modelId="{EB3354F3-2EDF-48F5-A84E-485A3B51EDD7}" type="presOf" srcId="{4805D747-CE01-401D-8697-1F06936A0111}" destId="{F6DF8148-06C2-4CAD-9B5A-5FBAAD577E42}" srcOrd="1" destOrd="2" presId="urn:microsoft.com/office/officeart/2005/8/layout/cycle4"/>
    <dgm:cxn modelId="{8B2CE7F5-CC2D-4352-9BB0-831BEBE9DF62}" type="presOf" srcId="{7AE99143-B9B6-4E79-BB43-551A18977D8A}" destId="{A29F931A-AAF6-4097-8B62-3D9B30F2EA74}" srcOrd="0" destOrd="2" presId="urn:microsoft.com/office/officeart/2005/8/layout/cycle4"/>
    <dgm:cxn modelId="{04F0A7F7-D0ED-4390-8AA2-9BE09A00C102}" type="presOf" srcId="{F3C975DB-58C8-452C-A771-0D0FA9F83231}" destId="{95FF15E7-BCAB-4F70-815E-1307FA415184}" srcOrd="0" destOrd="0" presId="urn:microsoft.com/office/officeart/2005/8/layout/cycle4"/>
    <dgm:cxn modelId="{CE82FCF7-9A53-44C0-8F5E-D1764B05827A}" type="presOf" srcId="{369A2AF2-772A-4DA9-8800-C03FCC4D88D5}" destId="{95889C36-4957-4898-A971-D04D5A8EAC45}" srcOrd="1" destOrd="2" presId="urn:microsoft.com/office/officeart/2005/8/layout/cycle4"/>
    <dgm:cxn modelId="{35C68AF8-347F-45CE-B206-CD0D952E4640}" type="presOf" srcId="{AA7B4E6B-BE07-4653-B2C8-D5C0DD3A2933}" destId="{95889C36-4957-4898-A971-D04D5A8EAC45}" srcOrd="1" destOrd="0" presId="urn:microsoft.com/office/officeart/2005/8/layout/cycle4"/>
    <dgm:cxn modelId="{13E1CEEB-E48D-48FE-A634-C0FF05C6311E}" type="presParOf" srcId="{C73DA684-07D0-4EFF-A362-EDD096E27DE2}" destId="{E8E773ED-3046-40F3-BA11-D4E7D1A717AB}" srcOrd="0" destOrd="0" presId="urn:microsoft.com/office/officeart/2005/8/layout/cycle4"/>
    <dgm:cxn modelId="{8DCFD4B9-209D-4570-B92B-03E5432A39E0}" type="presParOf" srcId="{E8E773ED-3046-40F3-BA11-D4E7D1A717AB}" destId="{D1182C64-784D-49F5-85D1-DBE1CBCF2BB6}" srcOrd="0" destOrd="0" presId="urn:microsoft.com/office/officeart/2005/8/layout/cycle4"/>
    <dgm:cxn modelId="{1F213C8B-207E-4B5A-A418-286F0415468F}" type="presParOf" srcId="{D1182C64-784D-49F5-85D1-DBE1CBCF2BB6}" destId="{95FF15E7-BCAB-4F70-815E-1307FA415184}" srcOrd="0" destOrd="0" presId="urn:microsoft.com/office/officeart/2005/8/layout/cycle4"/>
    <dgm:cxn modelId="{7FF18641-BF33-4C75-9557-17606FECD13E}" type="presParOf" srcId="{D1182C64-784D-49F5-85D1-DBE1CBCF2BB6}" destId="{F6F591B4-CC02-40A5-AE3C-1F97776A565F}" srcOrd="1" destOrd="0" presId="urn:microsoft.com/office/officeart/2005/8/layout/cycle4"/>
    <dgm:cxn modelId="{D44ADB20-D7B2-47E3-A75B-3244200EA0DD}" type="presParOf" srcId="{E8E773ED-3046-40F3-BA11-D4E7D1A717AB}" destId="{535D7179-B86D-47A6-8E2A-C03FF53851A8}" srcOrd="1" destOrd="0" presId="urn:microsoft.com/office/officeart/2005/8/layout/cycle4"/>
    <dgm:cxn modelId="{7A26A8B9-2E80-40B4-AC23-C95208F6FD2F}" type="presParOf" srcId="{535D7179-B86D-47A6-8E2A-C03FF53851A8}" destId="{8D1FC05E-BE5B-4981-9D79-0783C79AD0A1}" srcOrd="0" destOrd="0" presId="urn:microsoft.com/office/officeart/2005/8/layout/cycle4"/>
    <dgm:cxn modelId="{3482D836-BE05-4155-8107-B72433DEFABE}" type="presParOf" srcId="{535D7179-B86D-47A6-8E2A-C03FF53851A8}" destId="{95889C36-4957-4898-A971-D04D5A8EAC45}" srcOrd="1" destOrd="0" presId="urn:microsoft.com/office/officeart/2005/8/layout/cycle4"/>
    <dgm:cxn modelId="{4D8CFB1E-DE33-4E3C-893F-48A2FE10A6A8}" type="presParOf" srcId="{E8E773ED-3046-40F3-BA11-D4E7D1A717AB}" destId="{9F650A69-E533-485C-BD55-AC9361A2D61F}" srcOrd="2" destOrd="0" presId="urn:microsoft.com/office/officeart/2005/8/layout/cycle4"/>
    <dgm:cxn modelId="{1074E7CE-F501-4EA0-BBAC-1908E408A094}" type="presParOf" srcId="{9F650A69-E533-485C-BD55-AC9361A2D61F}" destId="{A29F931A-AAF6-4097-8B62-3D9B30F2EA74}" srcOrd="0" destOrd="0" presId="urn:microsoft.com/office/officeart/2005/8/layout/cycle4"/>
    <dgm:cxn modelId="{EE1D9E06-26D7-4983-ABBC-D5EDE35CA432}" type="presParOf" srcId="{9F650A69-E533-485C-BD55-AC9361A2D61F}" destId="{20E3BD1F-CA2E-42FD-AF43-25FF6D5E88A6}" srcOrd="1" destOrd="0" presId="urn:microsoft.com/office/officeart/2005/8/layout/cycle4"/>
    <dgm:cxn modelId="{55E1CD1F-46DF-4B04-B2BC-39B7A843256F}" type="presParOf" srcId="{E8E773ED-3046-40F3-BA11-D4E7D1A717AB}" destId="{41EB9934-43A0-4DC1-B7A2-670BB7B02EB8}" srcOrd="3" destOrd="0" presId="urn:microsoft.com/office/officeart/2005/8/layout/cycle4"/>
    <dgm:cxn modelId="{C560AFC7-DA63-4A9C-8F93-5C749D6C8E74}" type="presParOf" srcId="{41EB9934-43A0-4DC1-B7A2-670BB7B02EB8}" destId="{33F6EE95-8946-459F-B7F0-84BE0C1C76F1}" srcOrd="0" destOrd="0" presId="urn:microsoft.com/office/officeart/2005/8/layout/cycle4"/>
    <dgm:cxn modelId="{62C98CB4-3233-4CE5-B0F7-883088084E3D}" type="presParOf" srcId="{41EB9934-43A0-4DC1-B7A2-670BB7B02EB8}" destId="{F6DF8148-06C2-4CAD-9B5A-5FBAAD577E42}" srcOrd="1" destOrd="0" presId="urn:microsoft.com/office/officeart/2005/8/layout/cycle4"/>
    <dgm:cxn modelId="{B21FBD37-5AC9-4108-B5A7-16E71F9323CA}" type="presParOf" srcId="{E8E773ED-3046-40F3-BA11-D4E7D1A717AB}" destId="{8EDD7218-0FD0-4F38-AC4F-EF4091224052}" srcOrd="4" destOrd="0" presId="urn:microsoft.com/office/officeart/2005/8/layout/cycle4"/>
    <dgm:cxn modelId="{3C4170DA-9A78-4028-A432-1734604315B0}" type="presParOf" srcId="{C73DA684-07D0-4EFF-A362-EDD096E27DE2}" destId="{C8A5B7B6-F5E8-4618-8A22-9B099B641172}" srcOrd="1" destOrd="0" presId="urn:microsoft.com/office/officeart/2005/8/layout/cycle4"/>
    <dgm:cxn modelId="{61B2F831-42B7-4DCD-8BAA-91BA5E5D9EC8}" type="presParOf" srcId="{C8A5B7B6-F5E8-4618-8A22-9B099B641172}" destId="{09021472-D760-4714-87CB-14B5F800CCA3}" srcOrd="0" destOrd="0" presId="urn:microsoft.com/office/officeart/2005/8/layout/cycle4"/>
    <dgm:cxn modelId="{00EB2404-E7A3-4EF6-AA0C-99AEA59C4D52}" type="presParOf" srcId="{C8A5B7B6-F5E8-4618-8A22-9B099B641172}" destId="{83D93AA2-76C0-4A12-843D-D0BE002261D3}" srcOrd="1" destOrd="0" presId="urn:microsoft.com/office/officeart/2005/8/layout/cycle4"/>
    <dgm:cxn modelId="{5BF7AA98-B6CB-431E-B11D-FF318D004FDD}" type="presParOf" srcId="{C8A5B7B6-F5E8-4618-8A22-9B099B641172}" destId="{FCF9A206-3653-4E39-AB41-0C6EDFA39AE8}" srcOrd="2" destOrd="0" presId="urn:microsoft.com/office/officeart/2005/8/layout/cycle4"/>
    <dgm:cxn modelId="{E68979C8-BAD8-4AC3-914A-6A49359373AB}" type="presParOf" srcId="{C8A5B7B6-F5E8-4618-8A22-9B099B641172}" destId="{E152E4E3-E064-4EA4-AE86-8C32805DBE13}" srcOrd="3" destOrd="0" presId="urn:microsoft.com/office/officeart/2005/8/layout/cycle4"/>
    <dgm:cxn modelId="{D7B43348-AF73-413B-A9D8-850A39B10E7A}" type="presParOf" srcId="{C8A5B7B6-F5E8-4618-8A22-9B099B641172}" destId="{84E6ACA4-F27B-43DD-AE85-5DE1C69E6596}" srcOrd="4" destOrd="0" presId="urn:microsoft.com/office/officeart/2005/8/layout/cycle4"/>
    <dgm:cxn modelId="{0EB192AC-4C6E-4EF8-BEAC-4F54C1698FDA}" type="presParOf" srcId="{C73DA684-07D0-4EFF-A362-EDD096E27DE2}" destId="{3A1B9951-21A6-4959-A930-432DD15E4201}" srcOrd="2" destOrd="0" presId="urn:microsoft.com/office/officeart/2005/8/layout/cycle4"/>
    <dgm:cxn modelId="{413413D8-9C25-4787-BE65-F2B22EF472E5}" type="presParOf" srcId="{C73DA684-07D0-4EFF-A362-EDD096E27DE2}" destId="{8A043FF7-F2C0-490E-B779-A6F2848D3BD8}"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777B2-759F-4347-837D-2584EFE677AC}">
      <dsp:nvSpPr>
        <dsp:cNvPr id="0" name=""/>
        <dsp:cNvSpPr/>
      </dsp:nvSpPr>
      <dsp:spPr>
        <a:xfrm>
          <a:off x="3231213" y="-35502"/>
          <a:ext cx="5676515" cy="5264319"/>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en-US" sz="1800" b="0" kern="1200" dirty="0">
              <a:solidFill>
                <a:schemeClr val="tx1"/>
              </a:solidFill>
              <a:latin typeface="Source Sans Pro"/>
              <a:ea typeface="Source Sans Pro"/>
            </a:rPr>
            <a:t>Customer Experience </a:t>
          </a:r>
        </a:p>
      </dsp:txBody>
      <dsp:txXfrm>
        <a:off x="5275894" y="227713"/>
        <a:ext cx="1587153" cy="789647"/>
      </dsp:txXfrm>
    </dsp:sp>
    <dsp:sp modelId="{1BE15D94-9114-42C9-B6D8-9F64B99E74C0}">
      <dsp:nvSpPr>
        <dsp:cNvPr id="0" name=""/>
        <dsp:cNvSpPr/>
      </dsp:nvSpPr>
      <dsp:spPr>
        <a:xfrm>
          <a:off x="3988380" y="1068067"/>
          <a:ext cx="4374691" cy="4167487"/>
        </a:xfrm>
        <a:prstGeom prst="ellipse">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tx1"/>
              </a:solidFill>
              <a:latin typeface="Source Sans Pro"/>
              <a:ea typeface="Source Sans Pro"/>
            </a:rPr>
            <a:t>Language Services</a:t>
          </a:r>
        </a:p>
      </dsp:txBody>
      <dsp:txXfrm>
        <a:off x="5411249" y="1318116"/>
        <a:ext cx="1528954" cy="750147"/>
      </dsp:txXfrm>
    </dsp:sp>
    <dsp:sp modelId="{EBC35AFF-0153-485E-A06D-0EBE33AE2425}">
      <dsp:nvSpPr>
        <dsp:cNvPr id="0" name=""/>
        <dsp:cNvSpPr/>
      </dsp:nvSpPr>
      <dsp:spPr>
        <a:xfrm>
          <a:off x="4490175" y="2070225"/>
          <a:ext cx="3158591" cy="3158591"/>
        </a:xfrm>
        <a:prstGeom prst="ellipse">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en-US" sz="1600" b="0" kern="1200" dirty="0">
              <a:solidFill>
                <a:schemeClr val="tx1"/>
              </a:solidFill>
              <a:latin typeface="Source Sans Pro"/>
              <a:ea typeface="Source Sans Pro"/>
            </a:rPr>
            <a:t>Language Access Plan/Program</a:t>
          </a:r>
        </a:p>
      </dsp:txBody>
      <dsp:txXfrm>
        <a:off x="5333519" y="2307119"/>
        <a:ext cx="1471903" cy="710683"/>
      </dsp:txXfrm>
    </dsp:sp>
    <dsp:sp modelId="{0276073F-53C5-45FD-B5ED-CA2BDCB32FBE}">
      <dsp:nvSpPr>
        <dsp:cNvPr id="0" name=""/>
        <dsp:cNvSpPr/>
      </dsp:nvSpPr>
      <dsp:spPr>
        <a:xfrm>
          <a:off x="4944791" y="3052083"/>
          <a:ext cx="2249359" cy="2247737"/>
        </a:xfrm>
        <a:prstGeom prst="ellipse">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latin typeface="Source Sans Pro"/>
              <a:ea typeface="Source Sans Pro"/>
            </a:rPr>
            <a:t>Accessible Plain Language</a:t>
          </a:r>
        </a:p>
      </dsp:txBody>
      <dsp:txXfrm>
        <a:off x="5274202" y="3614018"/>
        <a:ext cx="1590537" cy="11238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F931A-AAF6-4097-8B62-3D9B30F2EA74}">
      <dsp:nvSpPr>
        <dsp:cNvPr id="0" name=""/>
        <dsp:cNvSpPr/>
      </dsp:nvSpPr>
      <dsp:spPr>
        <a:xfrm>
          <a:off x="5936608" y="2958909"/>
          <a:ext cx="2149560" cy="1392428"/>
        </a:xfrm>
        <a:prstGeom prst="roundRect">
          <a:avLst>
            <a:gd name="adj" fmla="val 10000"/>
          </a:avLst>
        </a:prstGeom>
        <a:solidFill>
          <a:schemeClr val="lt1">
            <a:alpha val="90000"/>
            <a:hueOff val="0"/>
            <a:satOff val="0"/>
            <a:lumOff val="0"/>
            <a:alphaOff val="0"/>
          </a:schemeClr>
        </a:solidFill>
        <a:ln w="6350" cap="flat" cmpd="sng" algn="ctr">
          <a:solidFill>
            <a:srgbClr val="00206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None/>
          </a:pPr>
          <a:r>
            <a:rPr lang="en-US" sz="1100" kern="1200"/>
            <a:t>    </a:t>
          </a:r>
        </a:p>
        <a:p>
          <a:pPr marL="57150" lvl="1" indent="-57150" algn="l" defTabSz="488950">
            <a:lnSpc>
              <a:spcPct val="90000"/>
            </a:lnSpc>
            <a:spcBef>
              <a:spcPct val="0"/>
            </a:spcBef>
            <a:spcAft>
              <a:spcPct val="15000"/>
            </a:spcAft>
            <a:buNone/>
          </a:pPr>
          <a:endParaRPr lang="en-US" sz="1100" kern="1200"/>
        </a:p>
        <a:p>
          <a:pPr marL="114300" lvl="1" indent="-114300" algn="l" defTabSz="622300">
            <a:lnSpc>
              <a:spcPct val="90000"/>
            </a:lnSpc>
            <a:spcBef>
              <a:spcPct val="0"/>
            </a:spcBef>
            <a:spcAft>
              <a:spcPct val="15000"/>
            </a:spcAft>
            <a:buNone/>
          </a:pPr>
          <a:r>
            <a:rPr lang="en-US" sz="1400" kern="1200">
              <a:solidFill>
                <a:srgbClr val="021F33"/>
              </a:solidFill>
              <a:latin typeface="Source Sans Pro" panose="020B0503030403020204" pitchFamily="34" charset="0"/>
              <a:ea typeface="Source Sans Pro" panose="020B0503030403020204" pitchFamily="34" charset="0"/>
              <a:cs typeface="Source Sans Pro SemiBold"/>
              <a:sym typeface="Source Sans Pro SemiBold"/>
            </a:rPr>
            <a:t>inclusive, human</a:t>
          </a:r>
          <a:endParaRPr lang="en-US" sz="1100" kern="1200"/>
        </a:p>
        <a:p>
          <a:pPr marL="114300" lvl="1" indent="-114300" algn="l" defTabSz="622300">
            <a:lnSpc>
              <a:spcPct val="90000"/>
            </a:lnSpc>
            <a:spcBef>
              <a:spcPct val="0"/>
            </a:spcBef>
            <a:spcAft>
              <a:spcPct val="15000"/>
            </a:spcAft>
            <a:buNone/>
          </a:pPr>
          <a:r>
            <a:rPr lang="en-US" sz="1400" kern="1200">
              <a:solidFill>
                <a:srgbClr val="021F33"/>
              </a:solidFill>
              <a:latin typeface="Source Sans Pro" panose="020B0503030403020204" pitchFamily="34" charset="0"/>
              <a:ea typeface="Source Sans Pro" panose="020B0503030403020204" pitchFamily="34" charset="0"/>
              <a:cs typeface="Source Sans Pro SemiBold"/>
              <a:sym typeface="Source Sans Pro SemiBold"/>
            </a:rPr>
            <a:t>necessity, and CX</a:t>
          </a:r>
          <a:endParaRPr lang="en-US" sz="1100" kern="1200"/>
        </a:p>
      </dsp:txBody>
      <dsp:txXfrm>
        <a:off x="6612064" y="3337603"/>
        <a:ext cx="1443518" cy="983147"/>
      </dsp:txXfrm>
    </dsp:sp>
    <dsp:sp modelId="{33F6EE95-8946-459F-B7F0-84BE0C1C76F1}">
      <dsp:nvSpPr>
        <dsp:cNvPr id="0" name=""/>
        <dsp:cNvSpPr/>
      </dsp:nvSpPr>
      <dsp:spPr>
        <a:xfrm>
          <a:off x="2429430" y="2958909"/>
          <a:ext cx="2149560" cy="1392428"/>
        </a:xfrm>
        <a:prstGeom prst="roundRect">
          <a:avLst>
            <a:gd name="adj" fmla="val 10000"/>
          </a:avLst>
        </a:prstGeom>
        <a:solidFill>
          <a:schemeClr val="lt1">
            <a:alpha val="90000"/>
            <a:hueOff val="0"/>
            <a:satOff val="0"/>
            <a:lumOff val="0"/>
            <a:alphaOff val="0"/>
          </a:schemeClr>
        </a:solidFill>
        <a:ln w="635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t" anchorCtr="0">
          <a:noAutofit/>
        </a:bodyPr>
        <a:lstStyle/>
        <a:p>
          <a:pPr marL="114300" lvl="1" indent="-114300" algn="l" defTabSz="577850">
            <a:lnSpc>
              <a:spcPct val="90000"/>
            </a:lnSpc>
            <a:spcBef>
              <a:spcPct val="0"/>
            </a:spcBef>
            <a:spcAft>
              <a:spcPct val="15000"/>
            </a:spcAft>
            <a:buNone/>
          </a:pPr>
          <a:endParaRPr lang="en-US" sz="13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transparency, </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accountability, </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and compliance</a:t>
          </a:r>
          <a:r>
            <a:rPr lang="en-US" sz="1400" b="1" kern="1200">
              <a:latin typeface="Source Sans Pro" panose="020B0503030403020204" pitchFamily="34" charset="0"/>
              <a:ea typeface="Source Sans Pro" panose="020B0503030403020204" pitchFamily="34" charset="0"/>
              <a:cs typeface="Source Sans Pro SemiBold"/>
              <a:sym typeface="Source Sans Pro SemiBold"/>
            </a:rPr>
            <a:t> </a:t>
          </a:r>
          <a:endParaRPr lang="en-US" sz="1400" kern="1200"/>
        </a:p>
      </dsp:txBody>
      <dsp:txXfrm>
        <a:off x="2460017" y="3337603"/>
        <a:ext cx="1443518" cy="983147"/>
      </dsp:txXfrm>
    </dsp:sp>
    <dsp:sp modelId="{8D1FC05E-BE5B-4981-9D79-0783C79AD0A1}">
      <dsp:nvSpPr>
        <dsp:cNvPr id="0" name=""/>
        <dsp:cNvSpPr/>
      </dsp:nvSpPr>
      <dsp:spPr>
        <a:xfrm>
          <a:off x="5936608" y="0"/>
          <a:ext cx="2149560" cy="1392428"/>
        </a:xfrm>
        <a:prstGeom prst="roundRect">
          <a:avLst>
            <a:gd name="adj" fmla="val 10000"/>
          </a:avLst>
        </a:prstGeom>
        <a:solidFill>
          <a:schemeClr val="lt1">
            <a:alpha val="90000"/>
            <a:hueOff val="0"/>
            <a:satOff val="0"/>
            <a:lumOff val="0"/>
            <a:alphaOff val="0"/>
          </a:schemeClr>
        </a:solidFill>
        <a:ln w="6350" cap="flat" cmpd="sng" algn="ctr">
          <a:solidFill>
            <a:srgbClr val="7030A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sym typeface="Source Sans Pro SemiBold"/>
            </a:rPr>
            <a:t>fairness, reduced</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sym typeface="Source Sans Pro SemiBold"/>
            </a:rPr>
            <a:t>burden, and civic</a:t>
          </a:r>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sym typeface="Source Sans Pro SemiBold"/>
            </a:rPr>
            <a:t>participation </a:t>
          </a:r>
        </a:p>
        <a:p>
          <a:pPr marL="114300" lvl="1" indent="-114300" algn="r" defTabSz="622300">
            <a:lnSpc>
              <a:spcPct val="90000"/>
            </a:lnSpc>
            <a:spcBef>
              <a:spcPct val="0"/>
            </a:spcBef>
            <a:spcAft>
              <a:spcPct val="15000"/>
            </a:spcAft>
            <a:buNone/>
          </a:pPr>
          <a:endParaRPr lang="en-US" sz="1400" kern="1200">
            <a:latin typeface="Source Sans Pro" panose="020B0503030403020204" pitchFamily="34" charset="0"/>
            <a:ea typeface="Source Sans Pro" panose="020B0503030403020204" pitchFamily="34" charset="0"/>
            <a:sym typeface="Source Sans Pro SemiBold"/>
          </a:endParaRPr>
        </a:p>
      </dsp:txBody>
      <dsp:txXfrm>
        <a:off x="6612064" y="30587"/>
        <a:ext cx="1443518" cy="983147"/>
      </dsp:txXfrm>
    </dsp:sp>
    <dsp:sp modelId="{95FF15E7-BCAB-4F70-815E-1307FA415184}">
      <dsp:nvSpPr>
        <dsp:cNvPr id="0" name=""/>
        <dsp:cNvSpPr/>
      </dsp:nvSpPr>
      <dsp:spPr>
        <a:xfrm>
          <a:off x="2429430" y="0"/>
          <a:ext cx="2149560" cy="1392428"/>
        </a:xfrm>
        <a:prstGeom prst="roundRect">
          <a:avLst>
            <a:gd name="adj" fmla="val 10000"/>
          </a:avLst>
        </a:prstGeom>
        <a:solidFill>
          <a:schemeClr val="lt1">
            <a:alpha val="90000"/>
            <a:hueOff val="0"/>
            <a:satOff val="0"/>
            <a:lumOff val="0"/>
            <a:alphaOff val="0"/>
          </a:schemeClr>
        </a:solidFill>
        <a:ln w="6350" cap="flat" cmpd="sng" algn="ctr">
          <a:solidFill>
            <a:srgbClr val="00B05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communications,</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service, design,</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equity, and</a:t>
          </a:r>
          <a:endParaRPr lang="en-US" sz="1400" kern="1200"/>
        </a:p>
        <a:p>
          <a:pPr marL="114300" lvl="1" indent="-114300" algn="l" defTabSz="622300">
            <a:lnSpc>
              <a:spcPct val="90000"/>
            </a:lnSpc>
            <a:spcBef>
              <a:spcPct val="0"/>
            </a:spcBef>
            <a:spcAft>
              <a:spcPct val="15000"/>
            </a:spcAft>
            <a:buNone/>
          </a:pPr>
          <a:r>
            <a:rPr lang="en-US" sz="1400" kern="1200">
              <a:latin typeface="Source Sans Pro" panose="020B0503030403020204" pitchFamily="34" charset="0"/>
              <a:ea typeface="Source Sans Pro" panose="020B0503030403020204" pitchFamily="34" charset="0"/>
              <a:cs typeface="Source Sans Pro SemiBold"/>
              <a:sym typeface="Source Sans Pro SemiBold"/>
            </a:rPr>
            <a:t>accessibility</a:t>
          </a:r>
          <a:endParaRPr lang="en-US" sz="1400" kern="1200"/>
        </a:p>
      </dsp:txBody>
      <dsp:txXfrm>
        <a:off x="2460017" y="30587"/>
        <a:ext cx="1443518" cy="983147"/>
      </dsp:txXfrm>
    </dsp:sp>
    <dsp:sp modelId="{09021472-D760-4714-87CB-14B5F800CCA3}">
      <dsp:nvSpPr>
        <dsp:cNvPr id="0" name=""/>
        <dsp:cNvSpPr/>
      </dsp:nvSpPr>
      <dsp:spPr>
        <a:xfrm>
          <a:off x="3330157" y="248026"/>
          <a:ext cx="1884129" cy="1884129"/>
        </a:xfrm>
        <a:prstGeom prst="pieWedge">
          <a:avLst/>
        </a:prstGeom>
        <a:gradFill rotWithShape="0">
          <a:gsLst>
            <a:gs pos="100000">
              <a:srgbClr val="00B050"/>
            </a:gs>
            <a:gs pos="100000">
              <a:srgbClr val="00B050"/>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en-US" sz="1200" b="1" kern="1200">
              <a:latin typeface="Source Sans Pro" panose="020B0503030403020204" pitchFamily="34" charset="0"/>
              <a:ea typeface="Source Sans Pro" panose="020B0503030403020204" pitchFamily="34" charset="0"/>
              <a:cs typeface="Source Sans Pro SemiBold"/>
              <a:sym typeface="Source Sans Pro SemiBold"/>
            </a:rPr>
            <a:t>Interdisciplinary </a:t>
          </a:r>
        </a:p>
        <a:p>
          <a:pPr marL="0" lvl="0" indent="0" algn="l" defTabSz="533400">
            <a:lnSpc>
              <a:spcPct val="90000"/>
            </a:lnSpc>
            <a:spcBef>
              <a:spcPct val="0"/>
            </a:spcBef>
            <a:spcAft>
              <a:spcPct val="35000"/>
            </a:spcAft>
            <a:buNone/>
          </a:pPr>
          <a:r>
            <a:rPr lang="en-US" sz="1200" b="1" kern="1200">
              <a:latin typeface="Source Sans Pro" panose="020B0503030403020204" pitchFamily="34" charset="0"/>
              <a:ea typeface="Source Sans Pro" panose="020B0503030403020204" pitchFamily="34" charset="0"/>
              <a:cs typeface="Source Sans Pro SemiBold"/>
              <a:sym typeface="Source Sans Pro SemiBold"/>
            </a:rPr>
            <a:t>approach</a:t>
          </a:r>
          <a:endParaRPr lang="en-US" sz="1200" kern="1200"/>
        </a:p>
      </dsp:txBody>
      <dsp:txXfrm>
        <a:off x="3882006" y="799875"/>
        <a:ext cx="1332280" cy="1332280"/>
      </dsp:txXfrm>
    </dsp:sp>
    <dsp:sp modelId="{83D93AA2-76C0-4A12-843D-D0BE002261D3}">
      <dsp:nvSpPr>
        <dsp:cNvPr id="0" name=""/>
        <dsp:cNvSpPr/>
      </dsp:nvSpPr>
      <dsp:spPr>
        <a:xfrm rot="5400000">
          <a:off x="5301313" y="248026"/>
          <a:ext cx="1884129" cy="1884129"/>
        </a:xfrm>
        <a:prstGeom prst="pieWedge">
          <a:avLst/>
        </a:prstGeom>
        <a:gradFill rotWithShape="0">
          <a:gsLst>
            <a:gs pos="100000">
              <a:srgbClr val="7030A0"/>
            </a:gs>
            <a:gs pos="75000">
              <a:srgbClr val="7030A0"/>
            </a:gs>
            <a:gs pos="50000">
              <a:srgbClr val="7030A0"/>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en-US" sz="1200" b="1" kern="1200">
              <a:latin typeface="Source Sans Pro"/>
              <a:ea typeface="Source Sans Pro"/>
              <a:cs typeface="Source Sans Pro SemiBold"/>
              <a:sym typeface="Source Sans Pro SemiBold"/>
            </a:rPr>
            <a:t>Grounded</a:t>
          </a:r>
          <a:r>
            <a:rPr lang="en-US" sz="1400" b="1" kern="1200">
              <a:latin typeface="Source Sans Pro"/>
              <a:ea typeface="Source Sans Pro"/>
              <a:cs typeface="Source Sans Pro SemiBold"/>
              <a:sym typeface="Source Sans Pro SemiBold"/>
            </a:rPr>
            <a:t> in equity &amp; accessibility</a:t>
          </a:r>
          <a:endParaRPr lang="en-US" sz="1400" kern="1200"/>
        </a:p>
      </dsp:txBody>
      <dsp:txXfrm rot="-5400000">
        <a:off x="5301313" y="799875"/>
        <a:ext cx="1332280" cy="1332280"/>
      </dsp:txXfrm>
    </dsp:sp>
    <dsp:sp modelId="{FCF9A206-3653-4E39-AB41-0C6EDFA39AE8}">
      <dsp:nvSpPr>
        <dsp:cNvPr id="0" name=""/>
        <dsp:cNvSpPr/>
      </dsp:nvSpPr>
      <dsp:spPr>
        <a:xfrm rot="10800000">
          <a:off x="5301313" y="2219182"/>
          <a:ext cx="1884129" cy="1884129"/>
        </a:xfrm>
        <a:prstGeom prst="pieWedge">
          <a:avLst/>
        </a:prstGeom>
        <a:gradFill rotWithShape="0">
          <a:gsLst>
            <a:gs pos="5000">
              <a:srgbClr val="002060"/>
            </a:gs>
            <a:gs pos="100000">
              <a:srgbClr val="002060"/>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US" sz="1200" b="1" kern="1200">
              <a:latin typeface="Source Sans Pro" panose="020B0503030403020204" pitchFamily="34" charset="0"/>
              <a:ea typeface="Source Sans Pro" panose="020B0503030403020204" pitchFamily="34" charset="0"/>
              <a:cs typeface="Source Sans Pro SemiBold"/>
              <a:sym typeface="Source Sans Pro SemiBold"/>
            </a:rPr>
            <a:t>Supported by evidence </a:t>
          </a:r>
          <a:endParaRPr lang="en-US" sz="1200" kern="1200"/>
        </a:p>
      </dsp:txBody>
      <dsp:txXfrm rot="10800000">
        <a:off x="5301313" y="2219182"/>
        <a:ext cx="1332280" cy="1332280"/>
      </dsp:txXfrm>
    </dsp:sp>
    <dsp:sp modelId="{E152E4E3-E064-4EA4-AE86-8C32805DBE13}">
      <dsp:nvSpPr>
        <dsp:cNvPr id="0" name=""/>
        <dsp:cNvSpPr/>
      </dsp:nvSpPr>
      <dsp:spPr>
        <a:xfrm rot="16200000">
          <a:off x="3330157" y="2219182"/>
          <a:ext cx="1884129" cy="1884129"/>
        </a:xfrm>
        <a:prstGeom prst="pieWedge">
          <a:avLst/>
        </a:prstGeom>
        <a:gradFill rotWithShape="0">
          <a:gsLst>
            <a:gs pos="100000">
              <a:srgbClr val="0070C0"/>
            </a:gs>
            <a:gs pos="10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en-US" sz="1200" b="1" kern="1200">
              <a:latin typeface="Source Sans Pro" panose="020B0503030403020204" pitchFamily="34" charset="0"/>
              <a:ea typeface="Source Sans Pro" panose="020B0503030403020204" pitchFamily="34" charset="0"/>
              <a:cs typeface="Source Sans Pro SemiBold"/>
              <a:sym typeface="Source Sans Pro SemiBold"/>
            </a:rPr>
            <a:t>Driven by policy</a:t>
          </a:r>
          <a:endParaRPr lang="en-US" sz="1200" kern="1200"/>
        </a:p>
      </dsp:txBody>
      <dsp:txXfrm rot="5400000">
        <a:off x="3882006" y="2219182"/>
        <a:ext cx="1332280" cy="1332280"/>
      </dsp:txXfrm>
    </dsp:sp>
    <dsp:sp modelId="{3A1B9951-21A6-4959-A930-432DD15E4201}">
      <dsp:nvSpPr>
        <dsp:cNvPr id="0" name=""/>
        <dsp:cNvSpPr/>
      </dsp:nvSpPr>
      <dsp:spPr>
        <a:xfrm>
          <a:off x="4932537" y="1799876"/>
          <a:ext cx="650525" cy="565673"/>
        </a:xfrm>
        <a:prstGeom prst="circularArrow">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 modelId="{8A043FF7-F2C0-490E-B779-A6F2848D3BD8}">
      <dsp:nvSpPr>
        <dsp:cNvPr id="0" name=""/>
        <dsp:cNvSpPr/>
      </dsp:nvSpPr>
      <dsp:spPr>
        <a:xfrm rot="10800000">
          <a:off x="4932537" y="2001615"/>
          <a:ext cx="650525" cy="565673"/>
        </a:xfrm>
        <a:prstGeom prst="circularArrow">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B5043-8E19-4B7A-9714-D61AD81852E3}" type="datetimeFigureOut">
              <a:rPr lang="en-US" smtClean="0"/>
              <a:t>12/4/2024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DEF076-25CF-46FA-9155-4B1C98767050}" type="slidenum">
              <a:rPr lang="en-US" smtClean="0"/>
              <a:t>‹#›</a:t>
            </a:fld>
            <a:endParaRPr lang="en-US"/>
          </a:p>
        </p:txBody>
      </p:sp>
    </p:spTree>
    <p:extLst>
      <p:ext uri="{BB962C8B-B14F-4D97-AF65-F5344CB8AC3E}">
        <p14:creationId xmlns:p14="http://schemas.microsoft.com/office/powerpoint/2010/main" val="218577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n.wikipedia.org/wiki/Limited_English_proficiency"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congress.gov/bill/118th-congress/senate-bill/717"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hs.gov/language-acces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dhs.gov/disability-access-department-homeland-security"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ection508testing.org/AD2024/APL%20Skit%20Updated.mp4"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F5060040-C18B-7E4E-A0CB-836B7DCD0F27}" type="slidenum">
              <a:rPr lang="en-US" smtClean="0"/>
              <a:t>1</a:t>
            </a:fld>
            <a:endParaRPr lang="en-US"/>
          </a:p>
        </p:txBody>
      </p:sp>
    </p:spTree>
    <p:extLst>
      <p:ext uri="{BB962C8B-B14F-4D97-AF65-F5344CB8AC3E}">
        <p14:creationId xmlns:p14="http://schemas.microsoft.com/office/powerpoint/2010/main" val="1905116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sz="1200" b="0" i="0" u="none" strike="noStrike" baseline="0" dirty="0">
              <a:latin typeface="Source Sans Pro" panose="020B0503030403020204" pitchFamily="34" charset="0"/>
              <a:ea typeface="Source Sans Pro" panose="020B0503030403020204" pitchFamily="34" charset="0"/>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8011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dirty="0"/>
          </a:p>
          <a:p>
            <a:pPr marL="139700" lvl="0" indent="0" algn="l" rtl="0">
              <a:lnSpc>
                <a:spcPct val="100000"/>
              </a:lnSpc>
              <a:spcBef>
                <a:spcPts val="0"/>
              </a:spcBef>
              <a:spcAft>
                <a:spcPts val="0"/>
              </a:spcAft>
              <a:buSzPts val="1400"/>
              <a:buNone/>
            </a:pPr>
            <a:endParaRPr lang="en-US" dirty="0"/>
          </a:p>
          <a:p>
            <a:pPr marL="139700" lvl="0" indent="0" algn="l" rtl="0">
              <a:lnSpc>
                <a:spcPct val="100000"/>
              </a:lnSpc>
              <a:spcBef>
                <a:spcPts val="0"/>
              </a:spcBef>
              <a:spcAft>
                <a:spcPts val="0"/>
              </a:spcAft>
              <a:buSzPts val="1400"/>
              <a:buNone/>
            </a:pPr>
            <a:endParaRPr lang="en-US" dirty="0"/>
          </a:p>
          <a:p>
            <a:pPr algn="l"/>
            <a:endParaRPr lang="en-US" sz="1200" b="0" i="0" u="none" strike="noStrike" baseline="0" dirty="0">
              <a:latin typeface="Source Sans Pro" panose="020B0503030403020204" pitchFamily="34" charset="0"/>
              <a:ea typeface="Source Sans Pro" panose="020B0503030403020204" pitchFamily="34" charset="0"/>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1753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a:p>
          <a:p>
            <a:pPr marL="139700" lvl="0" indent="0" algn="l" rtl="0">
              <a:lnSpc>
                <a:spcPct val="100000"/>
              </a:lnSpc>
              <a:spcBef>
                <a:spcPts val="0"/>
              </a:spcBef>
              <a:spcAft>
                <a:spcPts val="0"/>
              </a:spcAft>
              <a:buSzPts val="1400"/>
              <a:buNone/>
            </a:pPr>
            <a:r>
              <a:rPr lang="en-US"/>
              <a:t>The accompanying checklist to help you use the Standard</a:t>
            </a: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00659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en-US"/>
          </a:p>
        </p:txBody>
      </p:sp>
      <p:sp>
        <p:nvSpPr>
          <p:cNvPr id="256" name="Google Shape;2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03758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l" rtl="0" fontAlgn="base"/>
            <a:r>
              <a:rPr lang="en-US" sz="1200" b="0" i="0" u="none" strike="noStrike" dirty="0">
                <a:solidFill>
                  <a:srgbClr val="5A5B5D"/>
                </a:solidFill>
                <a:effectLst/>
                <a:latin typeface="Source Sans Pro" panose="020B0503030403020204" pitchFamily="34" charset="0"/>
              </a:rPr>
              <a:t>Supported by the following policies:</a:t>
            </a:r>
            <a:r>
              <a:rPr lang="en-US" sz="1200" b="0" i="0" dirty="0">
                <a:solidFill>
                  <a:srgbClr val="5A5B5D"/>
                </a:solidFill>
                <a:effectLst/>
                <a:latin typeface="Source Sans Pro" panose="020B0503030403020204" pitchFamily="34" charset="0"/>
              </a:rPr>
              <a:t>​</a:t>
            </a:r>
            <a:endParaRPr lang="en-US" sz="1800" b="0" i="0" dirty="0">
              <a:solidFill>
                <a:srgbClr val="444444"/>
              </a:solidFill>
              <a:effectLst/>
              <a:latin typeface="Calibri" panose="020F0502020204030204" pitchFamily="34" charset="0"/>
            </a:endParaRPr>
          </a:p>
          <a:p>
            <a:pPr algn="l" rtl="0" fontAlgn="base">
              <a:buFont typeface="+mj-lt"/>
              <a:buAutoNum type="arabicPeriod"/>
            </a:pPr>
            <a:r>
              <a:rPr lang="en-US" sz="1200" b="0" i="0" u="none" strike="noStrike" dirty="0">
                <a:solidFill>
                  <a:srgbClr val="5A5B5D"/>
                </a:solidFill>
                <a:effectLst/>
                <a:latin typeface="Calibri" panose="020F0502020204030204" pitchFamily="34" charset="0"/>
              </a:rPr>
              <a:t>Title VI, enacted as part of the landmark Civil Rights Act of 1964. It prohibits discrimination on the basis of race, color, and national origin in programs and activities receiving federal financial assistance</a:t>
            </a:r>
            <a:r>
              <a:rPr lang="en-US" sz="1200" b="0" i="0" dirty="0">
                <a:solidFill>
                  <a:srgbClr val="5A5B5D"/>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mj-lt"/>
              <a:buAutoNum type="arabicPeriod"/>
            </a:pPr>
            <a:r>
              <a:rPr lang="en-US" sz="1200" b="0" i="0" u="none" strike="noStrike" dirty="0">
                <a:solidFill>
                  <a:srgbClr val="5A5B5D"/>
                </a:solidFill>
                <a:effectLst/>
                <a:latin typeface="Calibri" panose="020F0502020204030204" pitchFamily="34" charset="0"/>
              </a:rPr>
              <a:t>  </a:t>
            </a:r>
            <a:r>
              <a:rPr lang="en-US" sz="1200" b="1" i="0" u="none" strike="noStrike" dirty="0">
                <a:solidFill>
                  <a:srgbClr val="5A5B5D"/>
                </a:solidFill>
                <a:effectLst/>
                <a:latin typeface="Calibri" panose="020F0502020204030204" pitchFamily="34" charset="0"/>
              </a:rPr>
              <a:t>Executive Order 13166</a:t>
            </a:r>
            <a:r>
              <a:rPr lang="en-US" sz="1200" b="0" i="0" u="none" strike="noStrike" dirty="0">
                <a:solidFill>
                  <a:srgbClr val="5A5B5D"/>
                </a:solidFill>
                <a:effectLst/>
                <a:latin typeface="Calibri" panose="020F0502020204030204" pitchFamily="34" charset="0"/>
              </a:rPr>
              <a:t>, "Improving Access to Services for Persons with </a:t>
            </a:r>
            <a:r>
              <a:rPr lang="en-US" sz="1200" b="0" i="0" u="sng" strike="noStrike" dirty="0">
                <a:solidFill>
                  <a:srgbClr val="0563C1"/>
                </a:solidFill>
                <a:effectLst/>
                <a:latin typeface="Calibri" panose="020F0502020204030204" pitchFamily="34" charset="0"/>
                <a:hlinkClick r:id="rId3"/>
              </a:rPr>
              <a:t>Limited English proficiency</a:t>
            </a:r>
            <a:r>
              <a:rPr lang="en-US" sz="1200" b="0" i="0" u="none" strike="noStrike" dirty="0">
                <a:solidFill>
                  <a:srgbClr val="5A5B5D"/>
                </a:solidFill>
                <a:effectLst/>
                <a:latin typeface="Calibri" panose="020F0502020204030204" pitchFamily="34" charset="0"/>
              </a:rPr>
              <a:t>". </a:t>
            </a:r>
            <a:r>
              <a:rPr lang="en-US" sz="1200" b="0" i="0" dirty="0">
                <a:solidFill>
                  <a:srgbClr val="5A5B5D"/>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r>
              <a:rPr lang="en-US" sz="1200" b="0" i="0" u="none" strike="noStrike" dirty="0">
                <a:solidFill>
                  <a:srgbClr val="5A5B5D"/>
                </a:solidFill>
                <a:effectLst/>
                <a:latin typeface="Calibri" panose="020F0502020204030204" pitchFamily="34" charset="0"/>
              </a:rPr>
              <a:t>3.  Rehabilitation act (from ada.gov)</a:t>
            </a:r>
            <a:r>
              <a:rPr lang="en-US" sz="1200" b="0" i="0" dirty="0">
                <a:solidFill>
                  <a:srgbClr val="5A5B5D"/>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200" b="0" i="0" u="none" strike="noStrike" dirty="0">
                <a:solidFill>
                  <a:srgbClr val="5A5B5D"/>
                </a:solidFill>
                <a:effectLst/>
                <a:latin typeface="Calibri" panose="020F0502020204030204" pitchFamily="34" charset="0"/>
              </a:rPr>
              <a:t>Section 504 states that “no qualified individual with a disability in the United States shall be excluded from, denied the benefits of, or be subjected to discrimination </a:t>
            </a:r>
            <a:r>
              <a:rPr lang="en-US" sz="1200" b="0" i="0" dirty="0">
                <a:solidFill>
                  <a:srgbClr val="5A5B5D"/>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5A5B5D"/>
                </a:solidFill>
                <a:effectLst/>
                <a:latin typeface="Calibri" panose="020F0502020204030204" pitchFamily="34" charset="0"/>
              </a:rPr>
              <a:t>Section 508</a:t>
            </a:r>
            <a:r>
              <a:rPr lang="en-US" sz="1200" b="0" i="0" u="none" strike="noStrike" dirty="0">
                <a:solidFill>
                  <a:srgbClr val="5A5B5D"/>
                </a:solidFill>
                <a:effectLst/>
                <a:latin typeface="Calibri" panose="020F0502020204030204" pitchFamily="34" charset="0"/>
              </a:rPr>
              <a:t> was enacted to eliminate barriers in information technology, to make available new opportunities for people with disabilities and to encourage the development of technologies that will help achieve these goals</a:t>
            </a:r>
          </a:p>
          <a:p>
            <a:pPr algn="l" rtl="0" fontAlgn="base">
              <a:buFont typeface="Arial" panose="020B0604020202020204" pitchFamily="34" charset="0"/>
              <a:buChar char="•"/>
            </a:pPr>
            <a:r>
              <a:rPr lang="en-US" sz="1200" dirty="0">
                <a:effectLst/>
                <a:latin typeface="Calibri" panose="020F0502020204030204" pitchFamily="34" charset="0"/>
                <a:ea typeface="Calibri" panose="020F0502020204030204" pitchFamily="34" charset="0"/>
                <a:cs typeface="Calibri Light" panose="020F0302020204030204" pitchFamily="34" charset="0"/>
              </a:rPr>
              <a:t>Clear and Concise Content Act of 2023: requires the use of plain writing when the federal government provides information about benefits and services.</a:t>
            </a:r>
            <a:r>
              <a:rPr lang="en-US" sz="1200" b="0" i="0" u="none" strike="noStrike" dirty="0">
                <a:solidFill>
                  <a:srgbClr val="5A5B5D"/>
                </a:solidFill>
                <a:effectLst/>
                <a:latin typeface="Calibri" panose="020F0502020204030204" pitchFamily="34" charset="0"/>
                <a:ea typeface="Calibri" panose="020F0502020204030204" pitchFamily="34" charset="0"/>
                <a:cs typeface="Calibri Light" panose="020F0302020204030204" pitchFamily="34" charset="0"/>
              </a:rPr>
              <a:t> </a:t>
            </a:r>
            <a:r>
              <a:rPr lang="en-US" sz="1200" u="sng" dirty="0">
                <a:solidFill>
                  <a:srgbClr val="0000FF"/>
                </a:solidFill>
                <a:effectLst/>
                <a:latin typeface="Calibri" panose="020F0502020204030204" pitchFamily="34" charset="0"/>
                <a:ea typeface="Calibri" panose="020F0502020204030204" pitchFamily="34" charset="0"/>
                <a:cs typeface="Arial" panose="020B0604020202020204" pitchFamily="34" charset="0"/>
                <a:hlinkClick r:id="rId4"/>
              </a:rPr>
              <a:t>S.717 - 118th Congress (2023-2024): Clear and Concise Content Act of 2023 | Congress.gov | Library of Congress</a:t>
            </a:r>
            <a:endParaRPr lang="en-US" sz="1200" b="0" i="0" u="none" strike="noStrike" dirty="0">
              <a:solidFill>
                <a:srgbClr val="5A5B5D"/>
              </a:solidFill>
              <a:effectLst/>
              <a:latin typeface="Calibri" panose="020F0502020204030204" pitchFamily="34" charset="0"/>
            </a:endParaRPr>
          </a:p>
          <a:p>
            <a:pPr marL="285750" indent="-285750">
              <a:buFont typeface="Arial" panose="020B0604020202020204" pitchFamily="34" charset="0"/>
              <a:buChar char="•"/>
            </a:pPr>
            <a:r>
              <a:rPr lang="en-US" sz="1200" b="1" i="0" u="none" strike="noStrike" baseline="0" dirty="0">
                <a:solidFill>
                  <a:srgbClr val="000000"/>
                </a:solidFill>
                <a:latin typeface="Source Sans Pro" panose="020B0503030403020204" pitchFamily="34" charset="0"/>
              </a:rPr>
              <a:t>President’s Management Agenda</a:t>
            </a:r>
            <a:r>
              <a:rPr lang="en-US" sz="1200" b="0" i="0" u="none" strike="noStrike" baseline="0" dirty="0">
                <a:solidFill>
                  <a:srgbClr val="000000"/>
                </a:solidFill>
                <a:latin typeface="Source Sans Pro" panose="020B0503030403020204" pitchFamily="34" charset="0"/>
              </a:rPr>
              <a:t>: </a:t>
            </a:r>
            <a:r>
              <a:rPr lang="en-US" sz="1200" b="0" i="0" u="none" strike="noStrike" baseline="0" dirty="0">
                <a:solidFill>
                  <a:srgbClr val="0000FF"/>
                </a:solidFill>
                <a:latin typeface="Source Sans Pro" panose="020B0503030403020204" pitchFamily="34" charset="0"/>
              </a:rPr>
              <a:t>Priority 2: Delivering excellent, equitable, and secure Federal services and customer experience </a:t>
            </a:r>
            <a:r>
              <a:rPr lang="en-US" sz="1200" b="0" i="0" u="none" strike="noStrike" baseline="0" dirty="0">
                <a:solidFill>
                  <a:srgbClr val="000000"/>
                </a:solidFill>
                <a:latin typeface="Source Sans Pro" panose="020B0503030403020204" pitchFamily="34" charset="0"/>
              </a:rPr>
              <a:t>| (performance.gov) </a:t>
            </a:r>
          </a:p>
          <a:p>
            <a:pPr marL="285750" indent="-285750">
              <a:buFont typeface="Arial" panose="020B0604020202020204" pitchFamily="34" charset="0"/>
              <a:buChar char="•"/>
            </a:pPr>
            <a:r>
              <a:rPr lang="en-US" sz="1200" b="1" i="0" u="none" strike="noStrike" baseline="0" dirty="0">
                <a:solidFill>
                  <a:srgbClr val="000000"/>
                </a:solidFill>
                <a:latin typeface="Source Sans Pro" panose="020B0503030403020204" pitchFamily="34" charset="0"/>
              </a:rPr>
              <a:t>EO 14058</a:t>
            </a:r>
            <a:r>
              <a:rPr lang="en-US" sz="1200" b="0" i="0" u="none" strike="noStrike" baseline="0" dirty="0">
                <a:solidFill>
                  <a:srgbClr val="000000"/>
                </a:solidFill>
                <a:latin typeface="Source Sans Pro" panose="020B0503030403020204" pitchFamily="34" charset="0"/>
              </a:rPr>
              <a:t>: </a:t>
            </a:r>
            <a:r>
              <a:rPr lang="en-US" sz="1200" b="0" i="0" u="none" strike="noStrike" baseline="0" dirty="0">
                <a:solidFill>
                  <a:srgbClr val="0000FF"/>
                </a:solidFill>
                <a:latin typeface="Source Sans Pro" panose="020B0503030403020204" pitchFamily="34" charset="0"/>
              </a:rPr>
              <a:t>Executive Order on Transforming Federal Customer Experience and Service Delivery to Rebuild Trust in Government </a:t>
            </a:r>
            <a:r>
              <a:rPr lang="en-US" sz="1200" b="0" i="0" u="none" strike="noStrike" baseline="0" dirty="0">
                <a:solidFill>
                  <a:srgbClr val="000000"/>
                </a:solidFill>
                <a:latin typeface="Source Sans Pro" panose="020B0503030403020204" pitchFamily="34" charset="0"/>
              </a:rPr>
              <a:t>| (whitehouse.gov) </a:t>
            </a:r>
          </a:p>
          <a:p>
            <a:pPr marL="285750" indent="-285750">
              <a:buFont typeface="Arial" panose="020B0604020202020204" pitchFamily="34" charset="0"/>
              <a:buChar char="•"/>
            </a:pPr>
            <a:r>
              <a:rPr lang="en-US" sz="1200" b="1" i="0" u="none" strike="noStrike" baseline="0">
                <a:solidFill>
                  <a:srgbClr val="000000"/>
                </a:solidFill>
                <a:latin typeface="Source Sans Pro" panose="020B0503030403020204" pitchFamily="34" charset="0"/>
              </a:rPr>
              <a:t>OMB A-11 Part 6 Section 280</a:t>
            </a:r>
            <a:r>
              <a:rPr lang="en-US" sz="1200" b="0" i="0" u="none" strike="noStrike" baseline="0">
                <a:solidFill>
                  <a:srgbClr val="000000"/>
                </a:solidFill>
                <a:latin typeface="Source Sans Pro" panose="020B0503030403020204" pitchFamily="34" charset="0"/>
              </a:rPr>
              <a:t>: </a:t>
            </a:r>
            <a:r>
              <a:rPr lang="en-US" sz="1200" b="0" i="0" u="none" strike="noStrike" baseline="0">
                <a:solidFill>
                  <a:srgbClr val="0000FF"/>
                </a:solidFill>
                <a:latin typeface="Source Sans Pro" panose="020B0503030403020204" pitchFamily="34" charset="0"/>
              </a:rPr>
              <a:t>Managing Customer Experience and Improving Service Delivery </a:t>
            </a:r>
            <a:r>
              <a:rPr lang="en-US" sz="1200" b="0" i="0" u="none" strike="noStrike" baseline="0">
                <a:solidFill>
                  <a:srgbClr val="000000"/>
                </a:solidFill>
                <a:latin typeface="Source Sans Pro" panose="020B0503030403020204" pitchFamily="34" charset="0"/>
              </a:rPr>
              <a:t>| (whitehouse.gov) </a:t>
            </a:r>
            <a:endParaRPr lang="en-US" sz="1200" b="0" i="0">
              <a:solidFill>
                <a:srgbClr val="444444"/>
              </a:solidFill>
              <a:effectLst/>
              <a:latin typeface="Arial" panose="020B0604020202020204" pitchFamily="34" charset="0"/>
            </a:endParaRPr>
          </a:p>
          <a:p>
            <a:pPr marL="139700" lvl="0" indent="0" algn="l" rtl="0">
              <a:lnSpc>
                <a:spcPct val="100000"/>
              </a:lnSpc>
              <a:spcBef>
                <a:spcPts val="0"/>
              </a:spcBef>
              <a:spcAft>
                <a:spcPts val="0"/>
              </a:spcAft>
              <a:buSzPts val="1400"/>
              <a:buNone/>
            </a:pPr>
            <a:endParaRPr dirty="0">
              <a:latin typeface="Source Sans Pro" panose="020B0503030403020204" pitchFamily="34" charset="0"/>
              <a:ea typeface="Source Sans Pro" panose="020B0503030403020204" pitchFamily="34" charset="0"/>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91712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sz="1800">
              <a:cs typeface="Calibri"/>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0645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sz="1800">
              <a:cs typeface="Calibri"/>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0170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lvl="0" indent="0" algn="l" rtl="0">
              <a:lnSpc>
                <a:spcPct val="100000"/>
              </a:lnSpc>
              <a:spcBef>
                <a:spcPts val="0"/>
              </a:spcBef>
              <a:spcAft>
                <a:spcPts val="0"/>
              </a:spcAft>
              <a:buSzPts val="1400"/>
              <a:buNone/>
            </a:pPr>
            <a:endParaRPr lang="en-US" sz="1800" dirty="0">
              <a:cs typeface="Calibri"/>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9261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CDEF076-25CF-46FA-9155-4B1C98767050}" type="slidenum">
              <a:rPr lang="en-US" smtClean="0"/>
              <a:t>2</a:t>
            </a:fld>
            <a:endParaRPr lang="en-US"/>
          </a:p>
        </p:txBody>
      </p:sp>
    </p:spTree>
    <p:extLst>
      <p:ext uri="{BB962C8B-B14F-4D97-AF65-F5344CB8AC3E}">
        <p14:creationId xmlns:p14="http://schemas.microsoft.com/office/powerpoint/2010/main" val="3993064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39700">
              <a:buSzPts val="1400"/>
            </a:pPr>
            <a:r>
              <a:rPr lang="en-US" dirty="0">
                <a:latin typeface="Source Sans Pro"/>
                <a:ea typeface="Source Sans Pro"/>
              </a:rPr>
              <a:t>Language Access Plan: </a:t>
            </a:r>
            <a:r>
              <a:rPr lang="en-US" dirty="0">
                <a:hlinkClick r:id="rId3"/>
              </a:rPr>
              <a:t>Language Access | Homeland Security (dhs.gov)</a:t>
            </a:r>
            <a:r>
              <a:rPr lang="en-US" dirty="0">
                <a:latin typeface="Source Sans Pro"/>
                <a:ea typeface="Source Sans Pro"/>
              </a:rPr>
              <a:t> </a:t>
            </a:r>
            <a:endParaRPr lang="en-US" dirty="0">
              <a:latin typeface="Source Sans Pro" panose="020B0503030403020204" pitchFamily="34" charset="0"/>
              <a:ea typeface="Source Sans Pro" panose="020B0503030403020204" pitchFamily="34" charset="0"/>
            </a:endParaRPr>
          </a:p>
          <a:p>
            <a:pPr marL="139700"/>
            <a:r>
              <a:rPr lang="en-US" dirty="0"/>
              <a:t>Disability Access Plans: </a:t>
            </a:r>
            <a:r>
              <a:rPr lang="en-US" dirty="0">
                <a:hlinkClick r:id="rId4"/>
              </a:rPr>
              <a:t>DHS Component Disability Access Plans | Homeland Security</a:t>
            </a:r>
            <a:endParaRPr lang="en-US" dirty="0">
              <a:cs typeface="Calibri"/>
              <a:hlinkClick r:id="rId4"/>
            </a:endParaRPr>
          </a:p>
          <a:p>
            <a:pPr marL="139700">
              <a:buSzPts val="1400"/>
            </a:pPr>
            <a:endParaRPr lang="en-US" dirty="0">
              <a:latin typeface="Source Sans Pro" panose="020B0503030403020204" pitchFamily="34" charset="0"/>
              <a:ea typeface="Source Sans Pro" panose="020B0503030403020204" pitchFamily="34" charset="0"/>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60960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sz="1800" b="0" i="0" u="none" strike="noStrike" baseline="0">
                <a:solidFill>
                  <a:srgbClr val="5A5B5D"/>
                </a:solidFill>
                <a:latin typeface="CIDFont+F4"/>
              </a:rPr>
              <a:t>Accessible Plain Language is centering </a:t>
            </a:r>
            <a:r>
              <a:rPr lang="en-US" sz="1800">
                <a:solidFill>
                  <a:srgbClr val="5A5B5D"/>
                </a:solidFill>
                <a:latin typeface="CIDFont+F4"/>
              </a:rPr>
              <a:t>people’s</a:t>
            </a:r>
            <a:r>
              <a:rPr lang="en-US" sz="1800" b="0" i="0" u="none" strike="noStrike" baseline="0">
                <a:solidFill>
                  <a:srgbClr val="5A5B5D"/>
                </a:solidFill>
                <a:latin typeface="CIDFont+F4"/>
              </a:rPr>
              <a:t> experiences in language services beyond plain communication. We want people, especially individuals with Limited English Proficiency</a:t>
            </a:r>
            <a:r>
              <a:rPr lang="en-US" sz="1800">
                <a:solidFill>
                  <a:srgbClr val="5A5B5D"/>
                </a:solidFill>
                <a:latin typeface="CIDFont+F4"/>
              </a:rPr>
              <a:t> and persons with disabilities</a:t>
            </a:r>
            <a:r>
              <a:rPr lang="en-US" sz="1800" b="0" i="0" u="none" strike="noStrike" baseline="0">
                <a:solidFill>
                  <a:srgbClr val="5A5B5D"/>
                </a:solidFill>
                <a:latin typeface="CIDFont+F4"/>
              </a:rPr>
              <a:t>, to get the information they need and use it meaningfully.</a:t>
            </a:r>
            <a:r>
              <a:rPr lang="en-US" sz="1800">
                <a:solidFill>
                  <a:srgbClr val="5A5B5D"/>
                </a:solidFill>
                <a:latin typeface="CIDFont+F4"/>
              </a:rPr>
              <a:t> </a:t>
            </a:r>
            <a:endParaRPr lang="en-US" sz="1800" b="0" i="0" u="none" strike="noStrike" baseline="0">
              <a:solidFill>
                <a:srgbClr val="5A5B5D"/>
              </a:solidFill>
              <a:latin typeface="CIDFont+F4"/>
            </a:endParaRPr>
          </a:p>
          <a:p>
            <a:pPr algn="l"/>
            <a:endParaRPr lang="en-US"/>
          </a:p>
          <a:p>
            <a:pPr marL="0" marR="0">
              <a:lnSpc>
                <a:spcPct val="115000"/>
              </a:lnSpc>
              <a:spcBef>
                <a:spcPts val="0"/>
              </a:spcBef>
              <a:spcAft>
                <a:spcPts val="1000"/>
              </a:spcAft>
            </a:pPr>
            <a:r>
              <a:rPr lang="en-US" sz="1800">
                <a:solidFill>
                  <a:srgbClr val="5A5B5D"/>
                </a:solidFill>
                <a:effectLst/>
                <a:latin typeface="Source Sans Pro"/>
                <a:ea typeface="Libre Franklin" pitchFamily="2" charset="0"/>
                <a:cs typeface="Libre Franklin" pitchFamily="2" charset="0"/>
              </a:rPr>
              <a:t>The characteristics of accessible plain language are:</a:t>
            </a:r>
          </a:p>
          <a:p>
            <a:pPr marL="0" marR="0">
              <a:lnSpc>
                <a:spcPct val="115000"/>
              </a:lnSpc>
              <a:spcBef>
                <a:spcPts val="0"/>
              </a:spcBef>
              <a:spcAft>
                <a:spcPts val="1000"/>
              </a:spcAft>
            </a:pPr>
            <a:r>
              <a:rPr lang="en-US" sz="1800">
                <a:solidFill>
                  <a:srgbClr val="5A5B5D"/>
                </a:solidFill>
                <a:effectLst/>
                <a:latin typeface="Source Sans Pro"/>
                <a:ea typeface="Libre Franklin" pitchFamily="2" charset="0"/>
                <a:cs typeface="Libre Franklin" pitchFamily="2" charset="0"/>
              </a:rPr>
              <a:t>•	People: You, me, our nation</a:t>
            </a:r>
          </a:p>
          <a:p>
            <a:pPr>
              <a:lnSpc>
                <a:spcPct val="115000"/>
              </a:lnSpc>
              <a:spcAft>
                <a:spcPts val="1000"/>
              </a:spcAft>
            </a:pPr>
            <a:r>
              <a:rPr lang="en-US" sz="1800">
                <a:solidFill>
                  <a:srgbClr val="5A5B5D"/>
                </a:solidFill>
                <a:effectLst/>
                <a:latin typeface="Source Sans Pro"/>
                <a:ea typeface="Libre Franklin" pitchFamily="2" charset="0"/>
                <a:cs typeface="Libre Franklin" pitchFamily="2" charset="0"/>
              </a:rPr>
              <a:t>•	Equity: Consistent and systematic treatment of all individuals in a fair and impartial</a:t>
            </a:r>
            <a:r>
              <a:rPr lang="en-US" sz="1800">
                <a:solidFill>
                  <a:srgbClr val="5A5B5D"/>
                </a:solidFill>
                <a:latin typeface="Source Sans Pro"/>
                <a:ea typeface="Libre Franklin" pitchFamily="2" charset="0"/>
                <a:cs typeface="Libre Franklin" pitchFamily="2" charset="0"/>
              </a:rPr>
              <a:t>   </a:t>
            </a:r>
            <a:r>
              <a:rPr lang="en-US" sz="1800">
                <a:solidFill>
                  <a:srgbClr val="5A5B5D"/>
                </a:solidFill>
                <a:effectLst/>
                <a:latin typeface="Source Sans Pro"/>
                <a:ea typeface="Libre Franklin" pitchFamily="2" charset="0"/>
                <a:cs typeface="Libre Franklin" pitchFamily="2" charset="0"/>
              </a:rPr>
              <a:t> manner</a:t>
            </a:r>
          </a:p>
          <a:p>
            <a:pPr marL="0" marR="0">
              <a:lnSpc>
                <a:spcPct val="115000"/>
              </a:lnSpc>
              <a:spcBef>
                <a:spcPts val="0"/>
              </a:spcBef>
              <a:spcAft>
                <a:spcPts val="1000"/>
              </a:spcAft>
            </a:pPr>
            <a:r>
              <a:rPr lang="en-US" sz="1800">
                <a:solidFill>
                  <a:srgbClr val="5A5B5D"/>
                </a:solidFill>
                <a:effectLst/>
                <a:latin typeface="Source Sans Pro"/>
                <a:ea typeface="Libre Franklin" pitchFamily="2" charset="0"/>
                <a:cs typeface="Libre Franklin" pitchFamily="2" charset="0"/>
              </a:rPr>
              <a:t>•	Accessibility: Consistent and systematic inclusion and equal opportunity for persons with disabilities</a:t>
            </a:r>
          </a:p>
          <a:p>
            <a:pPr marL="0" marR="0">
              <a:lnSpc>
                <a:spcPct val="115000"/>
              </a:lnSpc>
              <a:spcBef>
                <a:spcPts val="0"/>
              </a:spcBef>
              <a:spcAft>
                <a:spcPts val="1000"/>
              </a:spcAft>
            </a:pPr>
            <a:r>
              <a:rPr lang="en-US" sz="1800">
                <a:solidFill>
                  <a:srgbClr val="5A5B5D"/>
                </a:solidFill>
                <a:effectLst/>
                <a:latin typeface="Source Sans Pro"/>
                <a:ea typeface="Libre Franklin" pitchFamily="2" charset="0"/>
                <a:cs typeface="Libre Franklin" pitchFamily="2" charset="0"/>
              </a:rPr>
              <a:t>•	Customer Experience: Placing people at the center of everything we do</a:t>
            </a:r>
          </a:p>
          <a:p>
            <a:pPr marL="0" marR="0">
              <a:lnSpc>
                <a:spcPct val="115000"/>
              </a:lnSpc>
              <a:spcBef>
                <a:spcPts val="0"/>
              </a:spcBef>
              <a:spcAft>
                <a:spcPts val="1000"/>
              </a:spcAft>
            </a:pPr>
            <a:r>
              <a:rPr lang="en-US" sz="1800">
                <a:solidFill>
                  <a:srgbClr val="5A5B5D"/>
                </a:solidFill>
                <a:effectLst/>
                <a:latin typeface="Source Sans Pro"/>
                <a:ea typeface="Libre Franklin" pitchFamily="2" charset="0"/>
                <a:cs typeface="Libre Franklin" pitchFamily="2" charset="0"/>
              </a:rPr>
              <a:t>•	Engagement: Working side by side with partners</a:t>
            </a:r>
          </a:p>
          <a:p>
            <a:pPr marL="0" lvl="0" indent="0" algn="l" rtl="0">
              <a:lnSpc>
                <a:spcPct val="100000"/>
              </a:lnSpc>
              <a:spcBef>
                <a:spcPts val="0"/>
              </a:spcBef>
              <a:spcAft>
                <a:spcPts val="0"/>
              </a:spcAft>
              <a:buSzPts val="1400"/>
              <a:buNone/>
            </a:pPr>
            <a:endParaRPr lang="en-US"/>
          </a:p>
        </p:txBody>
      </p:sp>
      <p:sp>
        <p:nvSpPr>
          <p:cNvPr id="256" name="Google Shape;2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Video link : </a:t>
            </a:r>
            <a:r>
              <a:rPr lang="en-US" sz="2800" dirty="0">
                <a:hlinkClick r:id="rId3" tooltip="https://section508testing.org/ad2024/apl%20skit%20updated.mp4"/>
              </a:rPr>
              <a:t>https://section508testing.org/AD2024/APL%20Skit%20Updated.mp4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6" name="Google Shape;2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6728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en-US"/>
          </a:p>
        </p:txBody>
      </p:sp>
      <p:sp>
        <p:nvSpPr>
          <p:cNvPr id="256" name="Google Shape;2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76042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a:t>ISO (the International Organization for Standardization), a worldwide federation of national standards has released the First International Plain Language Standard.</a:t>
            </a:r>
          </a:p>
          <a:p>
            <a:endParaRPr lang="en-US">
              <a:cs typeface="Calibri"/>
            </a:endParaRPr>
          </a:p>
        </p:txBody>
      </p:sp>
      <p:sp>
        <p:nvSpPr>
          <p:cNvPr id="256" name="Google Shape;2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1935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l"/>
            <a:endParaRPr lang="en-US" b="1" i="0" dirty="0">
              <a:solidFill>
                <a:srgbClr val="333333"/>
              </a:solidFill>
              <a:effectLst/>
              <a:highlight>
                <a:srgbClr val="FFFF00"/>
              </a:highlight>
              <a:latin typeface="Source Sans Pro" panose="020B0503030403020204" pitchFamily="34" charset="0"/>
              <a:ea typeface="Source Sans Pro" panose="020B0503030403020204" pitchFamily="34" charset="0"/>
            </a:endParaRPr>
          </a:p>
          <a:p>
            <a:pPr algn="l"/>
            <a:endParaRPr lang="en-US" i="0" dirty="0">
              <a:solidFill>
                <a:srgbClr val="FF0000"/>
              </a:solidFill>
              <a:effectLst/>
              <a:highlight>
                <a:srgbClr val="FFFF00"/>
              </a:highlight>
              <a:latin typeface="Calibri"/>
              <a:ea typeface="Source Sans Pro" panose="020B0503030403020204" pitchFamily="34" charset="0"/>
              <a:cs typeface="Calibri"/>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39538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21df8129ec7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latin typeface="Source Sans Pro" panose="020B0503030403020204" pitchFamily="34" charset="0"/>
              <a:ea typeface="Source Sans Pro" panose="020B0503030403020204" pitchFamily="34" charset="0"/>
            </a:endParaRPr>
          </a:p>
        </p:txBody>
      </p:sp>
      <p:sp>
        <p:nvSpPr>
          <p:cNvPr id="395" name="Google Shape;395;g21df8129ec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10343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AF555-3961-3EB7-B736-EF8F909A7A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D0A004B-9EE3-FB89-5450-98E798B55B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3EF389-A11A-6617-02C1-4C7A0D7993BC}"/>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D340503F-A919-3C54-E160-FE8C99733E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158223-3642-7B81-2D14-EE168AEF58DB}"/>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146465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7EC4C-3BBA-DE09-2673-31352EFFE7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18A8CE-6A84-9118-EBC4-DC0EBE2065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23337D-9294-2AAF-A63E-B73C3C361FB2}"/>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BC6B53E4-98CB-6D0C-8209-66408BF353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86760F-D52A-0382-9E5E-04CFDD8EE140}"/>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3622679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12710A-5A02-5940-297A-0B6E98E0A3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6B84B5-BDB9-B45A-3DE1-84ABFAF1E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4C0E0B-2818-D0AC-F286-65D5921BA6D9}"/>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9D50DFD7-5FE3-2377-A1EC-C46A5B8A51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F4A8A6-081A-3AA9-0791-67B38543F49A}"/>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3857354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Topics">
  <p:cSld name="Two Topics">
    <p:spTree>
      <p:nvGrpSpPr>
        <p:cNvPr id="1" name="Shape 22"/>
        <p:cNvGrpSpPr/>
        <p:nvPr/>
      </p:nvGrpSpPr>
      <p:grpSpPr>
        <a:xfrm>
          <a:off x="0" y="0"/>
          <a:ext cx="0" cy="0"/>
          <a:chOff x="0" y="0"/>
          <a:chExt cx="0" cy="0"/>
        </a:xfrm>
      </p:grpSpPr>
      <p:pic>
        <p:nvPicPr>
          <p:cNvPr id="23" name="Google Shape;23;p21" descr="Logo&#10;&#10;Description automatically generated with medium confidence"/>
          <p:cNvPicPr preferRelativeResize="0"/>
          <p:nvPr/>
        </p:nvPicPr>
        <p:blipFill rotWithShape="1">
          <a:blip r:embed="rId2">
            <a:alphaModFix/>
          </a:blip>
          <a:srcRect/>
          <a:stretch/>
        </p:blipFill>
        <p:spPr>
          <a:xfrm>
            <a:off x="1089208" y="6650517"/>
            <a:ext cx="847981" cy="170697"/>
          </a:xfrm>
          <a:prstGeom prst="rect">
            <a:avLst/>
          </a:prstGeom>
          <a:noFill/>
          <a:ln>
            <a:noFill/>
          </a:ln>
        </p:spPr>
      </p:pic>
      <p:sp>
        <p:nvSpPr>
          <p:cNvPr id="24" name="Google Shape;24;p21"/>
          <p:cNvSpPr txBox="1">
            <a:spLocks noGrp="1"/>
          </p:cNvSpPr>
          <p:nvPr>
            <p:ph type="title"/>
          </p:nvPr>
        </p:nvSpPr>
        <p:spPr>
          <a:xfrm>
            <a:off x="1021510" y="1717045"/>
            <a:ext cx="10055007" cy="1284344"/>
          </a:xfrm>
          <a:prstGeom prst="rect">
            <a:avLst/>
          </a:prstGeom>
          <a:noFill/>
          <a:ln>
            <a:noFill/>
          </a:ln>
        </p:spPr>
        <p:txBody>
          <a:bodyPr spcFirstLastPara="1" wrap="square" lIns="91425" tIns="45700" rIns="91425" bIns="45700" anchor="t" anchorCtr="0">
            <a:normAutofit/>
          </a:bodyPr>
          <a:lstStyle>
            <a:lvl1pPr lvl="0" algn="l">
              <a:lnSpc>
                <a:spcPct val="12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1"/>
          <p:cNvSpPr txBox="1">
            <a:spLocks noGrp="1"/>
          </p:cNvSpPr>
          <p:nvPr>
            <p:ph type="body" idx="1"/>
          </p:nvPr>
        </p:nvSpPr>
        <p:spPr>
          <a:xfrm>
            <a:off x="1025468" y="1286463"/>
            <a:ext cx="1915233" cy="509059"/>
          </a:xfrm>
          <a:prstGeom prst="rect">
            <a:avLst/>
          </a:prstGeom>
          <a:noFill/>
          <a:ln>
            <a:noFill/>
          </a:ln>
        </p:spPr>
        <p:txBody>
          <a:bodyPr spcFirstLastPara="1" wrap="square" lIns="91425" tIns="45700" rIns="91425" bIns="45700" anchor="b" anchorCtr="0">
            <a:noAutofit/>
          </a:bodyPr>
          <a:lstStyle>
            <a:lvl1pPr marL="304815" lvl="0" indent="-152408" algn="l">
              <a:lnSpc>
                <a:spcPct val="150000"/>
              </a:lnSpc>
              <a:spcBef>
                <a:spcPts val="1000"/>
              </a:spcBef>
              <a:spcAft>
                <a:spcPts val="0"/>
              </a:spcAft>
              <a:buClr>
                <a:schemeClr val="dk1"/>
              </a:buClr>
              <a:buSzPts val="1600"/>
              <a:buNone/>
              <a:defRPr sz="1067">
                <a:latin typeface="Poppins SemiBold"/>
                <a:ea typeface="Poppins SemiBold"/>
                <a:cs typeface="Poppins SemiBold"/>
                <a:sym typeface="Poppins SemiBold"/>
              </a:defRPr>
            </a:lvl1pPr>
            <a:lvl2pPr marL="609630" lvl="1" indent="-152408" algn="l">
              <a:lnSpc>
                <a:spcPct val="150000"/>
              </a:lnSpc>
              <a:spcBef>
                <a:spcPts val="500"/>
              </a:spcBef>
              <a:spcAft>
                <a:spcPts val="0"/>
              </a:spcAft>
              <a:buClr>
                <a:schemeClr val="dk1"/>
              </a:buClr>
              <a:buSzPts val="1600"/>
              <a:buNone/>
              <a:defRPr sz="1067">
                <a:latin typeface="Poppins SemiBold"/>
                <a:ea typeface="Poppins SemiBold"/>
                <a:cs typeface="Poppins SemiBold"/>
                <a:sym typeface="Poppins SemiBold"/>
              </a:defRPr>
            </a:lvl2pPr>
            <a:lvl3pPr marL="914446" lvl="2" indent="-220144" algn="l">
              <a:lnSpc>
                <a:spcPct val="150000"/>
              </a:lnSpc>
              <a:spcBef>
                <a:spcPts val="500"/>
              </a:spcBef>
              <a:spcAft>
                <a:spcPts val="0"/>
              </a:spcAft>
              <a:buClr>
                <a:schemeClr val="dk1"/>
              </a:buClr>
              <a:buSzPts val="1600"/>
              <a:buChar char="▪"/>
              <a:defRPr sz="1067">
                <a:latin typeface="Poppins SemiBold"/>
                <a:ea typeface="Poppins SemiBold"/>
                <a:cs typeface="Poppins SemiBold"/>
                <a:sym typeface="Poppins SemiBold"/>
              </a:defRPr>
            </a:lvl3pPr>
            <a:lvl4pPr marL="1219261" lvl="3" indent="-152408" algn="l">
              <a:lnSpc>
                <a:spcPct val="150000"/>
              </a:lnSpc>
              <a:spcBef>
                <a:spcPts val="0"/>
              </a:spcBef>
              <a:spcAft>
                <a:spcPts val="0"/>
              </a:spcAft>
              <a:buClr>
                <a:schemeClr val="dk1"/>
              </a:buClr>
              <a:buSzPts val="1600"/>
              <a:buNone/>
              <a:defRPr sz="1067">
                <a:latin typeface="Poppins SemiBold"/>
                <a:ea typeface="Poppins SemiBold"/>
                <a:cs typeface="Poppins SemiBold"/>
                <a:sym typeface="Poppins SemiBold"/>
              </a:defRPr>
            </a:lvl4pPr>
            <a:lvl5pPr marL="1524076" lvl="4" indent="-220144" algn="l">
              <a:lnSpc>
                <a:spcPct val="150000"/>
              </a:lnSpc>
              <a:spcBef>
                <a:spcPts val="0"/>
              </a:spcBef>
              <a:spcAft>
                <a:spcPts val="0"/>
              </a:spcAft>
              <a:buClr>
                <a:schemeClr val="dk1"/>
              </a:buClr>
              <a:buSzPts val="1600"/>
              <a:buChar char="▪"/>
              <a:defRPr sz="1067">
                <a:latin typeface="Poppins SemiBold"/>
                <a:ea typeface="Poppins SemiBold"/>
                <a:cs typeface="Poppins SemiBold"/>
                <a:sym typeface="Poppins SemiBold"/>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26" name="Google Shape;26;p21"/>
          <p:cNvSpPr txBox="1">
            <a:spLocks noGrp="1"/>
          </p:cNvSpPr>
          <p:nvPr>
            <p:ph type="body" idx="2"/>
          </p:nvPr>
        </p:nvSpPr>
        <p:spPr>
          <a:xfrm>
            <a:off x="2986387" y="1286463"/>
            <a:ext cx="2183297" cy="509059"/>
          </a:xfrm>
          <a:prstGeom prst="rect">
            <a:avLst/>
          </a:prstGeom>
          <a:noFill/>
          <a:ln>
            <a:noFill/>
          </a:ln>
        </p:spPr>
        <p:txBody>
          <a:bodyPr spcFirstLastPara="1" wrap="square" lIns="91425" tIns="45700" rIns="91425" bIns="45700" anchor="b" anchorCtr="0">
            <a:noAutofit/>
          </a:bodyPr>
          <a:lstStyle>
            <a:lvl1pPr marL="304815" lvl="0" indent="-152408" algn="l">
              <a:lnSpc>
                <a:spcPct val="150000"/>
              </a:lnSpc>
              <a:spcBef>
                <a:spcPts val="1000"/>
              </a:spcBef>
              <a:spcAft>
                <a:spcPts val="0"/>
              </a:spcAft>
              <a:buClr>
                <a:schemeClr val="dk2"/>
              </a:buClr>
              <a:buSzPts val="1600"/>
              <a:buNone/>
              <a:defRPr sz="1067">
                <a:solidFill>
                  <a:schemeClr val="dk2"/>
                </a:solidFill>
                <a:latin typeface="Poppins"/>
                <a:ea typeface="Poppins"/>
                <a:cs typeface="Poppins"/>
                <a:sym typeface="Poppins"/>
              </a:defRPr>
            </a:lvl1pPr>
            <a:lvl2pPr marL="609630" lvl="1" indent="-152408" algn="l">
              <a:lnSpc>
                <a:spcPct val="150000"/>
              </a:lnSpc>
              <a:spcBef>
                <a:spcPts val="500"/>
              </a:spcBef>
              <a:spcAft>
                <a:spcPts val="0"/>
              </a:spcAft>
              <a:buClr>
                <a:schemeClr val="dk1"/>
              </a:buClr>
              <a:buSzPts val="1600"/>
              <a:buNone/>
              <a:defRPr sz="1067">
                <a:latin typeface="Poppins SemiBold"/>
                <a:ea typeface="Poppins SemiBold"/>
                <a:cs typeface="Poppins SemiBold"/>
                <a:sym typeface="Poppins SemiBold"/>
              </a:defRPr>
            </a:lvl2pPr>
            <a:lvl3pPr marL="914446" lvl="2" indent="-220144" algn="l">
              <a:lnSpc>
                <a:spcPct val="150000"/>
              </a:lnSpc>
              <a:spcBef>
                <a:spcPts val="500"/>
              </a:spcBef>
              <a:spcAft>
                <a:spcPts val="0"/>
              </a:spcAft>
              <a:buClr>
                <a:schemeClr val="dk1"/>
              </a:buClr>
              <a:buSzPts val="1600"/>
              <a:buChar char="▪"/>
              <a:defRPr sz="1067">
                <a:latin typeface="Poppins SemiBold"/>
                <a:ea typeface="Poppins SemiBold"/>
                <a:cs typeface="Poppins SemiBold"/>
                <a:sym typeface="Poppins SemiBold"/>
              </a:defRPr>
            </a:lvl3pPr>
            <a:lvl4pPr marL="1219261" lvl="3" indent="-152408" algn="l">
              <a:lnSpc>
                <a:spcPct val="150000"/>
              </a:lnSpc>
              <a:spcBef>
                <a:spcPts val="0"/>
              </a:spcBef>
              <a:spcAft>
                <a:spcPts val="0"/>
              </a:spcAft>
              <a:buClr>
                <a:schemeClr val="dk1"/>
              </a:buClr>
              <a:buSzPts val="1600"/>
              <a:buNone/>
              <a:defRPr sz="1067">
                <a:latin typeface="Poppins SemiBold"/>
                <a:ea typeface="Poppins SemiBold"/>
                <a:cs typeface="Poppins SemiBold"/>
                <a:sym typeface="Poppins SemiBold"/>
              </a:defRPr>
            </a:lvl4pPr>
            <a:lvl5pPr marL="1524076" lvl="4" indent="-220144" algn="l">
              <a:lnSpc>
                <a:spcPct val="150000"/>
              </a:lnSpc>
              <a:spcBef>
                <a:spcPts val="0"/>
              </a:spcBef>
              <a:spcAft>
                <a:spcPts val="0"/>
              </a:spcAft>
              <a:buClr>
                <a:schemeClr val="dk1"/>
              </a:buClr>
              <a:buSzPts val="1600"/>
              <a:buChar char="▪"/>
              <a:defRPr sz="1067">
                <a:latin typeface="Poppins SemiBold"/>
                <a:ea typeface="Poppins SemiBold"/>
                <a:cs typeface="Poppins SemiBold"/>
                <a:sym typeface="Poppins SemiBold"/>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27" name="Google Shape;27;p21"/>
          <p:cNvSpPr txBox="1">
            <a:spLocks noGrp="1"/>
          </p:cNvSpPr>
          <p:nvPr>
            <p:ph type="body" idx="3"/>
          </p:nvPr>
        </p:nvSpPr>
        <p:spPr>
          <a:xfrm>
            <a:off x="1021293" y="3302000"/>
            <a:ext cx="4493683" cy="957792"/>
          </a:xfrm>
          <a:prstGeom prst="rect">
            <a:avLst/>
          </a:prstGeom>
          <a:noFill/>
          <a:ln>
            <a:noFill/>
          </a:ln>
        </p:spPr>
        <p:txBody>
          <a:bodyPr spcFirstLastPara="1" wrap="square" lIns="91425" tIns="45700" rIns="91425" bIns="45700" anchor="b" anchorCtr="0">
            <a:normAutofit/>
          </a:bodyPr>
          <a:lstStyle>
            <a:lvl1pPr marL="304815" lvl="0" indent="-152408" algn="just">
              <a:lnSpc>
                <a:spcPct val="150000"/>
              </a:lnSpc>
              <a:spcBef>
                <a:spcPts val="1000"/>
              </a:spcBef>
              <a:spcAft>
                <a:spcPts val="0"/>
              </a:spcAft>
              <a:buClr>
                <a:schemeClr val="dk1"/>
              </a:buClr>
              <a:buSzPts val="2800"/>
              <a:buNone/>
              <a:defRPr sz="1867">
                <a:solidFill>
                  <a:schemeClr val="dk1"/>
                </a:solidFill>
                <a:latin typeface="Poppins SemiBold"/>
                <a:ea typeface="Poppins SemiBold"/>
                <a:cs typeface="Poppins SemiBold"/>
                <a:sym typeface="Poppins SemiBold"/>
              </a:defRPr>
            </a:lvl1pPr>
            <a:lvl2pPr marL="609630" lvl="1" indent="-152408" algn="l">
              <a:lnSpc>
                <a:spcPct val="150000"/>
              </a:lnSpc>
              <a:spcBef>
                <a:spcPts val="500"/>
              </a:spcBef>
              <a:spcAft>
                <a:spcPts val="0"/>
              </a:spcAft>
              <a:buClr>
                <a:schemeClr val="lt1"/>
              </a:buClr>
              <a:buSzPts val="2800"/>
              <a:buNone/>
              <a:defRPr sz="1867">
                <a:solidFill>
                  <a:schemeClr val="lt1"/>
                </a:solidFill>
                <a:latin typeface="Poppins SemiBold"/>
                <a:ea typeface="Poppins SemiBold"/>
                <a:cs typeface="Poppins SemiBold"/>
                <a:sym typeface="Poppins SemiBold"/>
              </a:defRPr>
            </a:lvl2pPr>
            <a:lvl3pPr marL="914446" lvl="2" indent="-270947" algn="l">
              <a:lnSpc>
                <a:spcPct val="150000"/>
              </a:lnSpc>
              <a:spcBef>
                <a:spcPts val="500"/>
              </a:spcBef>
              <a:spcAft>
                <a:spcPts val="0"/>
              </a:spcAft>
              <a:buClr>
                <a:schemeClr val="lt1"/>
              </a:buClr>
              <a:buSzPts val="2800"/>
              <a:buChar char="▪"/>
              <a:defRPr sz="1867">
                <a:solidFill>
                  <a:schemeClr val="lt1"/>
                </a:solidFill>
                <a:latin typeface="Poppins SemiBold"/>
                <a:ea typeface="Poppins SemiBold"/>
                <a:cs typeface="Poppins SemiBold"/>
                <a:sym typeface="Poppins SemiBold"/>
              </a:defRPr>
            </a:lvl3pPr>
            <a:lvl4pPr marL="1219261" lvl="3" indent="-152408" algn="l">
              <a:lnSpc>
                <a:spcPct val="150000"/>
              </a:lnSpc>
              <a:spcBef>
                <a:spcPts val="0"/>
              </a:spcBef>
              <a:spcAft>
                <a:spcPts val="0"/>
              </a:spcAft>
              <a:buClr>
                <a:schemeClr val="lt1"/>
              </a:buClr>
              <a:buSzPts val="2800"/>
              <a:buNone/>
              <a:defRPr sz="1867">
                <a:solidFill>
                  <a:schemeClr val="lt1"/>
                </a:solidFill>
                <a:latin typeface="Poppins SemiBold"/>
                <a:ea typeface="Poppins SemiBold"/>
                <a:cs typeface="Poppins SemiBold"/>
                <a:sym typeface="Poppins SemiBold"/>
              </a:defRPr>
            </a:lvl4pPr>
            <a:lvl5pPr marL="1524076" lvl="4" indent="-270947" algn="l">
              <a:lnSpc>
                <a:spcPct val="150000"/>
              </a:lnSpc>
              <a:spcBef>
                <a:spcPts val="0"/>
              </a:spcBef>
              <a:spcAft>
                <a:spcPts val="0"/>
              </a:spcAft>
              <a:buClr>
                <a:schemeClr val="lt1"/>
              </a:buClr>
              <a:buSzPts val="2800"/>
              <a:buChar char="▪"/>
              <a:defRPr sz="1867">
                <a:solidFill>
                  <a:schemeClr val="lt1"/>
                </a:solidFill>
                <a:latin typeface="Poppins SemiBold"/>
                <a:ea typeface="Poppins SemiBold"/>
                <a:cs typeface="Poppins SemiBold"/>
                <a:sym typeface="Poppins SemiBold"/>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28" name="Google Shape;28;p21"/>
          <p:cNvSpPr txBox="1">
            <a:spLocks noGrp="1"/>
          </p:cNvSpPr>
          <p:nvPr>
            <p:ph type="body" idx="4"/>
          </p:nvPr>
        </p:nvSpPr>
        <p:spPr>
          <a:xfrm>
            <a:off x="1021293" y="4195233"/>
            <a:ext cx="4493683" cy="1625600"/>
          </a:xfrm>
          <a:prstGeom prst="rect">
            <a:avLst/>
          </a:prstGeom>
          <a:noFill/>
          <a:ln>
            <a:noFill/>
          </a:ln>
        </p:spPr>
        <p:txBody>
          <a:bodyPr spcFirstLastPara="1" wrap="square" lIns="91425" tIns="45700" rIns="91425" bIns="45700" anchor="t" anchorCtr="0">
            <a:normAutofit/>
          </a:bodyPr>
          <a:lstStyle>
            <a:lvl1pPr marL="304815" lvl="0" indent="-152408" algn="l">
              <a:lnSpc>
                <a:spcPct val="150000"/>
              </a:lnSpc>
              <a:spcBef>
                <a:spcPts val="1000"/>
              </a:spcBef>
              <a:spcAft>
                <a:spcPts val="0"/>
              </a:spcAft>
              <a:buClr>
                <a:schemeClr val="dk2"/>
              </a:buClr>
              <a:buSzPts val="2000"/>
              <a:buNone/>
              <a:defRPr sz="1333">
                <a:solidFill>
                  <a:schemeClr val="dk2"/>
                </a:solidFill>
              </a:defRPr>
            </a:lvl1pPr>
            <a:lvl2pPr marL="609630" lvl="1" indent="-237079" algn="l">
              <a:lnSpc>
                <a:spcPct val="150000"/>
              </a:lnSpc>
              <a:spcBef>
                <a:spcPts val="500"/>
              </a:spcBef>
              <a:spcAft>
                <a:spcPts val="0"/>
              </a:spcAft>
              <a:buClr>
                <a:schemeClr val="dk2"/>
              </a:buClr>
              <a:buSzPts val="2000"/>
              <a:buFont typeface="Noto Sans Symbols"/>
              <a:buChar char="▪"/>
              <a:defRPr>
                <a:solidFill>
                  <a:schemeClr val="dk2"/>
                </a:solidFill>
              </a:defRPr>
            </a:lvl2pPr>
            <a:lvl3pPr marL="914446" lvl="2" indent="-237079" algn="l">
              <a:lnSpc>
                <a:spcPct val="150000"/>
              </a:lnSpc>
              <a:spcBef>
                <a:spcPts val="500"/>
              </a:spcBef>
              <a:spcAft>
                <a:spcPts val="0"/>
              </a:spcAft>
              <a:buClr>
                <a:schemeClr val="lt2"/>
              </a:buClr>
              <a:buSzPts val="2000"/>
              <a:buChar char="▪"/>
              <a:defRPr>
                <a:solidFill>
                  <a:schemeClr val="lt2"/>
                </a:solidFill>
              </a:defRPr>
            </a:lvl3pPr>
            <a:lvl4pPr marL="1219261" lvl="3" indent="-152408" algn="l">
              <a:lnSpc>
                <a:spcPct val="150000"/>
              </a:lnSpc>
              <a:spcBef>
                <a:spcPts val="0"/>
              </a:spcBef>
              <a:spcAft>
                <a:spcPts val="0"/>
              </a:spcAft>
              <a:buClr>
                <a:schemeClr val="lt2"/>
              </a:buClr>
              <a:buSzPts val="1600"/>
              <a:buNone/>
              <a:defRPr>
                <a:solidFill>
                  <a:schemeClr val="lt2"/>
                </a:solidFill>
              </a:defRPr>
            </a:lvl4pPr>
            <a:lvl5pPr marL="1524076" lvl="4" indent="-220144" algn="l">
              <a:lnSpc>
                <a:spcPct val="150000"/>
              </a:lnSpc>
              <a:spcBef>
                <a:spcPts val="0"/>
              </a:spcBef>
              <a:spcAft>
                <a:spcPts val="0"/>
              </a:spcAft>
              <a:buClr>
                <a:schemeClr val="lt2"/>
              </a:buClr>
              <a:buSzPts val="1600"/>
              <a:buChar char="▪"/>
              <a:defRPr>
                <a:solidFill>
                  <a:schemeClr val="lt2"/>
                </a:solidFill>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29" name="Google Shape;29;p21"/>
          <p:cNvSpPr txBox="1">
            <a:spLocks noGrp="1"/>
          </p:cNvSpPr>
          <p:nvPr>
            <p:ph type="body" idx="5"/>
          </p:nvPr>
        </p:nvSpPr>
        <p:spPr>
          <a:xfrm>
            <a:off x="6583893" y="4195233"/>
            <a:ext cx="4493683" cy="1625600"/>
          </a:xfrm>
          <a:prstGeom prst="rect">
            <a:avLst/>
          </a:prstGeom>
          <a:noFill/>
          <a:ln>
            <a:noFill/>
          </a:ln>
        </p:spPr>
        <p:txBody>
          <a:bodyPr spcFirstLastPara="1" wrap="square" lIns="91425" tIns="45700" rIns="91425" bIns="45700" anchor="t" anchorCtr="0">
            <a:normAutofit/>
          </a:bodyPr>
          <a:lstStyle>
            <a:lvl1pPr marL="304815" lvl="0" indent="-152408" algn="l">
              <a:lnSpc>
                <a:spcPct val="150000"/>
              </a:lnSpc>
              <a:spcBef>
                <a:spcPts val="1000"/>
              </a:spcBef>
              <a:spcAft>
                <a:spcPts val="0"/>
              </a:spcAft>
              <a:buClr>
                <a:schemeClr val="dk2"/>
              </a:buClr>
              <a:buSzPts val="2000"/>
              <a:buNone/>
              <a:defRPr sz="1333">
                <a:solidFill>
                  <a:schemeClr val="dk2"/>
                </a:solidFill>
              </a:defRPr>
            </a:lvl1pPr>
            <a:lvl2pPr marL="609630" lvl="1" indent="-237079" algn="l">
              <a:lnSpc>
                <a:spcPct val="150000"/>
              </a:lnSpc>
              <a:spcBef>
                <a:spcPts val="500"/>
              </a:spcBef>
              <a:spcAft>
                <a:spcPts val="0"/>
              </a:spcAft>
              <a:buClr>
                <a:schemeClr val="dk2"/>
              </a:buClr>
              <a:buSzPts val="2000"/>
              <a:buFont typeface="Noto Sans Symbols"/>
              <a:buChar char="▪"/>
              <a:defRPr>
                <a:solidFill>
                  <a:schemeClr val="dk2"/>
                </a:solidFill>
              </a:defRPr>
            </a:lvl2pPr>
            <a:lvl3pPr marL="914446" lvl="2" indent="-237079" algn="l">
              <a:lnSpc>
                <a:spcPct val="150000"/>
              </a:lnSpc>
              <a:spcBef>
                <a:spcPts val="500"/>
              </a:spcBef>
              <a:spcAft>
                <a:spcPts val="0"/>
              </a:spcAft>
              <a:buClr>
                <a:schemeClr val="lt2"/>
              </a:buClr>
              <a:buSzPts val="2000"/>
              <a:buChar char="▪"/>
              <a:defRPr>
                <a:solidFill>
                  <a:schemeClr val="lt2"/>
                </a:solidFill>
              </a:defRPr>
            </a:lvl3pPr>
            <a:lvl4pPr marL="1219261" lvl="3" indent="-152408" algn="l">
              <a:lnSpc>
                <a:spcPct val="150000"/>
              </a:lnSpc>
              <a:spcBef>
                <a:spcPts val="0"/>
              </a:spcBef>
              <a:spcAft>
                <a:spcPts val="0"/>
              </a:spcAft>
              <a:buClr>
                <a:schemeClr val="lt2"/>
              </a:buClr>
              <a:buSzPts val="1600"/>
              <a:buNone/>
              <a:defRPr>
                <a:solidFill>
                  <a:schemeClr val="lt2"/>
                </a:solidFill>
              </a:defRPr>
            </a:lvl4pPr>
            <a:lvl5pPr marL="1524076" lvl="4" indent="-220144" algn="l">
              <a:lnSpc>
                <a:spcPct val="150000"/>
              </a:lnSpc>
              <a:spcBef>
                <a:spcPts val="0"/>
              </a:spcBef>
              <a:spcAft>
                <a:spcPts val="0"/>
              </a:spcAft>
              <a:buClr>
                <a:schemeClr val="lt2"/>
              </a:buClr>
              <a:buSzPts val="1600"/>
              <a:buChar char="▪"/>
              <a:defRPr>
                <a:solidFill>
                  <a:schemeClr val="lt2"/>
                </a:solidFill>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30" name="Google Shape;30;p21"/>
          <p:cNvSpPr txBox="1">
            <a:spLocks noGrp="1"/>
          </p:cNvSpPr>
          <p:nvPr>
            <p:ph type="body" idx="6"/>
          </p:nvPr>
        </p:nvSpPr>
        <p:spPr>
          <a:xfrm>
            <a:off x="6582833" y="3302000"/>
            <a:ext cx="4493683" cy="957792"/>
          </a:xfrm>
          <a:prstGeom prst="rect">
            <a:avLst/>
          </a:prstGeom>
          <a:noFill/>
          <a:ln>
            <a:noFill/>
          </a:ln>
        </p:spPr>
        <p:txBody>
          <a:bodyPr spcFirstLastPara="1" wrap="square" lIns="91425" tIns="45700" rIns="91425" bIns="45700" anchor="b" anchorCtr="0">
            <a:normAutofit/>
          </a:bodyPr>
          <a:lstStyle>
            <a:lvl1pPr marL="304815" lvl="0" indent="-152408" algn="just">
              <a:lnSpc>
                <a:spcPct val="150000"/>
              </a:lnSpc>
              <a:spcBef>
                <a:spcPts val="1000"/>
              </a:spcBef>
              <a:spcAft>
                <a:spcPts val="0"/>
              </a:spcAft>
              <a:buClr>
                <a:schemeClr val="dk1"/>
              </a:buClr>
              <a:buSzPts val="2800"/>
              <a:buNone/>
              <a:defRPr sz="1867">
                <a:solidFill>
                  <a:schemeClr val="dk1"/>
                </a:solidFill>
                <a:latin typeface="Poppins SemiBold"/>
                <a:ea typeface="Poppins SemiBold"/>
                <a:cs typeface="Poppins SemiBold"/>
                <a:sym typeface="Poppins SemiBold"/>
              </a:defRPr>
            </a:lvl1pPr>
            <a:lvl2pPr marL="609630" lvl="1" indent="-152408" algn="l">
              <a:lnSpc>
                <a:spcPct val="150000"/>
              </a:lnSpc>
              <a:spcBef>
                <a:spcPts val="500"/>
              </a:spcBef>
              <a:spcAft>
                <a:spcPts val="0"/>
              </a:spcAft>
              <a:buClr>
                <a:schemeClr val="lt1"/>
              </a:buClr>
              <a:buSzPts val="2800"/>
              <a:buNone/>
              <a:defRPr sz="1867">
                <a:solidFill>
                  <a:schemeClr val="lt1"/>
                </a:solidFill>
                <a:latin typeface="Poppins SemiBold"/>
                <a:ea typeface="Poppins SemiBold"/>
                <a:cs typeface="Poppins SemiBold"/>
                <a:sym typeface="Poppins SemiBold"/>
              </a:defRPr>
            </a:lvl2pPr>
            <a:lvl3pPr marL="914446" lvl="2" indent="-270947" algn="l">
              <a:lnSpc>
                <a:spcPct val="150000"/>
              </a:lnSpc>
              <a:spcBef>
                <a:spcPts val="500"/>
              </a:spcBef>
              <a:spcAft>
                <a:spcPts val="0"/>
              </a:spcAft>
              <a:buClr>
                <a:schemeClr val="lt1"/>
              </a:buClr>
              <a:buSzPts val="2800"/>
              <a:buChar char="▪"/>
              <a:defRPr sz="1867">
                <a:solidFill>
                  <a:schemeClr val="lt1"/>
                </a:solidFill>
                <a:latin typeface="Poppins SemiBold"/>
                <a:ea typeface="Poppins SemiBold"/>
                <a:cs typeface="Poppins SemiBold"/>
                <a:sym typeface="Poppins SemiBold"/>
              </a:defRPr>
            </a:lvl3pPr>
            <a:lvl4pPr marL="1219261" lvl="3" indent="-152408" algn="l">
              <a:lnSpc>
                <a:spcPct val="150000"/>
              </a:lnSpc>
              <a:spcBef>
                <a:spcPts val="0"/>
              </a:spcBef>
              <a:spcAft>
                <a:spcPts val="0"/>
              </a:spcAft>
              <a:buClr>
                <a:schemeClr val="lt1"/>
              </a:buClr>
              <a:buSzPts val="2800"/>
              <a:buNone/>
              <a:defRPr sz="1867">
                <a:solidFill>
                  <a:schemeClr val="lt1"/>
                </a:solidFill>
                <a:latin typeface="Poppins SemiBold"/>
                <a:ea typeface="Poppins SemiBold"/>
                <a:cs typeface="Poppins SemiBold"/>
                <a:sym typeface="Poppins SemiBold"/>
              </a:defRPr>
            </a:lvl4pPr>
            <a:lvl5pPr marL="1524076" lvl="4" indent="-270947" algn="l">
              <a:lnSpc>
                <a:spcPct val="150000"/>
              </a:lnSpc>
              <a:spcBef>
                <a:spcPts val="0"/>
              </a:spcBef>
              <a:spcAft>
                <a:spcPts val="0"/>
              </a:spcAft>
              <a:buClr>
                <a:schemeClr val="lt1"/>
              </a:buClr>
              <a:buSzPts val="2800"/>
              <a:buChar char="▪"/>
              <a:defRPr sz="1867">
                <a:solidFill>
                  <a:schemeClr val="lt1"/>
                </a:solidFill>
                <a:latin typeface="Poppins SemiBold"/>
                <a:ea typeface="Poppins SemiBold"/>
                <a:cs typeface="Poppins SemiBold"/>
                <a:sym typeface="Poppins SemiBold"/>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31" name="Google Shape;31;p21"/>
          <p:cNvSpPr txBox="1">
            <a:spLocks noGrp="1"/>
          </p:cNvSpPr>
          <p:nvPr>
            <p:ph type="dt" idx="10"/>
          </p:nvPr>
        </p:nvSpPr>
        <p:spPr>
          <a:xfrm>
            <a:off x="7429994" y="6604000"/>
            <a:ext cx="2866462" cy="25400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1"/>
          <p:cNvSpPr txBox="1">
            <a:spLocks noGrp="1"/>
          </p:cNvSpPr>
          <p:nvPr>
            <p:ph type="sldNum" idx="12"/>
          </p:nvPr>
        </p:nvSpPr>
        <p:spPr>
          <a:xfrm>
            <a:off x="10388600" y="6603999"/>
            <a:ext cx="759361" cy="2540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1pPr>
            <a:lvl2pPr marL="0" marR="0" lvl="1"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2pPr>
            <a:lvl3pPr marL="0" marR="0" lvl="2"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3pPr>
            <a:lvl4pPr marL="0" marR="0" lvl="3"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4pPr>
            <a:lvl5pPr marL="0" marR="0" lvl="4"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5pPr>
            <a:lvl6pPr marL="0" marR="0" lvl="5"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6pPr>
            <a:lvl7pPr marL="0" marR="0" lvl="6"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7pPr>
            <a:lvl8pPr marL="0" marR="0" lvl="7"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8pPr>
            <a:lvl9pPr marL="0" marR="0" lvl="8" indent="0" algn="r">
              <a:lnSpc>
                <a:spcPct val="100000"/>
              </a:lnSpc>
              <a:spcBef>
                <a:spcPts val="0"/>
              </a:spcBef>
              <a:spcAft>
                <a:spcPts val="0"/>
              </a:spcAft>
              <a:buClr>
                <a:srgbClr val="000000"/>
              </a:buClr>
              <a:buSzPts val="1200"/>
              <a:buFont typeface="Arial"/>
              <a:buNone/>
              <a:defRPr sz="800" b="0" i="0" u="none" strike="noStrike" cap="none">
                <a:solidFill>
                  <a:schemeClr val="dk1"/>
                </a:solidFill>
                <a:latin typeface="Poppins SemiBold"/>
                <a:ea typeface="Poppins SemiBold"/>
                <a:cs typeface="Poppins SemiBold"/>
                <a:sym typeface="Poppins SemiBold"/>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9478366"/>
      </p:ext>
    </p:extLst>
  </p:cSld>
  <p:clrMapOvr>
    <a:masterClrMapping/>
  </p:clrMapOvr>
  <p:extLst>
    <p:ext uri="{DCECCB84-F9BA-43D5-87BE-67443E8EF086}">
      <p15:sldGuideLst xmlns:p15="http://schemas.microsoft.com/office/powerpoint/2012/main">
        <p15:guide id="1" orient="horz" pos="3216">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_with Icon">
  <p:cSld name="Title Slide_with Icon">
    <p:bg>
      <p:bgPr>
        <a:solidFill>
          <a:srgbClr val="042B47"/>
        </a:solidFill>
        <a:effectLst/>
      </p:bgPr>
    </p:bg>
    <p:spTree>
      <p:nvGrpSpPr>
        <p:cNvPr id="1" name="Shape 14"/>
        <p:cNvGrpSpPr/>
        <p:nvPr/>
      </p:nvGrpSpPr>
      <p:grpSpPr>
        <a:xfrm>
          <a:off x="0" y="0"/>
          <a:ext cx="0" cy="0"/>
          <a:chOff x="0" y="0"/>
          <a:chExt cx="0" cy="0"/>
        </a:xfrm>
      </p:grpSpPr>
      <p:pic>
        <p:nvPicPr>
          <p:cNvPr id="15" name="Google Shape;15;p20" descr="A picture containing text, clipart&#10;&#10;Description automatically generated"/>
          <p:cNvPicPr preferRelativeResize="0"/>
          <p:nvPr/>
        </p:nvPicPr>
        <p:blipFill rotWithShape="1">
          <a:blip r:embed="rId2">
            <a:alphaModFix/>
          </a:blip>
          <a:srcRect/>
          <a:stretch/>
        </p:blipFill>
        <p:spPr>
          <a:xfrm>
            <a:off x="1058181" y="2270671"/>
            <a:ext cx="1574953" cy="317036"/>
          </a:xfrm>
          <a:prstGeom prst="rect">
            <a:avLst/>
          </a:prstGeom>
          <a:noFill/>
          <a:ln>
            <a:noFill/>
          </a:ln>
        </p:spPr>
      </p:pic>
      <p:sp>
        <p:nvSpPr>
          <p:cNvPr id="16" name="Google Shape;16;p20"/>
          <p:cNvSpPr txBox="1"/>
          <p:nvPr/>
        </p:nvSpPr>
        <p:spPr>
          <a:xfrm>
            <a:off x="1025303" y="5621991"/>
            <a:ext cx="1075304" cy="246195"/>
          </a:xfrm>
          <a:prstGeom prst="rect">
            <a:avLst/>
          </a:prstGeom>
          <a:noFill/>
          <a:ln>
            <a:noFill/>
          </a:ln>
        </p:spPr>
        <p:txBody>
          <a:bodyPr spcFirstLastPara="1" wrap="square" lIns="60950" tIns="30467" rIns="60950" bIns="30467" anchor="t" anchorCtr="0">
            <a:spAutoFit/>
          </a:bodyPr>
          <a:lstStyle/>
          <a:p>
            <a:pPr marL="0" marR="0" lvl="0" indent="0" algn="r" rtl="0">
              <a:lnSpc>
                <a:spcPct val="100000"/>
              </a:lnSpc>
              <a:spcBef>
                <a:spcPts val="0"/>
              </a:spcBef>
              <a:spcAft>
                <a:spcPts val="0"/>
              </a:spcAft>
              <a:buClr>
                <a:srgbClr val="000000"/>
              </a:buClr>
              <a:buSzPts val="1800"/>
              <a:buFont typeface="Arial"/>
              <a:buNone/>
            </a:pPr>
            <a:r>
              <a:rPr lang="en-US" sz="1200" b="0" i="0" u="none" strike="noStrike" cap="none">
                <a:solidFill>
                  <a:schemeClr val="lt1"/>
                </a:solidFill>
                <a:latin typeface="Poppins SemiBold"/>
                <a:ea typeface="Poppins SemiBold"/>
                <a:cs typeface="Poppins SemiBold"/>
                <a:sym typeface="Poppins SemiBold"/>
              </a:rPr>
              <a:t>Prepared by</a:t>
            </a:r>
            <a:endParaRPr sz="933" b="0" i="0" u="none" strike="noStrike" cap="none">
              <a:solidFill>
                <a:srgbClr val="000000"/>
              </a:solidFill>
              <a:latin typeface="Arial"/>
              <a:ea typeface="Arial"/>
              <a:cs typeface="Arial"/>
              <a:sym typeface="Arial"/>
            </a:endParaRPr>
          </a:p>
        </p:txBody>
      </p:sp>
      <p:sp>
        <p:nvSpPr>
          <p:cNvPr id="17" name="Google Shape;17;p20"/>
          <p:cNvSpPr txBox="1"/>
          <p:nvPr/>
        </p:nvSpPr>
        <p:spPr>
          <a:xfrm>
            <a:off x="5000903" y="5625268"/>
            <a:ext cx="1075304" cy="246195"/>
          </a:xfrm>
          <a:prstGeom prst="rect">
            <a:avLst/>
          </a:prstGeom>
          <a:noFill/>
          <a:ln>
            <a:noFill/>
          </a:ln>
        </p:spPr>
        <p:txBody>
          <a:bodyPr spcFirstLastPara="1" wrap="square" lIns="60950" tIns="30467" rIns="60950" bIns="30467" anchor="t" anchorCtr="0">
            <a:spAutoFit/>
          </a:bodyPr>
          <a:lstStyle/>
          <a:p>
            <a:pPr marL="0" marR="0" lvl="0" indent="0" algn="r" rtl="0">
              <a:lnSpc>
                <a:spcPct val="100000"/>
              </a:lnSpc>
              <a:spcBef>
                <a:spcPts val="0"/>
              </a:spcBef>
              <a:spcAft>
                <a:spcPts val="0"/>
              </a:spcAft>
              <a:buClr>
                <a:srgbClr val="000000"/>
              </a:buClr>
              <a:buSzPts val="1800"/>
              <a:buFont typeface="Arial"/>
              <a:buNone/>
            </a:pPr>
            <a:r>
              <a:rPr lang="en-US" sz="1200" b="0" i="0" u="none" strike="noStrike" cap="none">
                <a:solidFill>
                  <a:schemeClr val="lt1"/>
                </a:solidFill>
                <a:latin typeface="Poppins SemiBold"/>
                <a:ea typeface="Poppins SemiBold"/>
                <a:cs typeface="Poppins SemiBold"/>
                <a:sym typeface="Poppins SemiBold"/>
              </a:rPr>
              <a:t>Prepared on</a:t>
            </a:r>
            <a:endParaRPr sz="933" b="0" i="0" u="none" strike="noStrike" cap="none">
              <a:solidFill>
                <a:srgbClr val="000000"/>
              </a:solidFill>
              <a:latin typeface="Arial"/>
              <a:ea typeface="Arial"/>
              <a:cs typeface="Arial"/>
              <a:sym typeface="Arial"/>
            </a:endParaRPr>
          </a:p>
        </p:txBody>
      </p:sp>
      <p:sp>
        <p:nvSpPr>
          <p:cNvPr id="18" name="Google Shape;18;p20"/>
          <p:cNvSpPr txBox="1">
            <a:spLocks noGrp="1"/>
          </p:cNvSpPr>
          <p:nvPr>
            <p:ph type="body" idx="1"/>
          </p:nvPr>
        </p:nvSpPr>
        <p:spPr>
          <a:xfrm>
            <a:off x="1009469" y="2608315"/>
            <a:ext cx="10054167" cy="2026747"/>
          </a:xfrm>
          <a:prstGeom prst="rect">
            <a:avLst/>
          </a:prstGeom>
          <a:noFill/>
          <a:ln>
            <a:noFill/>
          </a:ln>
        </p:spPr>
        <p:txBody>
          <a:bodyPr spcFirstLastPara="1" wrap="square" lIns="91425" tIns="45700" rIns="91425" bIns="45700" anchor="t" anchorCtr="0">
            <a:normAutofit/>
          </a:bodyPr>
          <a:lstStyle>
            <a:lvl1pPr marL="304815" lvl="0" indent="-152408" algn="l">
              <a:lnSpc>
                <a:spcPct val="150000"/>
              </a:lnSpc>
              <a:spcBef>
                <a:spcPts val="0"/>
              </a:spcBef>
              <a:spcAft>
                <a:spcPts val="0"/>
              </a:spcAft>
              <a:buClr>
                <a:schemeClr val="lt1"/>
              </a:buClr>
              <a:buSzPts val="6600"/>
              <a:buNone/>
              <a:defRPr sz="4400">
                <a:solidFill>
                  <a:schemeClr val="lt1"/>
                </a:solidFill>
                <a:latin typeface="Poppins SemiBold"/>
                <a:ea typeface="Poppins SemiBold"/>
                <a:cs typeface="Poppins SemiBold"/>
                <a:sym typeface="Poppins SemiBold"/>
              </a:defRPr>
            </a:lvl1pPr>
            <a:lvl2pPr marL="609630" lvl="1" indent="-152408" algn="l">
              <a:lnSpc>
                <a:spcPct val="150000"/>
              </a:lnSpc>
              <a:spcBef>
                <a:spcPts val="500"/>
              </a:spcBef>
              <a:spcAft>
                <a:spcPts val="0"/>
              </a:spcAft>
              <a:buClr>
                <a:schemeClr val="dk1"/>
              </a:buClr>
              <a:buSzPts val="2000"/>
              <a:buNone/>
              <a:defRPr/>
            </a:lvl2pPr>
            <a:lvl3pPr marL="914446" lvl="2" indent="-152408" algn="l">
              <a:lnSpc>
                <a:spcPct val="150000"/>
              </a:lnSpc>
              <a:spcBef>
                <a:spcPts val="500"/>
              </a:spcBef>
              <a:spcAft>
                <a:spcPts val="0"/>
              </a:spcAft>
              <a:buClr>
                <a:schemeClr val="dk1"/>
              </a:buClr>
              <a:buSzPts val="2000"/>
              <a:buNone/>
              <a:defRPr/>
            </a:lvl3pPr>
            <a:lvl4pPr marL="1219261" lvl="3" indent="-152408" algn="l">
              <a:lnSpc>
                <a:spcPct val="150000"/>
              </a:lnSpc>
              <a:spcBef>
                <a:spcPts val="0"/>
              </a:spcBef>
              <a:spcAft>
                <a:spcPts val="0"/>
              </a:spcAft>
              <a:buClr>
                <a:schemeClr val="dk1"/>
              </a:buClr>
              <a:buSzPts val="1600"/>
              <a:buNone/>
              <a:defRPr/>
            </a:lvl4pPr>
            <a:lvl5pPr marL="1524076" lvl="4" indent="-152408" algn="l">
              <a:lnSpc>
                <a:spcPct val="150000"/>
              </a:lnSpc>
              <a:spcBef>
                <a:spcPts val="0"/>
              </a:spcBef>
              <a:spcAft>
                <a:spcPts val="0"/>
              </a:spcAft>
              <a:buClr>
                <a:schemeClr val="dk1"/>
              </a:buClr>
              <a:buSzPts val="1600"/>
              <a:buNone/>
              <a:defRPr/>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19" name="Google Shape;19;p20"/>
          <p:cNvSpPr txBox="1">
            <a:spLocks noGrp="1"/>
          </p:cNvSpPr>
          <p:nvPr>
            <p:ph type="body" idx="2"/>
          </p:nvPr>
        </p:nvSpPr>
        <p:spPr>
          <a:xfrm>
            <a:off x="2127410" y="5556787"/>
            <a:ext cx="2390811" cy="245533"/>
          </a:xfrm>
          <a:prstGeom prst="rect">
            <a:avLst/>
          </a:prstGeom>
          <a:noFill/>
          <a:ln>
            <a:noFill/>
          </a:ln>
        </p:spPr>
        <p:txBody>
          <a:bodyPr spcFirstLastPara="1" wrap="square" lIns="91425" tIns="45700" rIns="91425" bIns="45700" anchor="t" anchorCtr="0">
            <a:noAutofit/>
          </a:bodyPr>
          <a:lstStyle>
            <a:lvl1pPr marL="304815" lvl="0" indent="-152408" algn="l">
              <a:lnSpc>
                <a:spcPct val="150000"/>
              </a:lnSpc>
              <a:spcBef>
                <a:spcPts val="1000"/>
              </a:spcBef>
              <a:spcAft>
                <a:spcPts val="0"/>
              </a:spcAft>
              <a:buClr>
                <a:schemeClr val="lt2"/>
              </a:buClr>
              <a:buSzPts val="1800"/>
              <a:buNone/>
              <a:defRPr sz="1200">
                <a:solidFill>
                  <a:schemeClr val="lt2"/>
                </a:solidFill>
                <a:latin typeface="Poppins"/>
                <a:ea typeface="Poppins"/>
                <a:cs typeface="Poppins"/>
                <a:sym typeface="Poppins"/>
              </a:defRPr>
            </a:lvl1pPr>
            <a:lvl2pPr marL="609630" lvl="1" indent="-152408" algn="l">
              <a:lnSpc>
                <a:spcPct val="150000"/>
              </a:lnSpc>
              <a:spcBef>
                <a:spcPts val="500"/>
              </a:spcBef>
              <a:spcAft>
                <a:spcPts val="0"/>
              </a:spcAft>
              <a:buClr>
                <a:schemeClr val="dk1"/>
              </a:buClr>
              <a:buSzPts val="1600"/>
              <a:buNone/>
              <a:defRPr sz="1067"/>
            </a:lvl2pPr>
            <a:lvl3pPr marL="914446" lvl="2" indent="-152408" algn="l">
              <a:lnSpc>
                <a:spcPct val="150000"/>
              </a:lnSpc>
              <a:spcBef>
                <a:spcPts val="500"/>
              </a:spcBef>
              <a:spcAft>
                <a:spcPts val="0"/>
              </a:spcAft>
              <a:buClr>
                <a:schemeClr val="dk1"/>
              </a:buClr>
              <a:buSzPts val="1600"/>
              <a:buNone/>
              <a:defRPr sz="1067"/>
            </a:lvl3pPr>
            <a:lvl4pPr marL="1219261" lvl="3" indent="-152408" algn="l">
              <a:lnSpc>
                <a:spcPct val="150000"/>
              </a:lnSpc>
              <a:spcBef>
                <a:spcPts val="0"/>
              </a:spcBef>
              <a:spcAft>
                <a:spcPts val="0"/>
              </a:spcAft>
              <a:buClr>
                <a:schemeClr val="dk1"/>
              </a:buClr>
              <a:buSzPts val="1600"/>
              <a:buNone/>
              <a:defRPr sz="1067"/>
            </a:lvl4pPr>
            <a:lvl5pPr marL="1524076" lvl="4" indent="-152408" algn="l">
              <a:lnSpc>
                <a:spcPct val="150000"/>
              </a:lnSpc>
              <a:spcBef>
                <a:spcPts val="0"/>
              </a:spcBef>
              <a:spcAft>
                <a:spcPts val="0"/>
              </a:spcAft>
              <a:buClr>
                <a:schemeClr val="dk1"/>
              </a:buClr>
              <a:buSzPts val="1600"/>
              <a:buNone/>
              <a:defRPr sz="1067"/>
            </a:lvl5pPr>
            <a:lvl6pPr marL="1828891" lvl="5" indent="-228611" algn="l">
              <a:lnSpc>
                <a:spcPct val="90000"/>
              </a:lnSpc>
              <a:spcBef>
                <a:spcPts val="1200"/>
              </a:spcBef>
              <a:spcAft>
                <a:spcPts val="0"/>
              </a:spcAft>
              <a:buClr>
                <a:schemeClr val="dk1"/>
              </a:buClr>
              <a:buSzPts val="1800"/>
              <a:buChar char="•"/>
              <a:defRPr/>
            </a:lvl6pPr>
            <a:lvl7pPr marL="2133707" lvl="6" indent="-228611" algn="l">
              <a:lnSpc>
                <a:spcPct val="90000"/>
              </a:lnSpc>
              <a:spcBef>
                <a:spcPts val="500"/>
              </a:spcBef>
              <a:spcAft>
                <a:spcPts val="0"/>
              </a:spcAft>
              <a:buClr>
                <a:schemeClr val="dk1"/>
              </a:buClr>
              <a:buSzPts val="1800"/>
              <a:buChar char="•"/>
              <a:defRPr/>
            </a:lvl7pPr>
            <a:lvl8pPr marL="2438522" lvl="7" indent="-228611" algn="l">
              <a:lnSpc>
                <a:spcPct val="90000"/>
              </a:lnSpc>
              <a:spcBef>
                <a:spcPts val="500"/>
              </a:spcBef>
              <a:spcAft>
                <a:spcPts val="0"/>
              </a:spcAft>
              <a:buClr>
                <a:schemeClr val="dk1"/>
              </a:buClr>
              <a:buSzPts val="1800"/>
              <a:buChar char="•"/>
              <a:defRPr/>
            </a:lvl8pPr>
            <a:lvl9pPr marL="2743337" lvl="8" indent="-228611" algn="l">
              <a:lnSpc>
                <a:spcPct val="90000"/>
              </a:lnSpc>
              <a:spcBef>
                <a:spcPts val="500"/>
              </a:spcBef>
              <a:spcAft>
                <a:spcPts val="0"/>
              </a:spcAft>
              <a:buClr>
                <a:schemeClr val="dk1"/>
              </a:buClr>
              <a:buSzPts val="1800"/>
              <a:buChar char="•"/>
              <a:defRPr/>
            </a:lvl9pPr>
          </a:lstStyle>
          <a:p>
            <a:endParaRPr/>
          </a:p>
        </p:txBody>
      </p:sp>
      <p:sp>
        <p:nvSpPr>
          <p:cNvPr id="20" name="Google Shape;20;p20"/>
          <p:cNvSpPr txBox="1">
            <a:spLocks noGrp="1"/>
          </p:cNvSpPr>
          <p:nvPr>
            <p:ph type="dt" idx="10"/>
          </p:nvPr>
        </p:nvSpPr>
        <p:spPr>
          <a:xfrm>
            <a:off x="6109854" y="5637636"/>
            <a:ext cx="2866462" cy="230909"/>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0"/>
          <p:cNvSpPr>
            <a:spLocks noGrp="1"/>
          </p:cNvSpPr>
          <p:nvPr>
            <p:ph type="pic" idx="3"/>
          </p:nvPr>
        </p:nvSpPr>
        <p:spPr>
          <a:xfrm>
            <a:off x="9215983" y="334683"/>
            <a:ext cx="3482975" cy="2542117"/>
          </a:xfrm>
          <a:prstGeom prst="rect">
            <a:avLst/>
          </a:prstGeom>
          <a:noFill/>
          <a:ln>
            <a:noFill/>
          </a:ln>
        </p:spPr>
      </p:sp>
    </p:spTree>
    <p:extLst>
      <p:ext uri="{BB962C8B-B14F-4D97-AF65-F5344CB8AC3E}">
        <p14:creationId xmlns:p14="http://schemas.microsoft.com/office/powerpoint/2010/main" val="1981472250"/>
      </p:ext>
    </p:extLst>
  </p:cSld>
  <p:clrMapOvr>
    <a:masterClrMapping/>
  </p:clrMapOvr>
  <p:extLst>
    <p:ext uri="{DCECCB84-F9BA-43D5-87BE-67443E8EF086}">
      <p15:sldGuideLst xmlns:p15="http://schemas.microsoft.com/office/powerpoint/2012/main">
        <p15:guide id="1" orient="horz" pos="32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_with Icon">
    <p:bg>
      <p:bgPr>
        <a:solidFill>
          <a:srgbClr val="042B47"/>
        </a:solidFill>
        <a:effectLst/>
      </p:bgPr>
    </p:bg>
    <p:spTree>
      <p:nvGrpSpPr>
        <p:cNvPr id="1" name=""/>
        <p:cNvGrpSpPr/>
        <p:nvPr/>
      </p:nvGrpSpPr>
      <p:grpSpPr>
        <a:xfrm>
          <a:off x="0" y="0"/>
          <a:ext cx="0" cy="0"/>
          <a:chOff x="0" y="0"/>
          <a:chExt cx="0" cy="0"/>
        </a:xfrm>
      </p:grpSpPr>
      <p:sp>
        <p:nvSpPr>
          <p:cNvPr id="2" name="Date Placeholder">
            <a:extLst>
              <a:ext uri="{FF2B5EF4-FFF2-40B4-BE49-F238E27FC236}">
                <a16:creationId xmlns:a16="http://schemas.microsoft.com/office/drawing/2014/main" id="{44F0B22B-44B4-4FC3-B9E5-AE899582C142}"/>
              </a:ext>
            </a:extLst>
          </p:cNvPr>
          <p:cNvSpPr>
            <a:spLocks noGrp="1"/>
          </p:cNvSpPr>
          <p:nvPr>
            <p:ph type="dt" sz="half" idx="15"/>
          </p:nvPr>
        </p:nvSpPr>
        <p:spPr>
          <a:xfrm>
            <a:off x="6109854" y="5637636"/>
            <a:ext cx="2866462" cy="230909"/>
          </a:xfrm>
        </p:spPr>
        <p:txBody>
          <a:bodyPr anchor="b"/>
          <a:lstStyle>
            <a:lvl1pPr algn="l">
              <a:defRPr sz="1200">
                <a:solidFill>
                  <a:schemeClr val="bg2"/>
                </a:solidFill>
                <a:latin typeface="+mn-lt"/>
                <a:cs typeface="Poppins" panose="00000500000000000000" pitchFamily="2" charset="0"/>
              </a:defRPr>
            </a:lvl1pPr>
          </a:lstStyle>
          <a:p>
            <a:fld id="{8F31CE25-EAAD-4264-AE79-F270D4E8C45D}" type="datetime2">
              <a:rPr lang="en-US" smtClean="0"/>
              <a:pPr/>
              <a:t>Wednesday, December 4, 2024</a:t>
            </a:fld>
            <a:endParaRPr lang="en-US"/>
          </a:p>
        </p:txBody>
      </p:sp>
      <p:sp>
        <p:nvSpPr>
          <p:cNvPr id="4" name="Prepared on Placeholder">
            <a:extLst>
              <a:ext uri="{FF2B5EF4-FFF2-40B4-BE49-F238E27FC236}">
                <a16:creationId xmlns:a16="http://schemas.microsoft.com/office/drawing/2014/main" id="{60B54C1F-74E1-3CB7-48ED-B2ED907A5B82}"/>
              </a:ext>
            </a:extLst>
          </p:cNvPr>
          <p:cNvSpPr>
            <a:spLocks noGrp="1"/>
          </p:cNvSpPr>
          <p:nvPr>
            <p:ph type="body" sz="quarter" idx="18" hasCustomPrompt="1"/>
          </p:nvPr>
        </p:nvSpPr>
        <p:spPr>
          <a:xfrm>
            <a:off x="5006831" y="5559160"/>
            <a:ext cx="1491192" cy="443240"/>
          </a:xfrm>
        </p:spPr>
        <p:txBody>
          <a:bodyPr>
            <a:noAutofit/>
          </a:bodyPr>
          <a:lstStyle>
            <a:lvl1pPr>
              <a:defRPr sz="1200">
                <a:solidFill>
                  <a:schemeClr val="bg1"/>
                </a:solidFill>
                <a:latin typeface="+mj-lt"/>
              </a:defRPr>
            </a:lvl1pPr>
          </a:lstStyle>
          <a:p>
            <a:pPr lvl="0"/>
            <a:r>
              <a:rPr lang="en-US"/>
              <a:t>Prepared on</a:t>
            </a:r>
          </a:p>
        </p:txBody>
      </p:sp>
      <p:sp>
        <p:nvSpPr>
          <p:cNvPr id="25" name="Name Placeholder">
            <a:extLst>
              <a:ext uri="{FF2B5EF4-FFF2-40B4-BE49-F238E27FC236}">
                <a16:creationId xmlns:a16="http://schemas.microsoft.com/office/drawing/2014/main" id="{E767719F-B038-5047-7CE5-DE53DA26F5AB}"/>
              </a:ext>
            </a:extLst>
          </p:cNvPr>
          <p:cNvSpPr>
            <a:spLocks noGrp="1"/>
          </p:cNvSpPr>
          <p:nvPr>
            <p:ph type="body" sz="quarter" idx="14" hasCustomPrompt="1"/>
          </p:nvPr>
        </p:nvSpPr>
        <p:spPr>
          <a:xfrm>
            <a:off x="2127410" y="5556787"/>
            <a:ext cx="2390811" cy="245533"/>
          </a:xfrm>
        </p:spPr>
        <p:txBody>
          <a:bodyPr>
            <a:noAutofit/>
          </a:bodyPr>
          <a:lstStyle>
            <a:lvl1pPr marL="0" indent="0">
              <a:buNone/>
              <a:defRPr lang="en-US" sz="1200" kern="1200" dirty="0" smtClean="0">
                <a:solidFill>
                  <a:schemeClr val="bg2"/>
                </a:solidFill>
                <a:latin typeface="+mn-lt"/>
                <a:ea typeface="+mn-ea"/>
                <a:cs typeface="Poppins" panose="00000500000000000000" pitchFamily="2" charset="0"/>
              </a:defRPr>
            </a:lvl1pPr>
            <a:lvl2pPr marL="457223" indent="0">
              <a:buNone/>
              <a:defRPr sz="1067"/>
            </a:lvl2pPr>
            <a:lvl3pPr marL="914446" indent="0">
              <a:buNone/>
              <a:defRPr sz="1067"/>
            </a:lvl3pPr>
            <a:lvl4pPr marL="1371669" indent="0">
              <a:buNone/>
              <a:defRPr sz="1067"/>
            </a:lvl4pPr>
            <a:lvl5pPr marL="1828891" indent="0">
              <a:buNone/>
              <a:defRPr sz="1067"/>
            </a:lvl5pPr>
          </a:lstStyle>
          <a:p>
            <a:pPr lvl="0"/>
            <a:r>
              <a:rPr lang="en-US" err="1"/>
              <a:t>Firstname</a:t>
            </a:r>
            <a:r>
              <a:rPr lang="en-US"/>
              <a:t> </a:t>
            </a:r>
            <a:r>
              <a:rPr lang="en-US" err="1"/>
              <a:t>Lastname</a:t>
            </a:r>
            <a:endParaRPr lang="en-US"/>
          </a:p>
        </p:txBody>
      </p:sp>
      <p:sp>
        <p:nvSpPr>
          <p:cNvPr id="3" name="Prepared By Placeholder">
            <a:extLst>
              <a:ext uri="{FF2B5EF4-FFF2-40B4-BE49-F238E27FC236}">
                <a16:creationId xmlns:a16="http://schemas.microsoft.com/office/drawing/2014/main" id="{2D41EEF2-831C-1674-37E2-3EF260114FE5}"/>
              </a:ext>
            </a:extLst>
          </p:cNvPr>
          <p:cNvSpPr>
            <a:spLocks noGrp="1"/>
          </p:cNvSpPr>
          <p:nvPr>
            <p:ph type="body" sz="quarter" idx="17" hasCustomPrompt="1"/>
          </p:nvPr>
        </p:nvSpPr>
        <p:spPr>
          <a:xfrm>
            <a:off x="1025303" y="5559160"/>
            <a:ext cx="1491192" cy="443240"/>
          </a:xfrm>
        </p:spPr>
        <p:txBody>
          <a:bodyPr>
            <a:noAutofit/>
          </a:bodyPr>
          <a:lstStyle>
            <a:lvl1pPr>
              <a:defRPr sz="1200">
                <a:solidFill>
                  <a:schemeClr val="bg1"/>
                </a:solidFill>
                <a:latin typeface="+mj-lt"/>
              </a:defRPr>
            </a:lvl1pPr>
          </a:lstStyle>
          <a:p>
            <a:pPr lvl="0"/>
            <a:r>
              <a:rPr lang="en-US"/>
              <a:t>Prepared by</a:t>
            </a:r>
          </a:p>
        </p:txBody>
      </p:sp>
      <p:sp>
        <p:nvSpPr>
          <p:cNvPr id="12" name="Picture">
            <a:extLst>
              <a:ext uri="{FF2B5EF4-FFF2-40B4-BE49-F238E27FC236}">
                <a16:creationId xmlns:a16="http://schemas.microsoft.com/office/drawing/2014/main" id="{500A57A4-5722-C12F-946C-4C6A1C09FA53}"/>
              </a:ext>
            </a:extLst>
          </p:cNvPr>
          <p:cNvSpPr>
            <a:spLocks noGrp="1"/>
          </p:cNvSpPr>
          <p:nvPr>
            <p:ph type="pic" sz="quarter" idx="16"/>
          </p:nvPr>
        </p:nvSpPr>
        <p:spPr>
          <a:xfrm>
            <a:off x="9215983" y="334683"/>
            <a:ext cx="3482975" cy="2542117"/>
          </a:xfrm>
        </p:spPr>
        <p:txBody>
          <a:bodyPr/>
          <a:lstStyle>
            <a:lvl1pPr>
              <a:defRPr>
                <a:solidFill>
                  <a:schemeClr val="bg1"/>
                </a:solidFill>
              </a:defRPr>
            </a:lvl1pPr>
          </a:lstStyle>
          <a:p>
            <a:endParaRPr lang="en-US"/>
          </a:p>
        </p:txBody>
      </p:sp>
      <p:sp>
        <p:nvSpPr>
          <p:cNvPr id="23" name="Title">
            <a:extLst>
              <a:ext uri="{FF2B5EF4-FFF2-40B4-BE49-F238E27FC236}">
                <a16:creationId xmlns:a16="http://schemas.microsoft.com/office/drawing/2014/main" id="{AD01F87E-5CCB-C05A-AA00-71E83FFEAD14}"/>
              </a:ext>
            </a:extLst>
          </p:cNvPr>
          <p:cNvSpPr>
            <a:spLocks noGrp="1"/>
          </p:cNvSpPr>
          <p:nvPr>
            <p:ph type="body" sz="quarter" idx="13"/>
          </p:nvPr>
        </p:nvSpPr>
        <p:spPr>
          <a:xfrm>
            <a:off x="1009469" y="2291253"/>
            <a:ext cx="10054167" cy="2026747"/>
          </a:xfrm>
        </p:spPr>
        <p:txBody>
          <a:bodyPr>
            <a:noAutofit/>
          </a:bodyPr>
          <a:lstStyle>
            <a:lvl1pPr marL="0" indent="0">
              <a:spcBef>
                <a:spcPts val="0"/>
              </a:spcBef>
              <a:buNone/>
              <a:defRPr sz="4400">
                <a:solidFill>
                  <a:schemeClr val="bg1"/>
                </a:solidFill>
                <a:latin typeface="+mj-lt"/>
              </a:defRPr>
            </a:lvl1pPr>
            <a:lvl2pPr marL="457223" indent="0">
              <a:buNone/>
              <a:defRPr/>
            </a:lvl2pPr>
            <a:lvl3pPr marL="914446" indent="0">
              <a:buNone/>
              <a:defRPr/>
            </a:lvl3pPr>
            <a:lvl4pPr marL="1371669" indent="0">
              <a:buNone/>
              <a:defRPr/>
            </a:lvl4pPr>
            <a:lvl5pPr marL="1828891" indent="0">
              <a:buNone/>
              <a:defRPr/>
            </a:lvl5pPr>
          </a:lstStyle>
          <a:p>
            <a:pPr lvl="0"/>
            <a:r>
              <a:rPr lang="en-US"/>
              <a:t>Click to edit Master text styles</a:t>
            </a:r>
          </a:p>
        </p:txBody>
      </p:sp>
      <p:pic>
        <p:nvPicPr>
          <p:cNvPr id="8" name="CX at DHS Logo" descr="CX Logo followed by CX at DHS text">
            <a:extLst>
              <a:ext uri="{FF2B5EF4-FFF2-40B4-BE49-F238E27FC236}">
                <a16:creationId xmlns:a16="http://schemas.microsoft.com/office/drawing/2014/main" id="{09540DDD-70D5-48AE-4223-CF82CB580AA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5303" y="2291279"/>
            <a:ext cx="1240105" cy="317036"/>
          </a:xfrm>
          <a:prstGeom prst="rect">
            <a:avLst/>
          </a:prstGeom>
        </p:spPr>
      </p:pic>
    </p:spTree>
    <p:extLst>
      <p:ext uri="{BB962C8B-B14F-4D97-AF65-F5344CB8AC3E}">
        <p14:creationId xmlns:p14="http://schemas.microsoft.com/office/powerpoint/2010/main" val="868477178"/>
      </p:ext>
    </p:extLst>
  </p:cSld>
  <p:clrMapOvr>
    <a:masterClrMapping/>
  </p:clrMapOvr>
  <p:extLst>
    <p:ext uri="{DCECCB84-F9BA-43D5-87BE-67443E8EF086}">
      <p15:sldGuideLst xmlns:p15="http://schemas.microsoft.com/office/powerpoint/2012/main">
        <p15:guide id="1" orient="horz" pos="32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42B47"/>
        </a:solidFill>
        <a:effectLst/>
      </p:bgPr>
    </p:bg>
    <p:spTree>
      <p:nvGrpSpPr>
        <p:cNvPr id="1" name=""/>
        <p:cNvGrpSpPr/>
        <p:nvPr/>
      </p:nvGrpSpPr>
      <p:grpSpPr>
        <a:xfrm>
          <a:off x="0" y="0"/>
          <a:ext cx="0" cy="0"/>
          <a:chOff x="0" y="0"/>
          <a:chExt cx="0" cy="0"/>
        </a:xfrm>
      </p:grpSpPr>
      <p:sp>
        <p:nvSpPr>
          <p:cNvPr id="2" name="Date Placeholder">
            <a:extLst>
              <a:ext uri="{FF2B5EF4-FFF2-40B4-BE49-F238E27FC236}">
                <a16:creationId xmlns:a16="http://schemas.microsoft.com/office/drawing/2014/main" id="{44F0B22B-44B4-4FC3-B9E5-AE899582C142}"/>
              </a:ext>
            </a:extLst>
          </p:cNvPr>
          <p:cNvSpPr>
            <a:spLocks noGrp="1"/>
          </p:cNvSpPr>
          <p:nvPr>
            <p:ph type="dt" sz="half" idx="15"/>
          </p:nvPr>
        </p:nvSpPr>
        <p:spPr>
          <a:xfrm>
            <a:off x="6109854" y="5637636"/>
            <a:ext cx="2866462" cy="230909"/>
          </a:xfrm>
        </p:spPr>
        <p:txBody>
          <a:bodyPr anchor="b">
            <a:noAutofit/>
          </a:bodyPr>
          <a:lstStyle>
            <a:lvl1pPr algn="l">
              <a:defRPr sz="1200">
                <a:solidFill>
                  <a:schemeClr val="bg2"/>
                </a:solidFill>
                <a:latin typeface="+mn-lt"/>
                <a:cs typeface="Poppins" panose="00000500000000000000" pitchFamily="2" charset="0"/>
              </a:defRPr>
            </a:lvl1pPr>
          </a:lstStyle>
          <a:p>
            <a:fld id="{8F31CE25-EAAD-4264-AE79-F270D4E8C45D}" type="datetime2">
              <a:rPr lang="en-US" smtClean="0"/>
              <a:pPr/>
              <a:t>Wednesday, December 4, 2024</a:t>
            </a:fld>
            <a:endParaRPr lang="en-US"/>
          </a:p>
        </p:txBody>
      </p:sp>
      <p:sp>
        <p:nvSpPr>
          <p:cNvPr id="5" name="Prepared on Placeholder">
            <a:extLst>
              <a:ext uri="{FF2B5EF4-FFF2-40B4-BE49-F238E27FC236}">
                <a16:creationId xmlns:a16="http://schemas.microsoft.com/office/drawing/2014/main" id="{72C95A28-B05D-203D-D916-4C3343B7378A}"/>
              </a:ext>
            </a:extLst>
          </p:cNvPr>
          <p:cNvSpPr>
            <a:spLocks noGrp="1"/>
          </p:cNvSpPr>
          <p:nvPr>
            <p:ph type="body" sz="quarter" idx="17" hasCustomPrompt="1"/>
          </p:nvPr>
        </p:nvSpPr>
        <p:spPr>
          <a:xfrm>
            <a:off x="5006831" y="5559160"/>
            <a:ext cx="1491192" cy="443240"/>
          </a:xfrm>
        </p:spPr>
        <p:txBody>
          <a:bodyPr>
            <a:noAutofit/>
          </a:bodyPr>
          <a:lstStyle>
            <a:lvl1pPr>
              <a:defRPr sz="1200">
                <a:solidFill>
                  <a:schemeClr val="bg1"/>
                </a:solidFill>
                <a:latin typeface="+mj-lt"/>
              </a:defRPr>
            </a:lvl1pPr>
          </a:lstStyle>
          <a:p>
            <a:pPr lvl="0"/>
            <a:r>
              <a:rPr lang="en-US"/>
              <a:t>Prepared on</a:t>
            </a:r>
          </a:p>
        </p:txBody>
      </p:sp>
      <p:sp>
        <p:nvSpPr>
          <p:cNvPr id="25" name="Name Placeholder">
            <a:extLst>
              <a:ext uri="{FF2B5EF4-FFF2-40B4-BE49-F238E27FC236}">
                <a16:creationId xmlns:a16="http://schemas.microsoft.com/office/drawing/2014/main" id="{E767719F-B038-5047-7CE5-DE53DA26F5AB}"/>
              </a:ext>
            </a:extLst>
          </p:cNvPr>
          <p:cNvSpPr>
            <a:spLocks noGrp="1"/>
          </p:cNvSpPr>
          <p:nvPr>
            <p:ph type="body" sz="quarter" idx="14" hasCustomPrompt="1"/>
          </p:nvPr>
        </p:nvSpPr>
        <p:spPr>
          <a:xfrm>
            <a:off x="2127410" y="5556787"/>
            <a:ext cx="2390811" cy="245533"/>
          </a:xfrm>
        </p:spPr>
        <p:txBody>
          <a:bodyPr>
            <a:noAutofit/>
          </a:bodyPr>
          <a:lstStyle>
            <a:lvl1pPr marL="0" indent="0">
              <a:buNone/>
              <a:defRPr lang="en-US" sz="1200" kern="1200" dirty="0" smtClean="0">
                <a:solidFill>
                  <a:schemeClr val="bg2"/>
                </a:solidFill>
                <a:latin typeface="+mn-lt"/>
                <a:ea typeface="+mn-ea"/>
                <a:cs typeface="Poppins" panose="00000500000000000000" pitchFamily="2" charset="0"/>
              </a:defRPr>
            </a:lvl1pPr>
            <a:lvl2pPr marL="457223" indent="0">
              <a:buNone/>
              <a:defRPr sz="1067"/>
            </a:lvl2pPr>
            <a:lvl3pPr marL="914446" indent="0">
              <a:buNone/>
              <a:defRPr sz="1067"/>
            </a:lvl3pPr>
            <a:lvl4pPr marL="1371669" indent="0">
              <a:buNone/>
              <a:defRPr sz="1067"/>
            </a:lvl4pPr>
            <a:lvl5pPr marL="1828891" indent="0">
              <a:buNone/>
              <a:defRPr sz="1067"/>
            </a:lvl5pPr>
          </a:lstStyle>
          <a:p>
            <a:pPr lvl="0"/>
            <a:r>
              <a:rPr lang="en-US" err="1"/>
              <a:t>Firstname</a:t>
            </a:r>
            <a:r>
              <a:rPr lang="en-US"/>
              <a:t> </a:t>
            </a:r>
            <a:r>
              <a:rPr lang="en-US" err="1"/>
              <a:t>Lastname</a:t>
            </a:r>
            <a:endParaRPr lang="en-US"/>
          </a:p>
        </p:txBody>
      </p:sp>
      <p:sp>
        <p:nvSpPr>
          <p:cNvPr id="4" name="Prepared By Placeholder">
            <a:extLst>
              <a:ext uri="{FF2B5EF4-FFF2-40B4-BE49-F238E27FC236}">
                <a16:creationId xmlns:a16="http://schemas.microsoft.com/office/drawing/2014/main" id="{8B5B9311-D6A7-B458-0BFF-89F0C3346100}"/>
              </a:ext>
            </a:extLst>
          </p:cNvPr>
          <p:cNvSpPr>
            <a:spLocks noGrp="1"/>
          </p:cNvSpPr>
          <p:nvPr>
            <p:ph type="body" sz="quarter" idx="16" hasCustomPrompt="1"/>
          </p:nvPr>
        </p:nvSpPr>
        <p:spPr>
          <a:xfrm>
            <a:off x="1025303" y="5559160"/>
            <a:ext cx="1491192" cy="443240"/>
          </a:xfrm>
        </p:spPr>
        <p:txBody>
          <a:bodyPr>
            <a:noAutofit/>
          </a:bodyPr>
          <a:lstStyle>
            <a:lvl1pPr>
              <a:defRPr sz="1200">
                <a:solidFill>
                  <a:schemeClr val="bg1"/>
                </a:solidFill>
                <a:latin typeface="+mj-lt"/>
              </a:defRPr>
            </a:lvl1pPr>
          </a:lstStyle>
          <a:p>
            <a:pPr lvl="0"/>
            <a:r>
              <a:rPr lang="en-US"/>
              <a:t>Prepared by</a:t>
            </a:r>
          </a:p>
        </p:txBody>
      </p:sp>
      <p:sp>
        <p:nvSpPr>
          <p:cNvPr id="6" name="Title">
            <a:extLst>
              <a:ext uri="{FF2B5EF4-FFF2-40B4-BE49-F238E27FC236}">
                <a16:creationId xmlns:a16="http://schemas.microsoft.com/office/drawing/2014/main" id="{232AF97C-ABFF-925E-0F5B-82654F0E1FF4}"/>
              </a:ext>
            </a:extLst>
          </p:cNvPr>
          <p:cNvSpPr>
            <a:spLocks noGrp="1"/>
          </p:cNvSpPr>
          <p:nvPr>
            <p:ph type="body" sz="quarter" idx="13"/>
          </p:nvPr>
        </p:nvSpPr>
        <p:spPr>
          <a:xfrm>
            <a:off x="1009469" y="2291253"/>
            <a:ext cx="10054167" cy="2026747"/>
          </a:xfrm>
        </p:spPr>
        <p:txBody>
          <a:bodyPr>
            <a:noAutofit/>
          </a:bodyPr>
          <a:lstStyle>
            <a:lvl1pPr marL="0" indent="0">
              <a:spcBef>
                <a:spcPts val="0"/>
              </a:spcBef>
              <a:buNone/>
              <a:defRPr sz="4400">
                <a:solidFill>
                  <a:schemeClr val="bg1"/>
                </a:solidFill>
                <a:latin typeface="+mj-lt"/>
              </a:defRPr>
            </a:lvl1pPr>
            <a:lvl2pPr marL="457223" indent="0">
              <a:buNone/>
              <a:defRPr/>
            </a:lvl2pPr>
            <a:lvl3pPr marL="914446" indent="0">
              <a:buNone/>
              <a:defRPr/>
            </a:lvl3pPr>
            <a:lvl4pPr marL="1371669" indent="0">
              <a:buNone/>
              <a:defRPr/>
            </a:lvl4pPr>
            <a:lvl5pPr marL="1828891" indent="0">
              <a:buNone/>
              <a:defRPr/>
            </a:lvl5pPr>
          </a:lstStyle>
          <a:p>
            <a:pPr lvl="0"/>
            <a:r>
              <a:rPr lang="en-US"/>
              <a:t>Click to edit Master text styles</a:t>
            </a:r>
          </a:p>
        </p:txBody>
      </p:sp>
      <p:pic>
        <p:nvPicPr>
          <p:cNvPr id="3" name="CX at DHS Logo" descr="CX Logo followed by CX at DHS text&#10;">
            <a:extLst>
              <a:ext uri="{FF2B5EF4-FFF2-40B4-BE49-F238E27FC236}">
                <a16:creationId xmlns:a16="http://schemas.microsoft.com/office/drawing/2014/main" id="{4E06B13D-1D5C-313D-1542-5A7595E7CD1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5303" y="2291279"/>
            <a:ext cx="1240105" cy="317036"/>
          </a:xfrm>
          <a:prstGeom prst="rect">
            <a:avLst/>
          </a:prstGeom>
        </p:spPr>
      </p:pic>
    </p:spTree>
    <p:extLst>
      <p:ext uri="{BB962C8B-B14F-4D97-AF65-F5344CB8AC3E}">
        <p14:creationId xmlns:p14="http://schemas.microsoft.com/office/powerpoint/2010/main" val="1045546490"/>
      </p:ext>
    </p:extLst>
  </p:cSld>
  <p:clrMapOvr>
    <a:masterClrMapping/>
  </p:clrMapOvr>
  <p:extLst>
    <p:ext uri="{DCECCB84-F9BA-43D5-87BE-67443E8EF086}">
      <p15:sldGuideLst xmlns:p15="http://schemas.microsoft.com/office/powerpoint/2012/main">
        <p15:guide id="1" orient="horz" pos="32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with More White Space">
    <p:spTree>
      <p:nvGrpSpPr>
        <p:cNvPr id="1" name=""/>
        <p:cNvGrpSpPr/>
        <p:nvPr/>
      </p:nvGrpSpPr>
      <p:grpSpPr>
        <a:xfrm>
          <a:off x="0" y="0"/>
          <a:ext cx="0" cy="0"/>
          <a:chOff x="0" y="0"/>
          <a:chExt cx="0" cy="0"/>
        </a:xfrm>
      </p:grpSpPr>
      <p:sp>
        <p:nvSpPr>
          <p:cNvPr id="13" name="Date Placeholder">
            <a:extLst>
              <a:ext uri="{FF2B5EF4-FFF2-40B4-BE49-F238E27FC236}">
                <a16:creationId xmlns:a16="http://schemas.microsoft.com/office/drawing/2014/main" id="{77485894-B582-FF9E-A16A-0FECDF77CBB6}"/>
              </a:ext>
            </a:extLst>
          </p:cNvPr>
          <p:cNvSpPr>
            <a:spLocks noGrp="1"/>
          </p:cNvSpPr>
          <p:nvPr>
            <p:ph type="dt" sz="half" idx="15"/>
          </p:nvPr>
        </p:nvSpPr>
        <p:spPr>
          <a:xfrm>
            <a:off x="6109854" y="5637636"/>
            <a:ext cx="2866462" cy="230909"/>
          </a:xfrm>
        </p:spPr>
        <p:txBody>
          <a:bodyPr anchor="b">
            <a:noAutofit/>
          </a:bodyPr>
          <a:lstStyle>
            <a:lvl1pPr algn="l">
              <a:defRPr sz="1200">
                <a:solidFill>
                  <a:schemeClr val="tx2"/>
                </a:solidFill>
                <a:latin typeface="+mn-lt"/>
                <a:cs typeface="Poppins" panose="00000500000000000000" pitchFamily="2" charset="0"/>
              </a:defRPr>
            </a:lvl1pPr>
          </a:lstStyle>
          <a:p>
            <a:fld id="{8F31CE25-EAAD-4264-AE79-F270D4E8C45D}" type="datetime2">
              <a:rPr lang="en-US" smtClean="0"/>
              <a:pPr/>
              <a:t>Wednesday, December 4, 2024</a:t>
            </a:fld>
            <a:endParaRPr lang="en-US"/>
          </a:p>
        </p:txBody>
      </p:sp>
      <p:sp>
        <p:nvSpPr>
          <p:cNvPr id="15" name="Prepared on Placeholder">
            <a:extLst>
              <a:ext uri="{FF2B5EF4-FFF2-40B4-BE49-F238E27FC236}">
                <a16:creationId xmlns:a16="http://schemas.microsoft.com/office/drawing/2014/main" id="{B69A419A-4273-8A80-8801-C171DD7C08BD}"/>
              </a:ext>
            </a:extLst>
          </p:cNvPr>
          <p:cNvSpPr>
            <a:spLocks noGrp="1"/>
          </p:cNvSpPr>
          <p:nvPr>
            <p:ph type="body" sz="quarter" idx="17" hasCustomPrompt="1"/>
          </p:nvPr>
        </p:nvSpPr>
        <p:spPr>
          <a:xfrm>
            <a:off x="5006831" y="5559160"/>
            <a:ext cx="1491192" cy="443240"/>
          </a:xfrm>
        </p:spPr>
        <p:txBody>
          <a:bodyPr>
            <a:noAutofit/>
          </a:bodyPr>
          <a:lstStyle>
            <a:lvl1pPr>
              <a:defRPr sz="1200">
                <a:solidFill>
                  <a:schemeClr val="tx1"/>
                </a:solidFill>
                <a:latin typeface="+mj-lt"/>
              </a:defRPr>
            </a:lvl1pPr>
          </a:lstStyle>
          <a:p>
            <a:pPr lvl="0"/>
            <a:r>
              <a:rPr lang="en-US"/>
              <a:t>Prepared on</a:t>
            </a:r>
          </a:p>
        </p:txBody>
      </p:sp>
      <p:sp>
        <p:nvSpPr>
          <p:cNvPr id="12" name="Name Placeholder">
            <a:extLst>
              <a:ext uri="{FF2B5EF4-FFF2-40B4-BE49-F238E27FC236}">
                <a16:creationId xmlns:a16="http://schemas.microsoft.com/office/drawing/2014/main" id="{6B739785-D465-2F9E-62AB-07BE83D6A098}"/>
              </a:ext>
            </a:extLst>
          </p:cNvPr>
          <p:cNvSpPr>
            <a:spLocks noGrp="1"/>
          </p:cNvSpPr>
          <p:nvPr>
            <p:ph type="body" sz="quarter" idx="14" hasCustomPrompt="1"/>
          </p:nvPr>
        </p:nvSpPr>
        <p:spPr>
          <a:xfrm>
            <a:off x="2167219" y="5559160"/>
            <a:ext cx="2390811" cy="245533"/>
          </a:xfrm>
        </p:spPr>
        <p:txBody>
          <a:bodyPr>
            <a:noAutofit/>
          </a:bodyPr>
          <a:lstStyle>
            <a:lvl1pPr marL="0" indent="0">
              <a:buNone/>
              <a:defRPr lang="en-US" sz="1200" kern="1200" dirty="0" smtClean="0">
                <a:solidFill>
                  <a:schemeClr val="tx2"/>
                </a:solidFill>
                <a:latin typeface="+mn-lt"/>
                <a:ea typeface="+mn-ea"/>
                <a:cs typeface="Poppins" panose="00000500000000000000" pitchFamily="2" charset="0"/>
              </a:defRPr>
            </a:lvl1pPr>
            <a:lvl2pPr marL="457223" indent="0">
              <a:buNone/>
              <a:defRPr sz="1067"/>
            </a:lvl2pPr>
            <a:lvl3pPr marL="914446" indent="0">
              <a:buNone/>
              <a:defRPr sz="1067"/>
            </a:lvl3pPr>
            <a:lvl4pPr marL="1371669" indent="0">
              <a:buNone/>
              <a:defRPr sz="1067"/>
            </a:lvl4pPr>
            <a:lvl5pPr marL="1828891" indent="0">
              <a:buNone/>
              <a:defRPr sz="1067"/>
            </a:lvl5pPr>
          </a:lstStyle>
          <a:p>
            <a:pPr lvl="0"/>
            <a:r>
              <a:rPr lang="en-US" err="1"/>
              <a:t>Firstname</a:t>
            </a:r>
            <a:r>
              <a:rPr lang="en-US"/>
              <a:t> </a:t>
            </a:r>
            <a:r>
              <a:rPr lang="en-US" err="1"/>
              <a:t>Lastname</a:t>
            </a:r>
            <a:endParaRPr lang="en-US"/>
          </a:p>
        </p:txBody>
      </p:sp>
      <p:sp>
        <p:nvSpPr>
          <p:cNvPr id="14" name="Prepared by Placeholder">
            <a:extLst>
              <a:ext uri="{FF2B5EF4-FFF2-40B4-BE49-F238E27FC236}">
                <a16:creationId xmlns:a16="http://schemas.microsoft.com/office/drawing/2014/main" id="{8C8F5CDF-C846-EF2C-16D3-10D423ACC1DB}"/>
              </a:ext>
            </a:extLst>
          </p:cNvPr>
          <p:cNvSpPr>
            <a:spLocks noGrp="1"/>
          </p:cNvSpPr>
          <p:nvPr>
            <p:ph type="body" sz="quarter" idx="16" hasCustomPrompt="1"/>
          </p:nvPr>
        </p:nvSpPr>
        <p:spPr>
          <a:xfrm>
            <a:off x="1025303" y="5559160"/>
            <a:ext cx="1491192" cy="443240"/>
          </a:xfrm>
        </p:spPr>
        <p:txBody>
          <a:bodyPr>
            <a:noAutofit/>
          </a:bodyPr>
          <a:lstStyle>
            <a:lvl1pPr>
              <a:defRPr sz="1200">
                <a:solidFill>
                  <a:schemeClr val="tx1"/>
                </a:solidFill>
                <a:latin typeface="+mj-lt"/>
              </a:defRPr>
            </a:lvl1pPr>
          </a:lstStyle>
          <a:p>
            <a:pPr lvl="0"/>
            <a:r>
              <a:rPr lang="en-US"/>
              <a:t>Prepared by</a:t>
            </a:r>
          </a:p>
        </p:txBody>
      </p:sp>
      <p:sp>
        <p:nvSpPr>
          <p:cNvPr id="11" name="Secondary Text">
            <a:extLst>
              <a:ext uri="{FF2B5EF4-FFF2-40B4-BE49-F238E27FC236}">
                <a16:creationId xmlns:a16="http://schemas.microsoft.com/office/drawing/2014/main" id="{74A1B6BC-E116-A414-910C-E0F8D2DF9896}"/>
              </a:ext>
            </a:extLst>
          </p:cNvPr>
          <p:cNvSpPr>
            <a:spLocks noGrp="1"/>
          </p:cNvSpPr>
          <p:nvPr>
            <p:ph type="body" sz="quarter" idx="10" hasCustomPrompt="1"/>
          </p:nvPr>
        </p:nvSpPr>
        <p:spPr>
          <a:xfrm>
            <a:off x="1042146" y="1355258"/>
            <a:ext cx="4598459" cy="1266825"/>
          </a:xfrm>
        </p:spPr>
        <p:txBody>
          <a:bodyPr/>
          <a:lstStyle>
            <a:lvl1pPr>
              <a:defRPr>
                <a:solidFill>
                  <a:schemeClr val="tx2"/>
                </a:solidFill>
              </a:defRPr>
            </a:lvl1pPr>
          </a:lstStyle>
          <a:p>
            <a:pPr lvl="0"/>
            <a:r>
              <a:rPr lang="en-US"/>
              <a:t>This is Secondary Text</a:t>
            </a:r>
          </a:p>
        </p:txBody>
      </p:sp>
      <p:sp>
        <p:nvSpPr>
          <p:cNvPr id="6" name="Title">
            <a:extLst>
              <a:ext uri="{FF2B5EF4-FFF2-40B4-BE49-F238E27FC236}">
                <a16:creationId xmlns:a16="http://schemas.microsoft.com/office/drawing/2014/main" id="{93A087EC-95B9-FA35-BA6E-D04DD28B52AC}"/>
              </a:ext>
            </a:extLst>
          </p:cNvPr>
          <p:cNvSpPr>
            <a:spLocks noGrp="1"/>
          </p:cNvSpPr>
          <p:nvPr>
            <p:ph type="title" hasCustomPrompt="1"/>
          </p:nvPr>
        </p:nvSpPr>
        <p:spPr>
          <a:xfrm>
            <a:off x="1042147" y="892597"/>
            <a:ext cx="10617200" cy="622439"/>
          </a:xfrm>
        </p:spPr>
        <p:txBody>
          <a:bodyPr/>
          <a:lstStyle>
            <a:lvl1pPr>
              <a:defRPr/>
            </a:lvl1pPr>
          </a:lstStyle>
          <a:p>
            <a:r>
              <a:rPr lang="en-US"/>
              <a:t>This is an Extra Long Title</a:t>
            </a:r>
          </a:p>
        </p:txBody>
      </p:sp>
      <p:pic>
        <p:nvPicPr>
          <p:cNvPr id="8" name="CX at DHS Logo" descr="CX Logo followed by CX at DHS text&#10;">
            <a:extLst>
              <a:ext uri="{FF2B5EF4-FFF2-40B4-BE49-F238E27FC236}">
                <a16:creationId xmlns:a16="http://schemas.microsoft.com/office/drawing/2014/main" id="{32C43B8E-8874-4556-57F5-8EDC3F062F6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2147" y="699418"/>
            <a:ext cx="1125071" cy="287627"/>
          </a:xfrm>
          <a:prstGeom prst="rect">
            <a:avLst/>
          </a:prstGeom>
        </p:spPr>
      </p:pic>
    </p:spTree>
    <p:extLst>
      <p:ext uri="{BB962C8B-B14F-4D97-AF65-F5344CB8AC3E}">
        <p14:creationId xmlns:p14="http://schemas.microsoft.com/office/powerpoint/2010/main" val="2461610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with More White Space_Blue">
    <p:bg>
      <p:bgPr>
        <a:solidFill>
          <a:schemeClr val="accent1"/>
        </a:solidFill>
        <a:effectLst/>
      </p:bgPr>
    </p:bg>
    <p:spTree>
      <p:nvGrpSpPr>
        <p:cNvPr id="1" name=""/>
        <p:cNvGrpSpPr/>
        <p:nvPr/>
      </p:nvGrpSpPr>
      <p:grpSpPr>
        <a:xfrm>
          <a:off x="0" y="0"/>
          <a:ext cx="0" cy="0"/>
          <a:chOff x="0" y="0"/>
          <a:chExt cx="0" cy="0"/>
        </a:xfrm>
      </p:grpSpPr>
      <p:sp>
        <p:nvSpPr>
          <p:cNvPr id="4" name="Date Placeholder">
            <a:extLst>
              <a:ext uri="{FF2B5EF4-FFF2-40B4-BE49-F238E27FC236}">
                <a16:creationId xmlns:a16="http://schemas.microsoft.com/office/drawing/2014/main" id="{C21626B4-1E55-CD07-5B4A-3B8529731A61}"/>
              </a:ext>
            </a:extLst>
          </p:cNvPr>
          <p:cNvSpPr>
            <a:spLocks noGrp="1"/>
          </p:cNvSpPr>
          <p:nvPr>
            <p:ph type="dt" sz="half" idx="15"/>
          </p:nvPr>
        </p:nvSpPr>
        <p:spPr>
          <a:xfrm>
            <a:off x="6109854" y="5637636"/>
            <a:ext cx="2866462" cy="230909"/>
          </a:xfrm>
        </p:spPr>
        <p:txBody>
          <a:bodyPr anchor="b">
            <a:noAutofit/>
          </a:bodyPr>
          <a:lstStyle>
            <a:lvl1pPr algn="l">
              <a:defRPr sz="1200">
                <a:solidFill>
                  <a:schemeClr val="bg2"/>
                </a:solidFill>
                <a:latin typeface="+mn-lt"/>
                <a:cs typeface="Poppins" panose="00000500000000000000" pitchFamily="2" charset="0"/>
              </a:defRPr>
            </a:lvl1pPr>
          </a:lstStyle>
          <a:p>
            <a:fld id="{8F31CE25-EAAD-4264-AE79-F270D4E8C45D}" type="datetime2">
              <a:rPr lang="en-US" smtClean="0"/>
              <a:pPr/>
              <a:t>Wednesday, December 4, 2024</a:t>
            </a:fld>
            <a:endParaRPr lang="en-US"/>
          </a:p>
        </p:txBody>
      </p:sp>
      <p:sp>
        <p:nvSpPr>
          <p:cNvPr id="7" name="Prepared On Placeholder">
            <a:extLst>
              <a:ext uri="{FF2B5EF4-FFF2-40B4-BE49-F238E27FC236}">
                <a16:creationId xmlns:a16="http://schemas.microsoft.com/office/drawing/2014/main" id="{E18367D7-2FE8-8C23-F15A-3BC3DEDC2F7F}"/>
              </a:ext>
            </a:extLst>
          </p:cNvPr>
          <p:cNvSpPr>
            <a:spLocks noGrp="1"/>
          </p:cNvSpPr>
          <p:nvPr>
            <p:ph type="body" sz="quarter" idx="17" hasCustomPrompt="1"/>
          </p:nvPr>
        </p:nvSpPr>
        <p:spPr>
          <a:xfrm>
            <a:off x="5006831" y="5559160"/>
            <a:ext cx="1491192" cy="443240"/>
          </a:xfrm>
        </p:spPr>
        <p:txBody>
          <a:bodyPr>
            <a:noAutofit/>
          </a:bodyPr>
          <a:lstStyle>
            <a:lvl1pPr>
              <a:defRPr sz="1200">
                <a:solidFill>
                  <a:schemeClr val="bg1"/>
                </a:solidFill>
                <a:latin typeface="+mj-lt"/>
              </a:defRPr>
            </a:lvl1pPr>
          </a:lstStyle>
          <a:p>
            <a:pPr lvl="0"/>
            <a:r>
              <a:rPr lang="en-US"/>
              <a:t>Prepared on</a:t>
            </a:r>
          </a:p>
        </p:txBody>
      </p:sp>
      <p:sp>
        <p:nvSpPr>
          <p:cNvPr id="3" name="Name Placeholder">
            <a:extLst>
              <a:ext uri="{FF2B5EF4-FFF2-40B4-BE49-F238E27FC236}">
                <a16:creationId xmlns:a16="http://schemas.microsoft.com/office/drawing/2014/main" id="{BD256101-0F20-25D5-2881-B8D69081AD02}"/>
              </a:ext>
            </a:extLst>
          </p:cNvPr>
          <p:cNvSpPr>
            <a:spLocks noGrp="1"/>
          </p:cNvSpPr>
          <p:nvPr>
            <p:ph type="body" sz="quarter" idx="14" hasCustomPrompt="1"/>
          </p:nvPr>
        </p:nvSpPr>
        <p:spPr>
          <a:xfrm>
            <a:off x="2127410" y="5556787"/>
            <a:ext cx="2390811" cy="245533"/>
          </a:xfrm>
        </p:spPr>
        <p:txBody>
          <a:bodyPr>
            <a:noAutofit/>
          </a:bodyPr>
          <a:lstStyle>
            <a:lvl1pPr marL="0" indent="0">
              <a:buNone/>
              <a:defRPr lang="en-US" sz="1200" kern="1200" dirty="0" smtClean="0">
                <a:solidFill>
                  <a:schemeClr val="bg2"/>
                </a:solidFill>
                <a:latin typeface="+mn-lt"/>
                <a:ea typeface="+mn-ea"/>
                <a:cs typeface="Poppins" panose="00000500000000000000" pitchFamily="2" charset="0"/>
              </a:defRPr>
            </a:lvl1pPr>
            <a:lvl2pPr marL="457223" indent="0">
              <a:buNone/>
              <a:defRPr sz="1067"/>
            </a:lvl2pPr>
            <a:lvl3pPr marL="914446" indent="0">
              <a:buNone/>
              <a:defRPr sz="1067"/>
            </a:lvl3pPr>
            <a:lvl4pPr marL="1371669" indent="0">
              <a:buNone/>
              <a:defRPr sz="1067"/>
            </a:lvl4pPr>
            <a:lvl5pPr marL="1828891" indent="0">
              <a:buNone/>
              <a:defRPr sz="1067"/>
            </a:lvl5pPr>
          </a:lstStyle>
          <a:p>
            <a:pPr lvl="0"/>
            <a:r>
              <a:rPr lang="en-US" err="1"/>
              <a:t>Firstname</a:t>
            </a:r>
            <a:r>
              <a:rPr lang="en-US"/>
              <a:t> </a:t>
            </a:r>
            <a:r>
              <a:rPr lang="en-US" err="1"/>
              <a:t>Lastname</a:t>
            </a:r>
            <a:endParaRPr lang="en-US"/>
          </a:p>
        </p:txBody>
      </p:sp>
      <p:sp>
        <p:nvSpPr>
          <p:cNvPr id="5" name="Prepared By Placeholder">
            <a:extLst>
              <a:ext uri="{FF2B5EF4-FFF2-40B4-BE49-F238E27FC236}">
                <a16:creationId xmlns:a16="http://schemas.microsoft.com/office/drawing/2014/main" id="{1C5D6F50-2D0C-0998-DE22-8FD9F20A4421}"/>
              </a:ext>
            </a:extLst>
          </p:cNvPr>
          <p:cNvSpPr>
            <a:spLocks noGrp="1"/>
          </p:cNvSpPr>
          <p:nvPr>
            <p:ph type="body" sz="quarter" idx="16" hasCustomPrompt="1"/>
          </p:nvPr>
        </p:nvSpPr>
        <p:spPr>
          <a:xfrm>
            <a:off x="1025303" y="5559160"/>
            <a:ext cx="1491192" cy="443240"/>
          </a:xfrm>
        </p:spPr>
        <p:txBody>
          <a:bodyPr>
            <a:noAutofit/>
          </a:bodyPr>
          <a:lstStyle>
            <a:lvl1pPr>
              <a:defRPr sz="1200">
                <a:solidFill>
                  <a:schemeClr val="bg1"/>
                </a:solidFill>
                <a:latin typeface="+mj-lt"/>
              </a:defRPr>
            </a:lvl1pPr>
          </a:lstStyle>
          <a:p>
            <a:pPr lvl="0"/>
            <a:r>
              <a:rPr lang="en-US"/>
              <a:t>Prepared by</a:t>
            </a:r>
          </a:p>
        </p:txBody>
      </p:sp>
      <p:sp>
        <p:nvSpPr>
          <p:cNvPr id="11" name="Secondary Text">
            <a:extLst>
              <a:ext uri="{FF2B5EF4-FFF2-40B4-BE49-F238E27FC236}">
                <a16:creationId xmlns:a16="http://schemas.microsoft.com/office/drawing/2014/main" id="{74A1B6BC-E116-A414-910C-E0F8D2DF9896}"/>
              </a:ext>
            </a:extLst>
          </p:cNvPr>
          <p:cNvSpPr>
            <a:spLocks noGrp="1"/>
          </p:cNvSpPr>
          <p:nvPr>
            <p:ph type="body" sz="quarter" idx="10" hasCustomPrompt="1"/>
          </p:nvPr>
        </p:nvSpPr>
        <p:spPr>
          <a:xfrm>
            <a:off x="1042146" y="1355258"/>
            <a:ext cx="4598459" cy="1337142"/>
          </a:xfrm>
        </p:spPr>
        <p:txBody>
          <a:bodyPr/>
          <a:lstStyle>
            <a:lvl1pPr>
              <a:defRPr>
                <a:solidFill>
                  <a:schemeClr val="bg2"/>
                </a:solidFill>
              </a:defRPr>
            </a:lvl1pPr>
          </a:lstStyle>
          <a:p>
            <a:pPr lvl="0"/>
            <a:r>
              <a:rPr lang="en-US"/>
              <a:t>This is Secondary Text</a:t>
            </a:r>
          </a:p>
        </p:txBody>
      </p:sp>
      <p:sp>
        <p:nvSpPr>
          <p:cNvPr id="6" name="Title">
            <a:extLst>
              <a:ext uri="{FF2B5EF4-FFF2-40B4-BE49-F238E27FC236}">
                <a16:creationId xmlns:a16="http://schemas.microsoft.com/office/drawing/2014/main" id="{93A087EC-95B9-FA35-BA6E-D04DD28B52AC}"/>
              </a:ext>
            </a:extLst>
          </p:cNvPr>
          <p:cNvSpPr>
            <a:spLocks noGrp="1"/>
          </p:cNvSpPr>
          <p:nvPr>
            <p:ph type="title" hasCustomPrompt="1"/>
          </p:nvPr>
        </p:nvSpPr>
        <p:spPr>
          <a:xfrm>
            <a:off x="1042147" y="892597"/>
            <a:ext cx="10617200" cy="622439"/>
          </a:xfrm>
        </p:spPr>
        <p:txBody>
          <a:bodyPr/>
          <a:lstStyle>
            <a:lvl1pPr>
              <a:defRPr>
                <a:solidFill>
                  <a:schemeClr val="bg1"/>
                </a:solidFill>
              </a:defRPr>
            </a:lvl1pPr>
          </a:lstStyle>
          <a:p>
            <a:r>
              <a:rPr lang="en-US"/>
              <a:t>This is an Extra Long Title</a:t>
            </a:r>
          </a:p>
        </p:txBody>
      </p:sp>
      <p:pic>
        <p:nvPicPr>
          <p:cNvPr id="2" name="CX at DHS Logo" descr="CX Logo followed by CX at DHS text&#10;">
            <a:extLst>
              <a:ext uri="{FF2B5EF4-FFF2-40B4-BE49-F238E27FC236}">
                <a16:creationId xmlns:a16="http://schemas.microsoft.com/office/drawing/2014/main" id="{D8C44A20-1E8E-2243-4854-270CDE92415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2146" y="724672"/>
            <a:ext cx="977363" cy="249865"/>
          </a:xfrm>
          <a:prstGeom prst="rect">
            <a:avLst/>
          </a:prstGeom>
        </p:spPr>
      </p:pic>
    </p:spTree>
    <p:extLst>
      <p:ext uri="{BB962C8B-B14F-4D97-AF65-F5344CB8AC3E}">
        <p14:creationId xmlns:p14="http://schemas.microsoft.com/office/powerpoint/2010/main" val="3020815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Journey Slide_White">
    <p:spTree>
      <p:nvGrpSpPr>
        <p:cNvPr id="1" name=""/>
        <p:cNvGrpSpPr/>
        <p:nvPr/>
      </p:nvGrpSpPr>
      <p:grpSpPr>
        <a:xfrm>
          <a:off x="0" y="0"/>
          <a:ext cx="0" cy="0"/>
          <a:chOff x="0" y="0"/>
          <a:chExt cx="0" cy="0"/>
        </a:xfrm>
      </p:grpSpPr>
      <p:cxnSp>
        <p:nvCxnSpPr>
          <p:cNvPr id="56" name="Connector: Elbow 55">
            <a:extLst>
              <a:ext uri="{FF2B5EF4-FFF2-40B4-BE49-F238E27FC236}">
                <a16:creationId xmlns:a16="http://schemas.microsoft.com/office/drawing/2014/main" id="{259B0501-0C87-AA7D-8990-E62482EF2F1F}"/>
              </a:ext>
              <a:ext uri="{C183D7F6-B498-43B3-948B-1728B52AA6E4}">
                <adec:decorative xmlns:adec="http://schemas.microsoft.com/office/drawing/2017/decorative" val="1"/>
              </a:ext>
            </a:extLst>
          </p:cNvPr>
          <p:cNvCxnSpPr>
            <a:cxnSpLocks/>
            <a:stCxn id="39" idx="6"/>
            <a:endCxn id="40" idx="2"/>
          </p:cNvCxnSpPr>
          <p:nvPr userDrawn="1"/>
        </p:nvCxnSpPr>
        <p:spPr>
          <a:xfrm>
            <a:off x="4585855" y="3311537"/>
            <a:ext cx="1568769" cy="833576"/>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2FFA45DC-9210-0400-F249-401B071C1234}"/>
              </a:ext>
              <a:ext uri="{C183D7F6-B498-43B3-948B-1728B52AA6E4}">
                <adec:decorative xmlns:adec="http://schemas.microsoft.com/office/drawing/2017/decorative" val="1"/>
              </a:ext>
            </a:extLst>
          </p:cNvPr>
          <p:cNvCxnSpPr>
            <a:cxnSpLocks/>
            <a:stCxn id="31" idx="6"/>
            <a:endCxn id="32" idx="2"/>
          </p:cNvCxnSpPr>
          <p:nvPr userDrawn="1"/>
        </p:nvCxnSpPr>
        <p:spPr>
          <a:xfrm flipV="1">
            <a:off x="1172200" y="3505217"/>
            <a:ext cx="1616509" cy="454547"/>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802FB222-3F69-4469-C173-671B1CBECFE9}"/>
              </a:ext>
              <a:ext uri="{C183D7F6-B498-43B3-948B-1728B52AA6E4}">
                <adec:decorative xmlns:adec="http://schemas.microsoft.com/office/drawing/2017/decorative" val="1"/>
              </a:ext>
            </a:extLst>
          </p:cNvPr>
          <p:cNvCxnSpPr>
            <a:cxnSpLocks/>
            <a:stCxn id="32" idx="6"/>
            <a:endCxn id="39" idx="2"/>
          </p:cNvCxnSpPr>
          <p:nvPr userDrawn="1"/>
        </p:nvCxnSpPr>
        <p:spPr>
          <a:xfrm flipV="1">
            <a:off x="2862357" y="3311537"/>
            <a:ext cx="1649849" cy="193680"/>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FCC77E13-C56E-9F88-CAA5-AD0ED4CC31F1}"/>
              </a:ext>
              <a:ext uri="{C183D7F6-B498-43B3-948B-1728B52AA6E4}">
                <adec:decorative xmlns:adec="http://schemas.microsoft.com/office/drawing/2017/decorative" val="1"/>
              </a:ext>
            </a:extLst>
          </p:cNvPr>
          <p:cNvCxnSpPr>
            <a:cxnSpLocks/>
            <a:stCxn id="40" idx="6"/>
            <a:endCxn id="41" idx="2"/>
          </p:cNvCxnSpPr>
          <p:nvPr userDrawn="1"/>
        </p:nvCxnSpPr>
        <p:spPr>
          <a:xfrm flipV="1">
            <a:off x="6228273" y="3121954"/>
            <a:ext cx="1626677" cy="1023159"/>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C15D8EF6-5729-3199-2D5D-C1B01E36A1B6}"/>
              </a:ext>
              <a:ext uri="{C183D7F6-B498-43B3-948B-1728B52AA6E4}">
                <adec:decorative xmlns:adec="http://schemas.microsoft.com/office/drawing/2017/decorative" val="1"/>
              </a:ext>
            </a:extLst>
          </p:cNvPr>
          <p:cNvCxnSpPr>
            <a:cxnSpLocks/>
            <a:stCxn id="41" idx="6"/>
            <a:endCxn id="65" idx="2"/>
          </p:cNvCxnSpPr>
          <p:nvPr userDrawn="1"/>
        </p:nvCxnSpPr>
        <p:spPr>
          <a:xfrm flipV="1">
            <a:off x="7928599" y="2754460"/>
            <a:ext cx="1616510" cy="367494"/>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12FBC9B-E452-6051-BCF1-953DF3E890C5}"/>
              </a:ext>
              <a:ext uri="{C183D7F6-B498-43B3-948B-1728B52AA6E4}">
                <adec:decorative xmlns:adec="http://schemas.microsoft.com/office/drawing/2017/decorative" val="1"/>
              </a:ext>
            </a:extLst>
          </p:cNvPr>
          <p:cNvCxnSpPr>
            <a:cxnSpLocks/>
            <a:stCxn id="65" idx="7"/>
          </p:cNvCxnSpPr>
          <p:nvPr userDrawn="1"/>
        </p:nvCxnSpPr>
        <p:spPr>
          <a:xfrm flipV="1">
            <a:off x="9607972" y="1968453"/>
            <a:ext cx="1468545" cy="759967"/>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FCACAF58-3AE5-6274-974F-D9D066582714}"/>
              </a:ext>
              <a:ext uri="{C183D7F6-B498-43B3-948B-1728B52AA6E4}">
                <adec:decorative xmlns:adec="http://schemas.microsoft.com/office/drawing/2017/decorative" val="1"/>
              </a:ext>
            </a:extLst>
          </p:cNvPr>
          <p:cNvSpPr>
            <a:spLocks noGrp="1"/>
          </p:cNvSpPr>
          <p:nvPr>
            <p:ph type="dt" sz="half" idx="10"/>
          </p:nvPr>
        </p:nvSpPr>
        <p:spPr/>
        <p:txBody>
          <a:bodyPr/>
          <a:lstStyle/>
          <a:p>
            <a:fld id="{8F31CE25-EAAD-4264-AE79-F270D4E8C45D}" type="datetime2">
              <a:rPr lang="en-US" smtClean="0"/>
              <a:pPr/>
              <a:t>Wednesday, December 4, 2024</a:t>
            </a:fld>
            <a:endParaRPr lang="en-US"/>
          </a:p>
        </p:txBody>
      </p:sp>
      <p:pic>
        <p:nvPicPr>
          <p:cNvPr id="7" name="Picture 112">
            <a:extLst>
              <a:ext uri="{FF2B5EF4-FFF2-40B4-BE49-F238E27FC236}">
                <a16:creationId xmlns:a16="http://schemas.microsoft.com/office/drawing/2014/main" id="{AF74C020-90BD-9D5D-7A61-69A9BC7CED2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1" name="Oval 30">
            <a:extLst>
              <a:ext uri="{FF2B5EF4-FFF2-40B4-BE49-F238E27FC236}">
                <a16:creationId xmlns:a16="http://schemas.microsoft.com/office/drawing/2014/main" id="{6DC30BD2-2BC7-9F95-2AC8-307A4CDB6426}"/>
              </a:ext>
              <a:ext uri="{C183D7F6-B498-43B3-948B-1728B52AA6E4}">
                <adec:decorative xmlns:adec="http://schemas.microsoft.com/office/drawing/2017/decorative" val="1"/>
              </a:ext>
            </a:extLst>
          </p:cNvPr>
          <p:cNvSpPr/>
          <p:nvPr userDrawn="1"/>
        </p:nvSpPr>
        <p:spPr>
          <a:xfrm>
            <a:off x="1098551" y="3922939"/>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Oval 31">
            <a:extLst>
              <a:ext uri="{FF2B5EF4-FFF2-40B4-BE49-F238E27FC236}">
                <a16:creationId xmlns:a16="http://schemas.microsoft.com/office/drawing/2014/main" id="{45B2F272-A0CE-7235-C4D8-4D3F3444EDF8}"/>
              </a:ext>
              <a:ext uri="{C183D7F6-B498-43B3-948B-1728B52AA6E4}">
                <adec:decorative xmlns:adec="http://schemas.microsoft.com/office/drawing/2017/decorative" val="1"/>
              </a:ext>
            </a:extLst>
          </p:cNvPr>
          <p:cNvSpPr/>
          <p:nvPr userDrawn="1"/>
        </p:nvSpPr>
        <p:spPr>
          <a:xfrm>
            <a:off x="2788709" y="3468392"/>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9" name="Oval 38">
            <a:extLst>
              <a:ext uri="{FF2B5EF4-FFF2-40B4-BE49-F238E27FC236}">
                <a16:creationId xmlns:a16="http://schemas.microsoft.com/office/drawing/2014/main" id="{801235F4-2DAA-8883-F7DA-2F608B8866B3}"/>
              </a:ext>
              <a:ext uri="{C183D7F6-B498-43B3-948B-1728B52AA6E4}">
                <adec:decorative xmlns:adec="http://schemas.microsoft.com/office/drawing/2017/decorative" val="1"/>
              </a:ext>
            </a:extLst>
          </p:cNvPr>
          <p:cNvSpPr/>
          <p:nvPr userDrawn="1"/>
        </p:nvSpPr>
        <p:spPr>
          <a:xfrm>
            <a:off x="4512206" y="3274712"/>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Oval 39">
            <a:extLst>
              <a:ext uri="{FF2B5EF4-FFF2-40B4-BE49-F238E27FC236}">
                <a16:creationId xmlns:a16="http://schemas.microsoft.com/office/drawing/2014/main" id="{C853FA21-8D4B-D9CB-90C6-F07BF37485B5}"/>
              </a:ext>
              <a:ext uri="{C183D7F6-B498-43B3-948B-1728B52AA6E4}">
                <adec:decorative xmlns:adec="http://schemas.microsoft.com/office/drawing/2017/decorative" val="1"/>
              </a:ext>
            </a:extLst>
          </p:cNvPr>
          <p:cNvSpPr/>
          <p:nvPr userDrawn="1"/>
        </p:nvSpPr>
        <p:spPr>
          <a:xfrm>
            <a:off x="6154624" y="4108288"/>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Oval 40">
            <a:extLst>
              <a:ext uri="{FF2B5EF4-FFF2-40B4-BE49-F238E27FC236}">
                <a16:creationId xmlns:a16="http://schemas.microsoft.com/office/drawing/2014/main" id="{163E9D0F-0724-ADB2-A2A8-7B80475DA71E}"/>
              </a:ext>
              <a:ext uri="{C183D7F6-B498-43B3-948B-1728B52AA6E4}">
                <adec:decorative xmlns:adec="http://schemas.microsoft.com/office/drawing/2017/decorative" val="1"/>
              </a:ext>
            </a:extLst>
          </p:cNvPr>
          <p:cNvSpPr/>
          <p:nvPr userDrawn="1"/>
        </p:nvSpPr>
        <p:spPr>
          <a:xfrm>
            <a:off x="7854950" y="3085129"/>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Oval 64">
            <a:extLst>
              <a:ext uri="{FF2B5EF4-FFF2-40B4-BE49-F238E27FC236}">
                <a16:creationId xmlns:a16="http://schemas.microsoft.com/office/drawing/2014/main" id="{6DA88F4F-C13B-C258-8D70-38AD5C948135}"/>
              </a:ext>
              <a:ext uri="{C183D7F6-B498-43B3-948B-1728B52AA6E4}">
                <adec:decorative xmlns:adec="http://schemas.microsoft.com/office/drawing/2017/decorative" val="1"/>
              </a:ext>
            </a:extLst>
          </p:cNvPr>
          <p:cNvSpPr/>
          <p:nvPr userDrawn="1"/>
        </p:nvSpPr>
        <p:spPr>
          <a:xfrm>
            <a:off x="9545109" y="2717635"/>
            <a:ext cx="73649" cy="73649"/>
          </a:xfrm>
          <a:prstGeom prst="ellipse">
            <a:avLst/>
          </a:prstGeom>
          <a:solidFill>
            <a:schemeClr val="tx2"/>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 name="Slide Number Placeholder">
            <a:extLst>
              <a:ext uri="{FF2B5EF4-FFF2-40B4-BE49-F238E27FC236}">
                <a16:creationId xmlns:a16="http://schemas.microsoft.com/office/drawing/2014/main" id="{A4E0F21B-A600-145A-1700-3DE7C2F6D8EB}"/>
              </a:ext>
            </a:extLst>
          </p:cNvPr>
          <p:cNvSpPr>
            <a:spLocks noGrp="1"/>
          </p:cNvSpPr>
          <p:nvPr>
            <p:ph type="sldNum" sz="quarter" idx="11"/>
          </p:nvPr>
        </p:nvSpPr>
        <p:spPr/>
        <p:txBody>
          <a:bodyPr/>
          <a:lstStyle/>
          <a:p>
            <a:fld id="{7E3FB644-010E-4DFA-A8F8-9E6C2819CC85}" type="slidenum">
              <a:rPr lang="en-US" smtClean="0"/>
              <a:pPr/>
              <a:t>‹#›</a:t>
            </a:fld>
            <a:endParaRPr lang="en-US"/>
          </a:p>
        </p:txBody>
      </p:sp>
      <p:sp>
        <p:nvSpPr>
          <p:cNvPr id="19" name="Description">
            <a:extLst>
              <a:ext uri="{FF2B5EF4-FFF2-40B4-BE49-F238E27FC236}">
                <a16:creationId xmlns:a16="http://schemas.microsoft.com/office/drawing/2014/main" id="{BA598944-3B68-3E37-D984-9A1FB6322C20}"/>
              </a:ext>
            </a:extLst>
          </p:cNvPr>
          <p:cNvSpPr>
            <a:spLocks noGrp="1"/>
          </p:cNvSpPr>
          <p:nvPr>
            <p:ph type="body" sz="quarter" idx="39" hasCustomPrompt="1"/>
          </p:nvPr>
        </p:nvSpPr>
        <p:spPr>
          <a:xfrm>
            <a:off x="9480195" y="3157273"/>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8" name="Title">
            <a:extLst>
              <a:ext uri="{FF2B5EF4-FFF2-40B4-BE49-F238E27FC236}">
                <a16:creationId xmlns:a16="http://schemas.microsoft.com/office/drawing/2014/main" id="{56422528-8A6C-8D97-5306-D4BD310FE80C}"/>
              </a:ext>
            </a:extLst>
          </p:cNvPr>
          <p:cNvSpPr>
            <a:spLocks noGrp="1"/>
          </p:cNvSpPr>
          <p:nvPr>
            <p:ph type="body" sz="quarter" idx="38" hasCustomPrompt="1"/>
          </p:nvPr>
        </p:nvSpPr>
        <p:spPr>
          <a:xfrm>
            <a:off x="9485671" y="2809446"/>
            <a:ext cx="1642533" cy="407458"/>
          </a:xfrm>
        </p:spPr>
        <p:txBody>
          <a:bodyPr>
            <a:normAutofit/>
          </a:bodyPr>
          <a:lstStyle>
            <a:lvl1pPr>
              <a:defRPr sz="1200">
                <a:latin typeface="+mj-lt"/>
              </a:defRPr>
            </a:lvl1pPr>
          </a:lstStyle>
          <a:p>
            <a:pPr lvl="0"/>
            <a:r>
              <a:rPr lang="en-US"/>
              <a:t>This is a Title</a:t>
            </a:r>
          </a:p>
        </p:txBody>
      </p:sp>
      <p:sp>
        <p:nvSpPr>
          <p:cNvPr id="17" name="Description">
            <a:extLst>
              <a:ext uri="{FF2B5EF4-FFF2-40B4-BE49-F238E27FC236}">
                <a16:creationId xmlns:a16="http://schemas.microsoft.com/office/drawing/2014/main" id="{D7331343-2559-0158-CB85-F9709A4A925F}"/>
              </a:ext>
            </a:extLst>
          </p:cNvPr>
          <p:cNvSpPr>
            <a:spLocks noGrp="1"/>
          </p:cNvSpPr>
          <p:nvPr>
            <p:ph type="body" sz="quarter" idx="37" hasCustomPrompt="1"/>
          </p:nvPr>
        </p:nvSpPr>
        <p:spPr>
          <a:xfrm>
            <a:off x="7790339" y="3622539"/>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6" name="Title">
            <a:extLst>
              <a:ext uri="{FF2B5EF4-FFF2-40B4-BE49-F238E27FC236}">
                <a16:creationId xmlns:a16="http://schemas.microsoft.com/office/drawing/2014/main" id="{599216F4-24F1-41C9-EC35-478D1759219B}"/>
              </a:ext>
            </a:extLst>
          </p:cNvPr>
          <p:cNvSpPr>
            <a:spLocks noGrp="1"/>
          </p:cNvSpPr>
          <p:nvPr>
            <p:ph type="body" sz="quarter" idx="36" hasCustomPrompt="1"/>
          </p:nvPr>
        </p:nvSpPr>
        <p:spPr>
          <a:xfrm>
            <a:off x="7773402" y="3274712"/>
            <a:ext cx="1642533" cy="407458"/>
          </a:xfrm>
        </p:spPr>
        <p:txBody>
          <a:bodyPr>
            <a:normAutofit/>
          </a:bodyPr>
          <a:lstStyle>
            <a:lvl1pPr>
              <a:defRPr sz="1200">
                <a:latin typeface="+mj-lt"/>
              </a:defRPr>
            </a:lvl1pPr>
          </a:lstStyle>
          <a:p>
            <a:pPr lvl="0"/>
            <a:r>
              <a:rPr lang="en-US"/>
              <a:t>This is a Title</a:t>
            </a:r>
          </a:p>
        </p:txBody>
      </p:sp>
      <p:sp>
        <p:nvSpPr>
          <p:cNvPr id="15" name="Description">
            <a:extLst>
              <a:ext uri="{FF2B5EF4-FFF2-40B4-BE49-F238E27FC236}">
                <a16:creationId xmlns:a16="http://schemas.microsoft.com/office/drawing/2014/main" id="{13CBA566-6882-3A00-0F90-84EE24C21CF0}"/>
              </a:ext>
            </a:extLst>
          </p:cNvPr>
          <p:cNvSpPr>
            <a:spLocks noGrp="1"/>
          </p:cNvSpPr>
          <p:nvPr>
            <p:ph type="body" sz="quarter" idx="35" hasCustomPrompt="1"/>
          </p:nvPr>
        </p:nvSpPr>
        <p:spPr>
          <a:xfrm>
            <a:off x="6108455" y="4639967"/>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4" name="Title">
            <a:extLst>
              <a:ext uri="{FF2B5EF4-FFF2-40B4-BE49-F238E27FC236}">
                <a16:creationId xmlns:a16="http://schemas.microsoft.com/office/drawing/2014/main" id="{C4AC4CFA-F561-1571-B405-754345C66B30}"/>
              </a:ext>
            </a:extLst>
          </p:cNvPr>
          <p:cNvSpPr>
            <a:spLocks noGrp="1"/>
          </p:cNvSpPr>
          <p:nvPr>
            <p:ph type="body" sz="quarter" idx="34" hasCustomPrompt="1"/>
          </p:nvPr>
        </p:nvSpPr>
        <p:spPr>
          <a:xfrm>
            <a:off x="6096000" y="4292140"/>
            <a:ext cx="1642533" cy="407458"/>
          </a:xfrm>
        </p:spPr>
        <p:txBody>
          <a:bodyPr>
            <a:normAutofit/>
          </a:bodyPr>
          <a:lstStyle>
            <a:lvl1pPr>
              <a:defRPr sz="1200">
                <a:latin typeface="+mj-lt"/>
              </a:defRPr>
            </a:lvl1pPr>
          </a:lstStyle>
          <a:p>
            <a:pPr lvl="0"/>
            <a:r>
              <a:rPr lang="en-US"/>
              <a:t>This is a Title</a:t>
            </a:r>
          </a:p>
        </p:txBody>
      </p:sp>
      <p:sp>
        <p:nvSpPr>
          <p:cNvPr id="13" name="Description">
            <a:extLst>
              <a:ext uri="{FF2B5EF4-FFF2-40B4-BE49-F238E27FC236}">
                <a16:creationId xmlns:a16="http://schemas.microsoft.com/office/drawing/2014/main" id="{F63BD2D6-3787-67AB-12EA-0C04A6F9B796}"/>
              </a:ext>
            </a:extLst>
          </p:cNvPr>
          <p:cNvSpPr>
            <a:spLocks noGrp="1"/>
          </p:cNvSpPr>
          <p:nvPr>
            <p:ph type="body" sz="quarter" idx="33" hasCustomPrompt="1"/>
          </p:nvPr>
        </p:nvSpPr>
        <p:spPr>
          <a:xfrm>
            <a:off x="4422048" y="3842440"/>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2" name="Title">
            <a:extLst>
              <a:ext uri="{FF2B5EF4-FFF2-40B4-BE49-F238E27FC236}">
                <a16:creationId xmlns:a16="http://schemas.microsoft.com/office/drawing/2014/main" id="{AEABC052-C800-76EF-33EE-DE2E9DA5C467}"/>
              </a:ext>
            </a:extLst>
          </p:cNvPr>
          <p:cNvSpPr>
            <a:spLocks noGrp="1"/>
          </p:cNvSpPr>
          <p:nvPr>
            <p:ph type="body" sz="quarter" idx="32" hasCustomPrompt="1"/>
          </p:nvPr>
        </p:nvSpPr>
        <p:spPr>
          <a:xfrm>
            <a:off x="4418599" y="3494614"/>
            <a:ext cx="1642533" cy="407458"/>
          </a:xfrm>
        </p:spPr>
        <p:txBody>
          <a:bodyPr>
            <a:normAutofit/>
          </a:bodyPr>
          <a:lstStyle>
            <a:lvl1pPr>
              <a:defRPr sz="1200">
                <a:latin typeface="+mj-lt"/>
              </a:defRPr>
            </a:lvl1pPr>
          </a:lstStyle>
          <a:p>
            <a:pPr lvl="0"/>
            <a:r>
              <a:rPr lang="en-US"/>
              <a:t>This is a Title</a:t>
            </a:r>
          </a:p>
        </p:txBody>
      </p:sp>
      <p:sp>
        <p:nvSpPr>
          <p:cNvPr id="11" name="Description">
            <a:extLst>
              <a:ext uri="{FF2B5EF4-FFF2-40B4-BE49-F238E27FC236}">
                <a16:creationId xmlns:a16="http://schemas.microsoft.com/office/drawing/2014/main" id="{D26F7AB1-1B2D-255D-B015-318A166D2FE0}"/>
              </a:ext>
            </a:extLst>
          </p:cNvPr>
          <p:cNvSpPr>
            <a:spLocks noGrp="1"/>
          </p:cNvSpPr>
          <p:nvPr>
            <p:ph type="body" sz="quarter" idx="31" hasCustomPrompt="1"/>
          </p:nvPr>
        </p:nvSpPr>
        <p:spPr>
          <a:xfrm>
            <a:off x="2752081" y="3986538"/>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0" name="Title">
            <a:extLst>
              <a:ext uri="{FF2B5EF4-FFF2-40B4-BE49-F238E27FC236}">
                <a16:creationId xmlns:a16="http://schemas.microsoft.com/office/drawing/2014/main" id="{2601E551-3370-105C-5AE4-73C4DE0B66BE}"/>
              </a:ext>
            </a:extLst>
          </p:cNvPr>
          <p:cNvSpPr>
            <a:spLocks noGrp="1"/>
          </p:cNvSpPr>
          <p:nvPr>
            <p:ph type="body" sz="quarter" idx="30" hasCustomPrompt="1"/>
          </p:nvPr>
        </p:nvSpPr>
        <p:spPr>
          <a:xfrm>
            <a:off x="2717213" y="3638712"/>
            <a:ext cx="1642533" cy="407458"/>
          </a:xfrm>
        </p:spPr>
        <p:txBody>
          <a:bodyPr>
            <a:normAutofit/>
          </a:bodyPr>
          <a:lstStyle>
            <a:lvl1pPr>
              <a:defRPr sz="1200">
                <a:latin typeface="+mj-lt"/>
              </a:defRPr>
            </a:lvl1pPr>
          </a:lstStyle>
          <a:p>
            <a:pPr lvl="0"/>
            <a:r>
              <a:rPr lang="en-US"/>
              <a:t>This is a Title</a:t>
            </a:r>
          </a:p>
        </p:txBody>
      </p:sp>
      <p:sp>
        <p:nvSpPr>
          <p:cNvPr id="9" name="Description">
            <a:extLst>
              <a:ext uri="{FF2B5EF4-FFF2-40B4-BE49-F238E27FC236}">
                <a16:creationId xmlns:a16="http://schemas.microsoft.com/office/drawing/2014/main" id="{A2F9D9B5-8AA7-0B88-FACE-B77EE30B810E}"/>
              </a:ext>
            </a:extLst>
          </p:cNvPr>
          <p:cNvSpPr>
            <a:spLocks noGrp="1"/>
          </p:cNvSpPr>
          <p:nvPr>
            <p:ph type="body" sz="quarter" idx="29" hasCustomPrompt="1"/>
          </p:nvPr>
        </p:nvSpPr>
        <p:spPr>
          <a:xfrm>
            <a:off x="1039812" y="4462097"/>
            <a:ext cx="1607665" cy="1135396"/>
          </a:xfrm>
        </p:spPr>
        <p:txBody>
          <a:bodyPr>
            <a:noAutofit/>
          </a:bodyPr>
          <a:lstStyle>
            <a:lvl1pPr>
              <a:lnSpc>
                <a:spcPct val="110000"/>
              </a:lnSpc>
              <a:defRPr sz="1067">
                <a:solidFill>
                  <a:schemeClr val="tx2"/>
                </a:solidFill>
              </a:defRPr>
            </a:lvl1pPr>
            <a:lvl2pPr marL="231660" indent="-228611">
              <a:buFont typeface="Wingdings" panose="05000000000000000000" pitchFamily="2" charset="2"/>
              <a:buChar char="§"/>
              <a:defRPr sz="1067">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8" name="Title">
            <a:extLst>
              <a:ext uri="{FF2B5EF4-FFF2-40B4-BE49-F238E27FC236}">
                <a16:creationId xmlns:a16="http://schemas.microsoft.com/office/drawing/2014/main" id="{8104AD2B-8583-927F-7586-ABB634403A93}"/>
              </a:ext>
            </a:extLst>
          </p:cNvPr>
          <p:cNvSpPr>
            <a:spLocks noGrp="1"/>
          </p:cNvSpPr>
          <p:nvPr>
            <p:ph type="body" sz="quarter" idx="26" hasCustomPrompt="1"/>
          </p:nvPr>
        </p:nvSpPr>
        <p:spPr>
          <a:xfrm>
            <a:off x="1032876" y="4114271"/>
            <a:ext cx="1642533" cy="407458"/>
          </a:xfrm>
        </p:spPr>
        <p:txBody>
          <a:bodyPr>
            <a:normAutofit/>
          </a:bodyPr>
          <a:lstStyle>
            <a:lvl1pPr>
              <a:defRPr sz="1200">
                <a:latin typeface="+mj-lt"/>
              </a:defRPr>
            </a:lvl1pPr>
          </a:lstStyle>
          <a:p>
            <a:pPr lvl="0"/>
            <a:r>
              <a:rPr lang="en-US"/>
              <a:t>This is a Title</a:t>
            </a:r>
          </a:p>
        </p:txBody>
      </p:sp>
      <p:sp>
        <p:nvSpPr>
          <p:cNvPr id="2" name="Title">
            <a:extLst>
              <a:ext uri="{FF2B5EF4-FFF2-40B4-BE49-F238E27FC236}">
                <a16:creationId xmlns:a16="http://schemas.microsoft.com/office/drawing/2014/main" id="{B406646A-634D-2AF6-087A-493E937FA386}"/>
              </a:ext>
            </a:extLst>
          </p:cNvPr>
          <p:cNvSpPr>
            <a:spLocks noGrp="1"/>
          </p:cNvSpPr>
          <p:nvPr>
            <p:ph type="title" hasCustomPrompt="1"/>
          </p:nvPr>
        </p:nvSpPr>
        <p:spPr>
          <a:xfrm>
            <a:off x="1025468" y="874059"/>
            <a:ext cx="10617200" cy="1284344"/>
          </a:xfrm>
        </p:spPr>
        <p:txBody>
          <a:bodyPr/>
          <a:lstStyle>
            <a:lvl1pPr>
              <a:defRPr/>
            </a:lvl1pPr>
          </a:lstStyle>
          <a:p>
            <a:r>
              <a:rPr lang="en-US"/>
              <a:t>This is a Journey Title</a:t>
            </a:r>
          </a:p>
        </p:txBody>
      </p:sp>
      <p:sp>
        <p:nvSpPr>
          <p:cNvPr id="6" name="Subsection Header">
            <a:extLst>
              <a:ext uri="{FF2B5EF4-FFF2-40B4-BE49-F238E27FC236}">
                <a16:creationId xmlns:a16="http://schemas.microsoft.com/office/drawing/2014/main" id="{6470263A-5D25-43B6-4D20-C797B59A688F}"/>
              </a:ext>
            </a:extLst>
          </p:cNvPr>
          <p:cNvSpPr>
            <a:spLocks noGrp="1"/>
          </p:cNvSpPr>
          <p:nvPr>
            <p:ph type="body" sz="quarter" idx="25" hasCustomPrompt="1"/>
          </p:nvPr>
        </p:nvSpPr>
        <p:spPr>
          <a:xfrm>
            <a:off x="2717213" y="488717"/>
            <a:ext cx="2183297"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5" name="Section Header">
            <a:extLst>
              <a:ext uri="{FF2B5EF4-FFF2-40B4-BE49-F238E27FC236}">
                <a16:creationId xmlns:a16="http://schemas.microsoft.com/office/drawing/2014/main" id="{317B443A-1327-2A9F-A378-07160FF94AF4}"/>
              </a:ext>
            </a:extLst>
          </p:cNvPr>
          <p:cNvSpPr>
            <a:spLocks noGrp="1"/>
          </p:cNvSpPr>
          <p:nvPr>
            <p:ph type="body" sz="quarter" idx="24" hasCustomPrompt="1"/>
          </p:nvPr>
        </p:nvSpPr>
        <p:spPr>
          <a:xfrm>
            <a:off x="1025468" y="488717"/>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337677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Journey Slide_Blue">
    <p:spTree>
      <p:nvGrpSpPr>
        <p:cNvPr id="1" name=""/>
        <p:cNvGrpSpPr/>
        <p:nvPr/>
      </p:nvGrpSpPr>
      <p:grpSpPr>
        <a:xfrm>
          <a:off x="0" y="0"/>
          <a:ext cx="0" cy="0"/>
          <a:chOff x="0" y="0"/>
          <a:chExt cx="0" cy="0"/>
        </a:xfrm>
      </p:grpSpPr>
      <p:sp>
        <p:nvSpPr>
          <p:cNvPr id="7" name="Background">
            <a:extLst>
              <a:ext uri="{FF2B5EF4-FFF2-40B4-BE49-F238E27FC236}">
                <a16:creationId xmlns:a16="http://schemas.microsoft.com/office/drawing/2014/main" id="{B77A60E0-F599-F1EC-23B8-86DDCEB382C6}"/>
              </a:ext>
              <a:ext uri="{C183D7F6-B498-43B3-948B-1728B52AA6E4}">
                <adec:decorative xmlns:adec="http://schemas.microsoft.com/office/drawing/2017/decorative" val="1"/>
              </a:ext>
            </a:extLst>
          </p:cNvPr>
          <p:cNvSpPr/>
          <p:nvPr userDrawn="1"/>
        </p:nvSpPr>
        <p:spPr>
          <a:xfrm>
            <a:off x="0" y="0"/>
            <a:ext cx="12192000" cy="660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56" name="Connector: Elbow 55">
            <a:extLst>
              <a:ext uri="{FF2B5EF4-FFF2-40B4-BE49-F238E27FC236}">
                <a16:creationId xmlns:a16="http://schemas.microsoft.com/office/drawing/2014/main" id="{259B0501-0C87-AA7D-8990-E62482EF2F1F}"/>
              </a:ext>
              <a:ext uri="{C183D7F6-B498-43B3-948B-1728B52AA6E4}">
                <adec:decorative xmlns:adec="http://schemas.microsoft.com/office/drawing/2017/decorative" val="1"/>
              </a:ext>
            </a:extLst>
          </p:cNvPr>
          <p:cNvCxnSpPr>
            <a:cxnSpLocks/>
            <a:stCxn id="39" idx="6"/>
            <a:endCxn id="40" idx="2"/>
          </p:cNvCxnSpPr>
          <p:nvPr userDrawn="1"/>
        </p:nvCxnSpPr>
        <p:spPr>
          <a:xfrm>
            <a:off x="4585855" y="3311537"/>
            <a:ext cx="1568769" cy="833576"/>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2FFA45DC-9210-0400-F249-401B071C1234}"/>
              </a:ext>
              <a:ext uri="{C183D7F6-B498-43B3-948B-1728B52AA6E4}">
                <adec:decorative xmlns:adec="http://schemas.microsoft.com/office/drawing/2017/decorative" val="1"/>
              </a:ext>
            </a:extLst>
          </p:cNvPr>
          <p:cNvCxnSpPr>
            <a:cxnSpLocks/>
            <a:stCxn id="31" idx="6"/>
            <a:endCxn id="32" idx="2"/>
          </p:cNvCxnSpPr>
          <p:nvPr userDrawn="1"/>
        </p:nvCxnSpPr>
        <p:spPr>
          <a:xfrm flipV="1">
            <a:off x="1172200" y="3505217"/>
            <a:ext cx="1616509" cy="454547"/>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802FB222-3F69-4469-C173-671B1CBECFE9}"/>
              </a:ext>
              <a:ext uri="{C183D7F6-B498-43B3-948B-1728B52AA6E4}">
                <adec:decorative xmlns:adec="http://schemas.microsoft.com/office/drawing/2017/decorative" val="1"/>
              </a:ext>
            </a:extLst>
          </p:cNvPr>
          <p:cNvCxnSpPr>
            <a:cxnSpLocks/>
            <a:stCxn id="32" idx="6"/>
            <a:endCxn id="39" idx="2"/>
          </p:cNvCxnSpPr>
          <p:nvPr userDrawn="1"/>
        </p:nvCxnSpPr>
        <p:spPr>
          <a:xfrm flipV="1">
            <a:off x="2862357" y="3311537"/>
            <a:ext cx="1649849" cy="193680"/>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FCC77E13-C56E-9F88-CAA5-AD0ED4CC31F1}"/>
              </a:ext>
              <a:ext uri="{C183D7F6-B498-43B3-948B-1728B52AA6E4}">
                <adec:decorative xmlns:adec="http://schemas.microsoft.com/office/drawing/2017/decorative" val="1"/>
              </a:ext>
            </a:extLst>
          </p:cNvPr>
          <p:cNvCxnSpPr>
            <a:cxnSpLocks/>
            <a:stCxn id="40" idx="6"/>
            <a:endCxn id="41" idx="2"/>
          </p:cNvCxnSpPr>
          <p:nvPr userDrawn="1"/>
        </p:nvCxnSpPr>
        <p:spPr>
          <a:xfrm flipV="1">
            <a:off x="6228273" y="3121954"/>
            <a:ext cx="1626677" cy="1023159"/>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C15D8EF6-5729-3199-2D5D-C1B01E36A1B6}"/>
              </a:ext>
              <a:ext uri="{C183D7F6-B498-43B3-948B-1728B52AA6E4}">
                <adec:decorative xmlns:adec="http://schemas.microsoft.com/office/drawing/2017/decorative" val="1"/>
              </a:ext>
            </a:extLst>
          </p:cNvPr>
          <p:cNvCxnSpPr>
            <a:cxnSpLocks/>
            <a:stCxn id="41" idx="6"/>
            <a:endCxn id="65" idx="2"/>
          </p:cNvCxnSpPr>
          <p:nvPr userDrawn="1"/>
        </p:nvCxnSpPr>
        <p:spPr>
          <a:xfrm flipV="1">
            <a:off x="7928599" y="2754460"/>
            <a:ext cx="1616510" cy="367494"/>
          </a:xfrm>
          <a:prstGeom prst="straightConnector1">
            <a:avLst/>
          </a:prstGeom>
          <a:ln w="25400"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12FBC9B-E452-6051-BCF1-953DF3E890C5}"/>
              </a:ext>
              <a:ext uri="{C183D7F6-B498-43B3-948B-1728B52AA6E4}">
                <adec:decorative xmlns:adec="http://schemas.microsoft.com/office/drawing/2017/decorative" val="1"/>
              </a:ext>
            </a:extLst>
          </p:cNvPr>
          <p:cNvCxnSpPr>
            <a:cxnSpLocks/>
            <a:stCxn id="65" idx="7"/>
          </p:cNvCxnSpPr>
          <p:nvPr userDrawn="1"/>
        </p:nvCxnSpPr>
        <p:spPr>
          <a:xfrm flipV="1">
            <a:off x="9607972" y="1968453"/>
            <a:ext cx="1468545" cy="759967"/>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FCACAF58-3AE5-6274-974F-D9D066582714}"/>
              </a:ext>
              <a:ext uri="{C183D7F6-B498-43B3-948B-1728B52AA6E4}">
                <adec:decorative xmlns:adec="http://schemas.microsoft.com/office/drawing/2017/decorative" val="1"/>
              </a:ext>
            </a:extLst>
          </p:cNvPr>
          <p:cNvSpPr>
            <a:spLocks noGrp="1"/>
          </p:cNvSpPr>
          <p:nvPr>
            <p:ph type="dt" sz="half" idx="10"/>
          </p:nvPr>
        </p:nvSpPr>
        <p:spPr/>
        <p:txBody>
          <a:bodyPr/>
          <a:lstStyle/>
          <a:p>
            <a:fld id="{8F31CE25-EAAD-4264-AE79-F270D4E8C45D}" type="datetime2">
              <a:rPr lang="en-US" smtClean="0"/>
              <a:pPr/>
              <a:t>Wednesday, December 4, 2024</a:t>
            </a:fld>
            <a:endParaRPr lang="en-US"/>
          </a:p>
        </p:txBody>
      </p:sp>
      <p:sp>
        <p:nvSpPr>
          <p:cNvPr id="31" name="Oval 30">
            <a:extLst>
              <a:ext uri="{FF2B5EF4-FFF2-40B4-BE49-F238E27FC236}">
                <a16:creationId xmlns:a16="http://schemas.microsoft.com/office/drawing/2014/main" id="{6DC30BD2-2BC7-9F95-2AC8-307A4CDB6426}"/>
              </a:ext>
              <a:ext uri="{C183D7F6-B498-43B3-948B-1728B52AA6E4}">
                <adec:decorative xmlns:adec="http://schemas.microsoft.com/office/drawing/2017/decorative" val="1"/>
              </a:ext>
            </a:extLst>
          </p:cNvPr>
          <p:cNvSpPr/>
          <p:nvPr userDrawn="1"/>
        </p:nvSpPr>
        <p:spPr>
          <a:xfrm>
            <a:off x="1098551" y="3922939"/>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32" name="Oval 31">
            <a:extLst>
              <a:ext uri="{FF2B5EF4-FFF2-40B4-BE49-F238E27FC236}">
                <a16:creationId xmlns:a16="http://schemas.microsoft.com/office/drawing/2014/main" id="{45B2F272-A0CE-7235-C4D8-4D3F3444EDF8}"/>
              </a:ext>
              <a:ext uri="{C183D7F6-B498-43B3-948B-1728B52AA6E4}">
                <adec:decorative xmlns:adec="http://schemas.microsoft.com/office/drawing/2017/decorative" val="1"/>
              </a:ext>
            </a:extLst>
          </p:cNvPr>
          <p:cNvSpPr/>
          <p:nvPr userDrawn="1"/>
        </p:nvSpPr>
        <p:spPr>
          <a:xfrm>
            <a:off x="2788709" y="3468392"/>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39" name="Oval 38">
            <a:extLst>
              <a:ext uri="{FF2B5EF4-FFF2-40B4-BE49-F238E27FC236}">
                <a16:creationId xmlns:a16="http://schemas.microsoft.com/office/drawing/2014/main" id="{801235F4-2DAA-8883-F7DA-2F608B8866B3}"/>
              </a:ext>
              <a:ext uri="{C183D7F6-B498-43B3-948B-1728B52AA6E4}">
                <adec:decorative xmlns:adec="http://schemas.microsoft.com/office/drawing/2017/decorative" val="1"/>
              </a:ext>
            </a:extLst>
          </p:cNvPr>
          <p:cNvSpPr/>
          <p:nvPr userDrawn="1"/>
        </p:nvSpPr>
        <p:spPr>
          <a:xfrm>
            <a:off x="4512206" y="3274712"/>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40" name="Oval 39">
            <a:extLst>
              <a:ext uri="{FF2B5EF4-FFF2-40B4-BE49-F238E27FC236}">
                <a16:creationId xmlns:a16="http://schemas.microsoft.com/office/drawing/2014/main" id="{C853FA21-8D4B-D9CB-90C6-F07BF37485B5}"/>
              </a:ext>
              <a:ext uri="{C183D7F6-B498-43B3-948B-1728B52AA6E4}">
                <adec:decorative xmlns:adec="http://schemas.microsoft.com/office/drawing/2017/decorative" val="1"/>
              </a:ext>
            </a:extLst>
          </p:cNvPr>
          <p:cNvSpPr/>
          <p:nvPr userDrawn="1"/>
        </p:nvSpPr>
        <p:spPr>
          <a:xfrm>
            <a:off x="6154624" y="4108288"/>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41" name="Oval 40">
            <a:extLst>
              <a:ext uri="{FF2B5EF4-FFF2-40B4-BE49-F238E27FC236}">
                <a16:creationId xmlns:a16="http://schemas.microsoft.com/office/drawing/2014/main" id="{163E9D0F-0724-ADB2-A2A8-7B80475DA71E}"/>
              </a:ext>
              <a:ext uri="{C183D7F6-B498-43B3-948B-1728B52AA6E4}">
                <adec:decorative xmlns:adec="http://schemas.microsoft.com/office/drawing/2017/decorative" val="1"/>
              </a:ext>
            </a:extLst>
          </p:cNvPr>
          <p:cNvSpPr/>
          <p:nvPr userDrawn="1"/>
        </p:nvSpPr>
        <p:spPr>
          <a:xfrm>
            <a:off x="7854950" y="3085129"/>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65" name="Oval 64">
            <a:extLst>
              <a:ext uri="{FF2B5EF4-FFF2-40B4-BE49-F238E27FC236}">
                <a16:creationId xmlns:a16="http://schemas.microsoft.com/office/drawing/2014/main" id="{6DA88F4F-C13B-C258-8D70-38AD5C948135}"/>
              </a:ext>
              <a:ext uri="{C183D7F6-B498-43B3-948B-1728B52AA6E4}">
                <adec:decorative xmlns:adec="http://schemas.microsoft.com/office/drawing/2017/decorative" val="1"/>
              </a:ext>
            </a:extLst>
          </p:cNvPr>
          <p:cNvSpPr/>
          <p:nvPr userDrawn="1"/>
        </p:nvSpPr>
        <p:spPr>
          <a:xfrm>
            <a:off x="9545109" y="2717635"/>
            <a:ext cx="73649" cy="73649"/>
          </a:xfrm>
          <a:prstGeom prst="ellipse">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pic>
        <p:nvPicPr>
          <p:cNvPr id="22" name="CX at DHS Logo">
            <a:extLst>
              <a:ext uri="{FF2B5EF4-FFF2-40B4-BE49-F238E27FC236}">
                <a16:creationId xmlns:a16="http://schemas.microsoft.com/office/drawing/2014/main" id="{B8D48B55-5F68-2B49-6B31-4AD87005827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4" name="Page Number">
            <a:extLst>
              <a:ext uri="{FF2B5EF4-FFF2-40B4-BE49-F238E27FC236}">
                <a16:creationId xmlns:a16="http://schemas.microsoft.com/office/drawing/2014/main" id="{A4E0F21B-A600-145A-1700-3DE7C2F6D8EB}"/>
              </a:ext>
              <a:ext uri="{C183D7F6-B498-43B3-948B-1728B52AA6E4}">
                <adec:decorative xmlns:adec="http://schemas.microsoft.com/office/drawing/2017/decorative" val="0"/>
              </a:ext>
            </a:extLst>
          </p:cNvPr>
          <p:cNvSpPr>
            <a:spLocks noGrp="1"/>
          </p:cNvSpPr>
          <p:nvPr>
            <p:ph type="sldNum" sz="quarter" idx="11"/>
          </p:nvPr>
        </p:nvSpPr>
        <p:spPr/>
        <p:txBody>
          <a:bodyPr/>
          <a:lstStyle/>
          <a:p>
            <a:fld id="{7E3FB644-010E-4DFA-A8F8-9E6C2819CC85}" type="slidenum">
              <a:rPr lang="en-US" smtClean="0"/>
              <a:pPr/>
              <a:t>‹#›</a:t>
            </a:fld>
            <a:endParaRPr lang="en-US"/>
          </a:p>
        </p:txBody>
      </p:sp>
      <p:sp>
        <p:nvSpPr>
          <p:cNvPr id="19" name="Description">
            <a:extLst>
              <a:ext uri="{FF2B5EF4-FFF2-40B4-BE49-F238E27FC236}">
                <a16:creationId xmlns:a16="http://schemas.microsoft.com/office/drawing/2014/main" id="{BA598944-3B68-3E37-D984-9A1FB6322C20}"/>
              </a:ext>
            </a:extLst>
          </p:cNvPr>
          <p:cNvSpPr>
            <a:spLocks noGrp="1"/>
          </p:cNvSpPr>
          <p:nvPr>
            <p:ph type="body" sz="quarter" idx="39" hasCustomPrompt="1"/>
          </p:nvPr>
        </p:nvSpPr>
        <p:spPr>
          <a:xfrm>
            <a:off x="9480195" y="3157273"/>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8" name="Title">
            <a:extLst>
              <a:ext uri="{FF2B5EF4-FFF2-40B4-BE49-F238E27FC236}">
                <a16:creationId xmlns:a16="http://schemas.microsoft.com/office/drawing/2014/main" id="{56422528-8A6C-8D97-5306-D4BD310FE80C}"/>
              </a:ext>
            </a:extLst>
          </p:cNvPr>
          <p:cNvSpPr>
            <a:spLocks noGrp="1"/>
          </p:cNvSpPr>
          <p:nvPr>
            <p:ph type="body" sz="quarter" idx="38" hasCustomPrompt="1"/>
          </p:nvPr>
        </p:nvSpPr>
        <p:spPr>
          <a:xfrm>
            <a:off x="9485671" y="2809446"/>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17" name="Description">
            <a:extLst>
              <a:ext uri="{FF2B5EF4-FFF2-40B4-BE49-F238E27FC236}">
                <a16:creationId xmlns:a16="http://schemas.microsoft.com/office/drawing/2014/main" id="{D7331343-2559-0158-CB85-F9709A4A925F}"/>
              </a:ext>
            </a:extLst>
          </p:cNvPr>
          <p:cNvSpPr>
            <a:spLocks noGrp="1"/>
          </p:cNvSpPr>
          <p:nvPr>
            <p:ph type="body" sz="quarter" idx="37" hasCustomPrompt="1"/>
          </p:nvPr>
        </p:nvSpPr>
        <p:spPr>
          <a:xfrm>
            <a:off x="7790339" y="3622539"/>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6" name="Title">
            <a:extLst>
              <a:ext uri="{FF2B5EF4-FFF2-40B4-BE49-F238E27FC236}">
                <a16:creationId xmlns:a16="http://schemas.microsoft.com/office/drawing/2014/main" id="{599216F4-24F1-41C9-EC35-478D1759219B}"/>
              </a:ext>
            </a:extLst>
          </p:cNvPr>
          <p:cNvSpPr>
            <a:spLocks noGrp="1"/>
          </p:cNvSpPr>
          <p:nvPr>
            <p:ph type="body" sz="quarter" idx="36" hasCustomPrompt="1"/>
          </p:nvPr>
        </p:nvSpPr>
        <p:spPr>
          <a:xfrm>
            <a:off x="7773402" y="3274712"/>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15" name="Description">
            <a:extLst>
              <a:ext uri="{FF2B5EF4-FFF2-40B4-BE49-F238E27FC236}">
                <a16:creationId xmlns:a16="http://schemas.microsoft.com/office/drawing/2014/main" id="{13CBA566-6882-3A00-0F90-84EE24C21CF0}"/>
              </a:ext>
            </a:extLst>
          </p:cNvPr>
          <p:cNvSpPr>
            <a:spLocks noGrp="1"/>
          </p:cNvSpPr>
          <p:nvPr>
            <p:ph type="body" sz="quarter" idx="35" hasCustomPrompt="1"/>
          </p:nvPr>
        </p:nvSpPr>
        <p:spPr>
          <a:xfrm>
            <a:off x="6108455" y="4639967"/>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4" name="Title">
            <a:extLst>
              <a:ext uri="{FF2B5EF4-FFF2-40B4-BE49-F238E27FC236}">
                <a16:creationId xmlns:a16="http://schemas.microsoft.com/office/drawing/2014/main" id="{C4AC4CFA-F561-1571-B405-754345C66B30}"/>
              </a:ext>
            </a:extLst>
          </p:cNvPr>
          <p:cNvSpPr>
            <a:spLocks noGrp="1"/>
          </p:cNvSpPr>
          <p:nvPr>
            <p:ph type="body" sz="quarter" idx="34" hasCustomPrompt="1"/>
          </p:nvPr>
        </p:nvSpPr>
        <p:spPr>
          <a:xfrm>
            <a:off x="6096000" y="4292140"/>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13" name="Description">
            <a:extLst>
              <a:ext uri="{FF2B5EF4-FFF2-40B4-BE49-F238E27FC236}">
                <a16:creationId xmlns:a16="http://schemas.microsoft.com/office/drawing/2014/main" id="{F63BD2D6-3787-67AB-12EA-0C04A6F9B796}"/>
              </a:ext>
            </a:extLst>
          </p:cNvPr>
          <p:cNvSpPr>
            <a:spLocks noGrp="1"/>
          </p:cNvSpPr>
          <p:nvPr>
            <p:ph type="body" sz="quarter" idx="33" hasCustomPrompt="1"/>
          </p:nvPr>
        </p:nvSpPr>
        <p:spPr>
          <a:xfrm>
            <a:off x="4422048" y="3842440"/>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2" name="Title">
            <a:extLst>
              <a:ext uri="{FF2B5EF4-FFF2-40B4-BE49-F238E27FC236}">
                <a16:creationId xmlns:a16="http://schemas.microsoft.com/office/drawing/2014/main" id="{AEABC052-C800-76EF-33EE-DE2E9DA5C467}"/>
              </a:ext>
            </a:extLst>
          </p:cNvPr>
          <p:cNvSpPr>
            <a:spLocks noGrp="1"/>
          </p:cNvSpPr>
          <p:nvPr>
            <p:ph type="body" sz="quarter" idx="32" hasCustomPrompt="1"/>
          </p:nvPr>
        </p:nvSpPr>
        <p:spPr>
          <a:xfrm>
            <a:off x="4418599" y="3494614"/>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11" name="Description">
            <a:extLst>
              <a:ext uri="{FF2B5EF4-FFF2-40B4-BE49-F238E27FC236}">
                <a16:creationId xmlns:a16="http://schemas.microsoft.com/office/drawing/2014/main" id="{D26F7AB1-1B2D-255D-B015-318A166D2FE0}"/>
              </a:ext>
            </a:extLst>
          </p:cNvPr>
          <p:cNvSpPr>
            <a:spLocks noGrp="1"/>
          </p:cNvSpPr>
          <p:nvPr>
            <p:ph type="body" sz="quarter" idx="31" hasCustomPrompt="1"/>
          </p:nvPr>
        </p:nvSpPr>
        <p:spPr>
          <a:xfrm>
            <a:off x="2752081" y="3986538"/>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10" name="Title">
            <a:extLst>
              <a:ext uri="{FF2B5EF4-FFF2-40B4-BE49-F238E27FC236}">
                <a16:creationId xmlns:a16="http://schemas.microsoft.com/office/drawing/2014/main" id="{2601E551-3370-105C-5AE4-73C4DE0B66BE}"/>
              </a:ext>
            </a:extLst>
          </p:cNvPr>
          <p:cNvSpPr>
            <a:spLocks noGrp="1"/>
          </p:cNvSpPr>
          <p:nvPr>
            <p:ph type="body" sz="quarter" idx="30" hasCustomPrompt="1"/>
          </p:nvPr>
        </p:nvSpPr>
        <p:spPr>
          <a:xfrm>
            <a:off x="2717213" y="3638712"/>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9" name="Description">
            <a:extLst>
              <a:ext uri="{FF2B5EF4-FFF2-40B4-BE49-F238E27FC236}">
                <a16:creationId xmlns:a16="http://schemas.microsoft.com/office/drawing/2014/main" id="{A2F9D9B5-8AA7-0B88-FACE-B77EE30B810E}"/>
              </a:ext>
            </a:extLst>
          </p:cNvPr>
          <p:cNvSpPr>
            <a:spLocks noGrp="1"/>
          </p:cNvSpPr>
          <p:nvPr>
            <p:ph type="body" sz="quarter" idx="29" hasCustomPrompt="1"/>
          </p:nvPr>
        </p:nvSpPr>
        <p:spPr>
          <a:xfrm>
            <a:off x="1039812" y="4462097"/>
            <a:ext cx="1607665" cy="1135396"/>
          </a:xfrm>
        </p:spPr>
        <p:txBody>
          <a:bodyPr>
            <a:noAutofit/>
          </a:bodyPr>
          <a:lstStyle>
            <a:lvl1pPr>
              <a:lnSpc>
                <a:spcPct val="110000"/>
              </a:lnSpc>
              <a:defRPr sz="1067">
                <a:solidFill>
                  <a:schemeClr val="bg2"/>
                </a:solidFill>
              </a:defRPr>
            </a:lvl1pPr>
            <a:lvl2pPr marL="231660" indent="-228611">
              <a:buFont typeface="Wingdings" panose="05000000000000000000" pitchFamily="2" charset="2"/>
              <a:buChar char="§"/>
              <a:defRPr sz="1067">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This is a description of this section of the process with a main point or idea. </a:t>
            </a:r>
          </a:p>
          <a:p>
            <a:pPr lvl="1"/>
            <a:endParaRPr lang="en-US"/>
          </a:p>
        </p:txBody>
      </p:sp>
      <p:sp>
        <p:nvSpPr>
          <p:cNvPr id="8" name="Title">
            <a:extLst>
              <a:ext uri="{FF2B5EF4-FFF2-40B4-BE49-F238E27FC236}">
                <a16:creationId xmlns:a16="http://schemas.microsoft.com/office/drawing/2014/main" id="{8104AD2B-8583-927F-7586-ABB634403A93}"/>
              </a:ext>
            </a:extLst>
          </p:cNvPr>
          <p:cNvSpPr>
            <a:spLocks noGrp="1"/>
          </p:cNvSpPr>
          <p:nvPr>
            <p:ph type="body" sz="quarter" idx="26" hasCustomPrompt="1"/>
          </p:nvPr>
        </p:nvSpPr>
        <p:spPr>
          <a:xfrm>
            <a:off x="1032876" y="4114271"/>
            <a:ext cx="1642533" cy="407458"/>
          </a:xfrm>
        </p:spPr>
        <p:txBody>
          <a:bodyPr>
            <a:normAutofit/>
          </a:bodyPr>
          <a:lstStyle>
            <a:lvl1pPr>
              <a:defRPr sz="1200">
                <a:solidFill>
                  <a:schemeClr val="bg1"/>
                </a:solidFill>
                <a:latin typeface="+mj-lt"/>
              </a:defRPr>
            </a:lvl1pPr>
          </a:lstStyle>
          <a:p>
            <a:pPr lvl="0"/>
            <a:r>
              <a:rPr lang="en-US"/>
              <a:t>This is a Title</a:t>
            </a:r>
          </a:p>
        </p:txBody>
      </p:sp>
      <p:sp>
        <p:nvSpPr>
          <p:cNvPr id="2" name="Title">
            <a:extLst>
              <a:ext uri="{FF2B5EF4-FFF2-40B4-BE49-F238E27FC236}">
                <a16:creationId xmlns:a16="http://schemas.microsoft.com/office/drawing/2014/main" id="{B406646A-634D-2AF6-087A-493E937FA386}"/>
              </a:ext>
            </a:extLst>
          </p:cNvPr>
          <p:cNvSpPr>
            <a:spLocks noGrp="1"/>
          </p:cNvSpPr>
          <p:nvPr>
            <p:ph type="title" hasCustomPrompt="1"/>
          </p:nvPr>
        </p:nvSpPr>
        <p:spPr>
          <a:xfrm>
            <a:off x="1025468" y="874059"/>
            <a:ext cx="10617200" cy="1284344"/>
          </a:xfrm>
        </p:spPr>
        <p:txBody>
          <a:bodyPr/>
          <a:lstStyle>
            <a:lvl1pPr>
              <a:defRPr>
                <a:solidFill>
                  <a:schemeClr val="bg1"/>
                </a:solidFill>
              </a:defRPr>
            </a:lvl1pPr>
          </a:lstStyle>
          <a:p>
            <a:r>
              <a:rPr lang="en-US"/>
              <a:t>This is a Journey Title</a:t>
            </a:r>
          </a:p>
        </p:txBody>
      </p:sp>
      <p:sp>
        <p:nvSpPr>
          <p:cNvPr id="6" name="Subsection Header">
            <a:extLst>
              <a:ext uri="{FF2B5EF4-FFF2-40B4-BE49-F238E27FC236}">
                <a16:creationId xmlns:a16="http://schemas.microsoft.com/office/drawing/2014/main" id="{6470263A-5D25-43B6-4D20-C797B59A688F}"/>
              </a:ext>
            </a:extLst>
          </p:cNvPr>
          <p:cNvSpPr>
            <a:spLocks noGrp="1"/>
          </p:cNvSpPr>
          <p:nvPr>
            <p:ph type="body" sz="quarter" idx="25" hasCustomPrompt="1"/>
          </p:nvPr>
        </p:nvSpPr>
        <p:spPr>
          <a:xfrm>
            <a:off x="2717213" y="488717"/>
            <a:ext cx="2183297" cy="509059"/>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5" name="Section Header">
            <a:extLst>
              <a:ext uri="{FF2B5EF4-FFF2-40B4-BE49-F238E27FC236}">
                <a16:creationId xmlns:a16="http://schemas.microsoft.com/office/drawing/2014/main" id="{317B443A-1327-2A9F-A378-07160FF94AF4}"/>
              </a:ext>
            </a:extLst>
          </p:cNvPr>
          <p:cNvSpPr>
            <a:spLocks noGrp="1"/>
          </p:cNvSpPr>
          <p:nvPr>
            <p:ph type="body" sz="quarter" idx="24" hasCustomPrompt="1"/>
          </p:nvPr>
        </p:nvSpPr>
        <p:spPr>
          <a:xfrm>
            <a:off x="1025468" y="488717"/>
            <a:ext cx="1915233" cy="509059"/>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290375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0A999-9C49-B076-D8FF-9292B10FD1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EC2E30-B02A-52B5-E007-517B7E1C65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E764C-E3CF-6334-05D4-8561D3932C4A}"/>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C1DE2EBE-0901-F218-B3A9-45AAB7F462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930D0D-B812-76B9-B99C-DDDD7ECAEFCE}"/>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27541774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pic>
        <p:nvPicPr>
          <p:cNvPr id="6" name="CX at DHS Logo">
            <a:extLst>
              <a:ext uri="{FF2B5EF4-FFF2-40B4-BE49-F238E27FC236}">
                <a16:creationId xmlns:a16="http://schemas.microsoft.com/office/drawing/2014/main" id="{93B522C4-83B7-DF2F-0711-01C9EDACD48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2" name="Date Placeholder">
            <a:extLst>
              <a:ext uri="{FF2B5EF4-FFF2-40B4-BE49-F238E27FC236}">
                <a16:creationId xmlns:a16="http://schemas.microsoft.com/office/drawing/2014/main" id="{52E31D75-A3C3-59B9-4F01-32EE33B66433}"/>
              </a:ext>
              <a:ext uri="{C183D7F6-B498-43B3-948B-1728B52AA6E4}">
                <adec:decorative xmlns:adec="http://schemas.microsoft.com/office/drawing/2017/decorative" val="1"/>
              </a:ext>
            </a:extLst>
          </p:cNvPr>
          <p:cNvSpPr>
            <a:spLocks noGrp="1"/>
          </p:cNvSpPr>
          <p:nvPr>
            <p:ph type="dt" sz="half" idx="49"/>
          </p:nvPr>
        </p:nvSpPr>
        <p:spPr/>
        <p:txBody>
          <a:bodyPr>
            <a:noAutofit/>
          </a:bodyPr>
          <a:lstStyle/>
          <a:p>
            <a:fld id="{8F31CE25-EAAD-4264-AE79-F270D4E8C45D}" type="datetime2">
              <a:rPr lang="en-US" smtClean="0"/>
              <a:pPr/>
              <a:t>Wednesday, December 4, 2024</a:t>
            </a:fld>
            <a:endParaRPr lang="en-US"/>
          </a:p>
        </p:txBody>
      </p:sp>
      <p:sp>
        <p:nvSpPr>
          <p:cNvPr id="3" name="Page Number">
            <a:extLst>
              <a:ext uri="{FF2B5EF4-FFF2-40B4-BE49-F238E27FC236}">
                <a16:creationId xmlns:a16="http://schemas.microsoft.com/office/drawing/2014/main" id="{EC1C4C78-E016-E1B0-94B9-E2273BE56729}"/>
              </a:ext>
            </a:extLst>
          </p:cNvPr>
          <p:cNvSpPr>
            <a:spLocks noGrp="1"/>
          </p:cNvSpPr>
          <p:nvPr>
            <p:ph type="sldNum" sz="quarter" idx="50"/>
          </p:nvPr>
        </p:nvSpPr>
        <p:spPr/>
        <p:txBody>
          <a:bodyPr>
            <a:noAutofit/>
          </a:bodyPr>
          <a:lstStyle/>
          <a:p>
            <a:fld id="{7E3FB644-010E-4DFA-A8F8-9E6C2819CC85}" type="slidenum">
              <a:rPr lang="en-US" smtClean="0"/>
              <a:pPr/>
              <a:t>‹#›</a:t>
            </a:fld>
            <a:endParaRPr lang="en-US"/>
          </a:p>
        </p:txBody>
      </p:sp>
      <p:sp>
        <p:nvSpPr>
          <p:cNvPr id="45" name="Subsection Header">
            <a:extLst>
              <a:ext uri="{FF2B5EF4-FFF2-40B4-BE49-F238E27FC236}">
                <a16:creationId xmlns:a16="http://schemas.microsoft.com/office/drawing/2014/main" id="{97E5E15F-F90F-D728-26D0-2431202397A8}"/>
              </a:ext>
            </a:extLst>
          </p:cNvPr>
          <p:cNvSpPr>
            <a:spLocks noGrp="1"/>
          </p:cNvSpPr>
          <p:nvPr>
            <p:ph type="body" sz="quarter" idx="78" hasCustomPrompt="1"/>
          </p:nvPr>
        </p:nvSpPr>
        <p:spPr>
          <a:xfrm>
            <a:off x="9257341" y="5966559"/>
            <a:ext cx="1829031" cy="448247"/>
          </a:xfrm>
        </p:spPr>
        <p:txBody>
          <a:bodyPr>
            <a:noAutofit/>
          </a:bodyPr>
          <a:lstStyle>
            <a:lvl1pPr>
              <a:lnSpc>
                <a:spcPts val="1600"/>
              </a:lnSpc>
              <a:defRPr sz="1067"/>
            </a:lvl1pPr>
          </a:lstStyle>
          <a:p>
            <a:pPr lvl="0"/>
            <a:r>
              <a:rPr lang="en-US"/>
              <a:t>This is a title of a Subsection</a:t>
            </a:r>
          </a:p>
        </p:txBody>
      </p:sp>
      <p:sp>
        <p:nvSpPr>
          <p:cNvPr id="44" name="Page Numbers">
            <a:extLst>
              <a:ext uri="{FF2B5EF4-FFF2-40B4-BE49-F238E27FC236}">
                <a16:creationId xmlns:a16="http://schemas.microsoft.com/office/drawing/2014/main" id="{5C8F0DD2-13A3-4C65-AD76-C01B767E85B0}"/>
              </a:ext>
            </a:extLst>
          </p:cNvPr>
          <p:cNvSpPr>
            <a:spLocks noGrp="1"/>
          </p:cNvSpPr>
          <p:nvPr>
            <p:ph type="body" sz="quarter" idx="77" hasCustomPrompt="1"/>
          </p:nvPr>
        </p:nvSpPr>
        <p:spPr>
          <a:xfrm>
            <a:off x="8626023" y="5725420"/>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42" name="Subsection Header">
            <a:extLst>
              <a:ext uri="{FF2B5EF4-FFF2-40B4-BE49-F238E27FC236}">
                <a16:creationId xmlns:a16="http://schemas.microsoft.com/office/drawing/2014/main" id="{19C765AC-7C56-A5CC-95D5-15817B9FEA35}"/>
              </a:ext>
            </a:extLst>
          </p:cNvPr>
          <p:cNvSpPr>
            <a:spLocks noGrp="1"/>
          </p:cNvSpPr>
          <p:nvPr>
            <p:ph type="body" sz="quarter" idx="76" hasCustomPrompt="1"/>
          </p:nvPr>
        </p:nvSpPr>
        <p:spPr>
          <a:xfrm>
            <a:off x="9257341" y="5396361"/>
            <a:ext cx="1829031" cy="448247"/>
          </a:xfrm>
        </p:spPr>
        <p:txBody>
          <a:bodyPr>
            <a:noAutofit/>
          </a:bodyPr>
          <a:lstStyle>
            <a:lvl1pPr>
              <a:lnSpc>
                <a:spcPts val="1600"/>
              </a:lnSpc>
              <a:defRPr sz="1067"/>
            </a:lvl1pPr>
          </a:lstStyle>
          <a:p>
            <a:pPr lvl="0"/>
            <a:r>
              <a:rPr lang="en-US"/>
              <a:t>This is a title of a Subsection</a:t>
            </a:r>
          </a:p>
        </p:txBody>
      </p:sp>
      <p:sp>
        <p:nvSpPr>
          <p:cNvPr id="41" name="Page Numbers">
            <a:extLst>
              <a:ext uri="{FF2B5EF4-FFF2-40B4-BE49-F238E27FC236}">
                <a16:creationId xmlns:a16="http://schemas.microsoft.com/office/drawing/2014/main" id="{827C2D5D-CF10-45DF-E7C7-39D3ED237B99}"/>
              </a:ext>
            </a:extLst>
          </p:cNvPr>
          <p:cNvSpPr>
            <a:spLocks noGrp="1"/>
          </p:cNvSpPr>
          <p:nvPr>
            <p:ph type="body" sz="quarter" idx="75" hasCustomPrompt="1"/>
          </p:nvPr>
        </p:nvSpPr>
        <p:spPr>
          <a:xfrm>
            <a:off x="8626023" y="5155221"/>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40" name="Subsection Header">
            <a:extLst>
              <a:ext uri="{FF2B5EF4-FFF2-40B4-BE49-F238E27FC236}">
                <a16:creationId xmlns:a16="http://schemas.microsoft.com/office/drawing/2014/main" id="{365BA612-6C72-5C23-25D4-34088DF3EBCF}"/>
              </a:ext>
            </a:extLst>
          </p:cNvPr>
          <p:cNvSpPr>
            <a:spLocks noGrp="1"/>
          </p:cNvSpPr>
          <p:nvPr>
            <p:ph type="body" sz="quarter" idx="74" hasCustomPrompt="1"/>
          </p:nvPr>
        </p:nvSpPr>
        <p:spPr>
          <a:xfrm>
            <a:off x="9257341" y="4797557"/>
            <a:ext cx="1829031" cy="448247"/>
          </a:xfrm>
        </p:spPr>
        <p:txBody>
          <a:bodyPr>
            <a:noAutofit/>
          </a:bodyPr>
          <a:lstStyle>
            <a:lvl1pPr>
              <a:lnSpc>
                <a:spcPts val="1600"/>
              </a:lnSpc>
              <a:defRPr sz="1067"/>
            </a:lvl1pPr>
          </a:lstStyle>
          <a:p>
            <a:pPr lvl="0"/>
            <a:r>
              <a:rPr lang="en-US"/>
              <a:t>This is a title of a Subsection</a:t>
            </a:r>
          </a:p>
        </p:txBody>
      </p:sp>
      <p:sp>
        <p:nvSpPr>
          <p:cNvPr id="39" name="Page Numbers">
            <a:extLst>
              <a:ext uri="{FF2B5EF4-FFF2-40B4-BE49-F238E27FC236}">
                <a16:creationId xmlns:a16="http://schemas.microsoft.com/office/drawing/2014/main" id="{7EB6BB93-04E6-F489-99B4-F12F21771ED1}"/>
              </a:ext>
            </a:extLst>
          </p:cNvPr>
          <p:cNvSpPr>
            <a:spLocks noGrp="1"/>
          </p:cNvSpPr>
          <p:nvPr>
            <p:ph type="body" sz="quarter" idx="73" hasCustomPrompt="1"/>
          </p:nvPr>
        </p:nvSpPr>
        <p:spPr>
          <a:xfrm>
            <a:off x="8626023" y="4556417"/>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46" name="Section">
            <a:extLst>
              <a:ext uri="{FF2B5EF4-FFF2-40B4-BE49-F238E27FC236}">
                <a16:creationId xmlns:a16="http://schemas.microsoft.com/office/drawing/2014/main" id="{CFBEBAF6-8F59-966A-CF2B-D2CAD72ADD71}"/>
              </a:ext>
            </a:extLst>
          </p:cNvPr>
          <p:cNvSpPr>
            <a:spLocks noGrp="1"/>
          </p:cNvSpPr>
          <p:nvPr>
            <p:ph type="body" sz="quarter" idx="79" hasCustomPrompt="1"/>
          </p:nvPr>
        </p:nvSpPr>
        <p:spPr>
          <a:xfrm>
            <a:off x="8633941" y="4003625"/>
            <a:ext cx="2456391"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This is a title of a Section</a:t>
            </a:r>
          </a:p>
        </p:txBody>
      </p:sp>
      <p:sp>
        <p:nvSpPr>
          <p:cNvPr id="38" name="4">
            <a:extLst>
              <a:ext uri="{FF2B5EF4-FFF2-40B4-BE49-F238E27FC236}">
                <a16:creationId xmlns:a16="http://schemas.microsoft.com/office/drawing/2014/main" id="{418996FC-BFEC-9A6E-376F-A203BBE4AE5E}"/>
              </a:ext>
            </a:extLst>
          </p:cNvPr>
          <p:cNvSpPr>
            <a:spLocks noGrp="1"/>
          </p:cNvSpPr>
          <p:nvPr>
            <p:ph type="body" sz="quarter" idx="72" hasCustomPrompt="1"/>
          </p:nvPr>
        </p:nvSpPr>
        <p:spPr>
          <a:xfrm>
            <a:off x="8624083" y="3582642"/>
            <a:ext cx="2474166" cy="590861"/>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4</a:t>
            </a:r>
          </a:p>
        </p:txBody>
      </p:sp>
      <p:sp>
        <p:nvSpPr>
          <p:cNvPr id="36" name="Subsection Header">
            <a:extLst>
              <a:ext uri="{FF2B5EF4-FFF2-40B4-BE49-F238E27FC236}">
                <a16:creationId xmlns:a16="http://schemas.microsoft.com/office/drawing/2014/main" id="{5EACFED6-F7CE-0367-D1F9-64DDBAE27847}"/>
              </a:ext>
            </a:extLst>
          </p:cNvPr>
          <p:cNvSpPr>
            <a:spLocks noGrp="1"/>
          </p:cNvSpPr>
          <p:nvPr>
            <p:ph type="body" sz="quarter" idx="70" hasCustomPrompt="1"/>
          </p:nvPr>
        </p:nvSpPr>
        <p:spPr>
          <a:xfrm>
            <a:off x="6727837" y="5966559"/>
            <a:ext cx="1829031" cy="448247"/>
          </a:xfrm>
        </p:spPr>
        <p:txBody>
          <a:bodyPr>
            <a:noAutofit/>
          </a:bodyPr>
          <a:lstStyle>
            <a:lvl1pPr>
              <a:lnSpc>
                <a:spcPts val="1600"/>
              </a:lnSpc>
              <a:defRPr sz="1067"/>
            </a:lvl1pPr>
          </a:lstStyle>
          <a:p>
            <a:pPr lvl="0"/>
            <a:r>
              <a:rPr lang="en-US"/>
              <a:t>This is a title of a Subsection</a:t>
            </a:r>
          </a:p>
        </p:txBody>
      </p:sp>
      <p:sp>
        <p:nvSpPr>
          <p:cNvPr id="35" name="Page Numbers">
            <a:extLst>
              <a:ext uri="{FF2B5EF4-FFF2-40B4-BE49-F238E27FC236}">
                <a16:creationId xmlns:a16="http://schemas.microsoft.com/office/drawing/2014/main" id="{125B88EA-C4E1-12D7-AAE9-ACC9053EE85A}"/>
              </a:ext>
            </a:extLst>
          </p:cNvPr>
          <p:cNvSpPr>
            <a:spLocks noGrp="1"/>
          </p:cNvSpPr>
          <p:nvPr>
            <p:ph type="body" sz="quarter" idx="69" hasCustomPrompt="1"/>
          </p:nvPr>
        </p:nvSpPr>
        <p:spPr>
          <a:xfrm>
            <a:off x="6096519" y="5725420"/>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34" name="Subsection Header">
            <a:extLst>
              <a:ext uri="{FF2B5EF4-FFF2-40B4-BE49-F238E27FC236}">
                <a16:creationId xmlns:a16="http://schemas.microsoft.com/office/drawing/2014/main" id="{BEF4FB1F-25CA-678D-0BB9-F5EC7EDDA62B}"/>
              </a:ext>
            </a:extLst>
          </p:cNvPr>
          <p:cNvSpPr>
            <a:spLocks noGrp="1"/>
          </p:cNvSpPr>
          <p:nvPr>
            <p:ph type="body" sz="quarter" idx="68" hasCustomPrompt="1"/>
          </p:nvPr>
        </p:nvSpPr>
        <p:spPr>
          <a:xfrm>
            <a:off x="6727837" y="5396361"/>
            <a:ext cx="1829031" cy="448247"/>
          </a:xfrm>
        </p:spPr>
        <p:txBody>
          <a:bodyPr>
            <a:noAutofit/>
          </a:bodyPr>
          <a:lstStyle>
            <a:lvl1pPr>
              <a:lnSpc>
                <a:spcPts val="1600"/>
              </a:lnSpc>
              <a:defRPr sz="1067"/>
            </a:lvl1pPr>
          </a:lstStyle>
          <a:p>
            <a:pPr lvl="0"/>
            <a:r>
              <a:rPr lang="en-US"/>
              <a:t>This is a title of a Subsection</a:t>
            </a:r>
          </a:p>
        </p:txBody>
      </p:sp>
      <p:sp>
        <p:nvSpPr>
          <p:cNvPr id="33" name="Page Numbers">
            <a:extLst>
              <a:ext uri="{FF2B5EF4-FFF2-40B4-BE49-F238E27FC236}">
                <a16:creationId xmlns:a16="http://schemas.microsoft.com/office/drawing/2014/main" id="{F8BFB8C0-D408-0BBA-5765-E3488F4983E1}"/>
              </a:ext>
            </a:extLst>
          </p:cNvPr>
          <p:cNvSpPr>
            <a:spLocks noGrp="1"/>
          </p:cNvSpPr>
          <p:nvPr>
            <p:ph type="body" sz="quarter" idx="67" hasCustomPrompt="1"/>
          </p:nvPr>
        </p:nvSpPr>
        <p:spPr>
          <a:xfrm>
            <a:off x="6096519" y="5155221"/>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32" name="Subsection Header">
            <a:extLst>
              <a:ext uri="{FF2B5EF4-FFF2-40B4-BE49-F238E27FC236}">
                <a16:creationId xmlns:a16="http://schemas.microsoft.com/office/drawing/2014/main" id="{D651E196-FFD3-A43E-5CA0-C60829E20463}"/>
              </a:ext>
            </a:extLst>
          </p:cNvPr>
          <p:cNvSpPr>
            <a:spLocks noGrp="1"/>
          </p:cNvSpPr>
          <p:nvPr>
            <p:ph type="body" sz="quarter" idx="66" hasCustomPrompt="1"/>
          </p:nvPr>
        </p:nvSpPr>
        <p:spPr>
          <a:xfrm>
            <a:off x="6727837" y="4797557"/>
            <a:ext cx="1829031" cy="448247"/>
          </a:xfrm>
        </p:spPr>
        <p:txBody>
          <a:bodyPr>
            <a:noAutofit/>
          </a:bodyPr>
          <a:lstStyle>
            <a:lvl1pPr>
              <a:lnSpc>
                <a:spcPts val="1600"/>
              </a:lnSpc>
              <a:defRPr sz="1067"/>
            </a:lvl1pPr>
          </a:lstStyle>
          <a:p>
            <a:pPr lvl="0"/>
            <a:r>
              <a:rPr lang="en-US"/>
              <a:t>This is a title of a Subsection</a:t>
            </a:r>
          </a:p>
        </p:txBody>
      </p:sp>
      <p:sp>
        <p:nvSpPr>
          <p:cNvPr id="31" name="Page Numbers">
            <a:extLst>
              <a:ext uri="{FF2B5EF4-FFF2-40B4-BE49-F238E27FC236}">
                <a16:creationId xmlns:a16="http://schemas.microsoft.com/office/drawing/2014/main" id="{72CEAFB8-9DDF-2D57-A86B-CC90EF211F46}"/>
              </a:ext>
            </a:extLst>
          </p:cNvPr>
          <p:cNvSpPr>
            <a:spLocks noGrp="1"/>
          </p:cNvSpPr>
          <p:nvPr>
            <p:ph type="body" sz="quarter" idx="65" hasCustomPrompt="1"/>
          </p:nvPr>
        </p:nvSpPr>
        <p:spPr>
          <a:xfrm>
            <a:off x="6096519" y="4556417"/>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37" name="Section">
            <a:extLst>
              <a:ext uri="{FF2B5EF4-FFF2-40B4-BE49-F238E27FC236}">
                <a16:creationId xmlns:a16="http://schemas.microsoft.com/office/drawing/2014/main" id="{B1C7CA56-C79F-0B07-E047-AF4C093CEAE8}"/>
              </a:ext>
            </a:extLst>
          </p:cNvPr>
          <p:cNvSpPr>
            <a:spLocks noGrp="1"/>
          </p:cNvSpPr>
          <p:nvPr>
            <p:ph type="body" sz="quarter" idx="71" hasCustomPrompt="1"/>
          </p:nvPr>
        </p:nvSpPr>
        <p:spPr>
          <a:xfrm>
            <a:off x="6096519" y="4003625"/>
            <a:ext cx="2456391"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This is a title of a Section</a:t>
            </a:r>
          </a:p>
        </p:txBody>
      </p:sp>
      <p:sp>
        <p:nvSpPr>
          <p:cNvPr id="30" name="3">
            <a:extLst>
              <a:ext uri="{FF2B5EF4-FFF2-40B4-BE49-F238E27FC236}">
                <a16:creationId xmlns:a16="http://schemas.microsoft.com/office/drawing/2014/main" id="{378E91FF-1343-4AA9-FB57-A84594F4B169}"/>
              </a:ext>
            </a:extLst>
          </p:cNvPr>
          <p:cNvSpPr>
            <a:spLocks noGrp="1"/>
          </p:cNvSpPr>
          <p:nvPr>
            <p:ph type="body" sz="quarter" idx="64" hasCustomPrompt="1"/>
          </p:nvPr>
        </p:nvSpPr>
        <p:spPr>
          <a:xfrm>
            <a:off x="6098538" y="3582642"/>
            <a:ext cx="2474166" cy="590861"/>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3</a:t>
            </a:r>
          </a:p>
        </p:txBody>
      </p:sp>
      <p:sp>
        <p:nvSpPr>
          <p:cNvPr id="28" name="Subsection Header">
            <a:extLst>
              <a:ext uri="{FF2B5EF4-FFF2-40B4-BE49-F238E27FC236}">
                <a16:creationId xmlns:a16="http://schemas.microsoft.com/office/drawing/2014/main" id="{843E09A1-DAC3-B2D8-478F-C53D4B54803D}"/>
              </a:ext>
            </a:extLst>
          </p:cNvPr>
          <p:cNvSpPr>
            <a:spLocks noGrp="1"/>
          </p:cNvSpPr>
          <p:nvPr>
            <p:ph type="body" sz="quarter" idx="62" hasCustomPrompt="1"/>
          </p:nvPr>
        </p:nvSpPr>
        <p:spPr>
          <a:xfrm>
            <a:off x="4190223" y="5966559"/>
            <a:ext cx="1829031" cy="448247"/>
          </a:xfrm>
        </p:spPr>
        <p:txBody>
          <a:bodyPr>
            <a:noAutofit/>
          </a:bodyPr>
          <a:lstStyle>
            <a:lvl1pPr>
              <a:lnSpc>
                <a:spcPts val="1600"/>
              </a:lnSpc>
              <a:defRPr sz="1067"/>
            </a:lvl1pPr>
          </a:lstStyle>
          <a:p>
            <a:pPr lvl="0"/>
            <a:r>
              <a:rPr lang="en-US"/>
              <a:t>This is a title of a Subsection</a:t>
            </a:r>
          </a:p>
        </p:txBody>
      </p:sp>
      <p:sp>
        <p:nvSpPr>
          <p:cNvPr id="27" name="Page Numbers">
            <a:extLst>
              <a:ext uri="{FF2B5EF4-FFF2-40B4-BE49-F238E27FC236}">
                <a16:creationId xmlns:a16="http://schemas.microsoft.com/office/drawing/2014/main" id="{03B77200-0253-E984-C392-1E4C920FAFFC}"/>
              </a:ext>
            </a:extLst>
          </p:cNvPr>
          <p:cNvSpPr>
            <a:spLocks noGrp="1"/>
          </p:cNvSpPr>
          <p:nvPr>
            <p:ph type="body" sz="quarter" idx="61" hasCustomPrompt="1"/>
          </p:nvPr>
        </p:nvSpPr>
        <p:spPr>
          <a:xfrm>
            <a:off x="3558905" y="5725420"/>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26" name="Subsection Header">
            <a:extLst>
              <a:ext uri="{FF2B5EF4-FFF2-40B4-BE49-F238E27FC236}">
                <a16:creationId xmlns:a16="http://schemas.microsoft.com/office/drawing/2014/main" id="{AADC57FF-95FE-C2CC-28C8-7E67AC0D3A73}"/>
              </a:ext>
            </a:extLst>
          </p:cNvPr>
          <p:cNvSpPr>
            <a:spLocks noGrp="1"/>
          </p:cNvSpPr>
          <p:nvPr>
            <p:ph type="body" sz="quarter" idx="60" hasCustomPrompt="1"/>
          </p:nvPr>
        </p:nvSpPr>
        <p:spPr>
          <a:xfrm>
            <a:off x="4190223" y="5396361"/>
            <a:ext cx="1829031" cy="448247"/>
          </a:xfrm>
        </p:spPr>
        <p:txBody>
          <a:bodyPr>
            <a:noAutofit/>
          </a:bodyPr>
          <a:lstStyle>
            <a:lvl1pPr>
              <a:lnSpc>
                <a:spcPts val="1600"/>
              </a:lnSpc>
              <a:defRPr sz="1067"/>
            </a:lvl1pPr>
          </a:lstStyle>
          <a:p>
            <a:pPr lvl="0"/>
            <a:r>
              <a:rPr lang="en-US"/>
              <a:t>This is a title of a Subsection</a:t>
            </a:r>
          </a:p>
        </p:txBody>
      </p:sp>
      <p:sp>
        <p:nvSpPr>
          <p:cNvPr id="25" name="Page Numbers">
            <a:extLst>
              <a:ext uri="{FF2B5EF4-FFF2-40B4-BE49-F238E27FC236}">
                <a16:creationId xmlns:a16="http://schemas.microsoft.com/office/drawing/2014/main" id="{6B6B7ED4-E6C1-7A40-7D69-34D15AE919A6}"/>
              </a:ext>
            </a:extLst>
          </p:cNvPr>
          <p:cNvSpPr>
            <a:spLocks noGrp="1"/>
          </p:cNvSpPr>
          <p:nvPr>
            <p:ph type="body" sz="quarter" idx="59" hasCustomPrompt="1"/>
          </p:nvPr>
        </p:nvSpPr>
        <p:spPr>
          <a:xfrm>
            <a:off x="3558905" y="5155221"/>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24" name="Subsection Header">
            <a:extLst>
              <a:ext uri="{FF2B5EF4-FFF2-40B4-BE49-F238E27FC236}">
                <a16:creationId xmlns:a16="http://schemas.microsoft.com/office/drawing/2014/main" id="{147049AA-AC7B-2C2E-3A0E-91D3E0F15373}"/>
              </a:ext>
            </a:extLst>
          </p:cNvPr>
          <p:cNvSpPr>
            <a:spLocks noGrp="1"/>
          </p:cNvSpPr>
          <p:nvPr>
            <p:ph type="body" sz="quarter" idx="58" hasCustomPrompt="1"/>
          </p:nvPr>
        </p:nvSpPr>
        <p:spPr>
          <a:xfrm>
            <a:off x="4190223" y="4797557"/>
            <a:ext cx="1829031" cy="448247"/>
          </a:xfrm>
        </p:spPr>
        <p:txBody>
          <a:bodyPr>
            <a:noAutofit/>
          </a:bodyPr>
          <a:lstStyle>
            <a:lvl1pPr>
              <a:lnSpc>
                <a:spcPts val="1600"/>
              </a:lnSpc>
              <a:defRPr sz="1067"/>
            </a:lvl1pPr>
          </a:lstStyle>
          <a:p>
            <a:pPr lvl="0"/>
            <a:r>
              <a:rPr lang="en-US"/>
              <a:t>This is a title of a Subsection</a:t>
            </a:r>
          </a:p>
        </p:txBody>
      </p:sp>
      <p:sp>
        <p:nvSpPr>
          <p:cNvPr id="23" name="Page Numbers">
            <a:extLst>
              <a:ext uri="{FF2B5EF4-FFF2-40B4-BE49-F238E27FC236}">
                <a16:creationId xmlns:a16="http://schemas.microsoft.com/office/drawing/2014/main" id="{54F9522C-DC62-511D-B300-A84D5B6A5E5D}"/>
              </a:ext>
            </a:extLst>
          </p:cNvPr>
          <p:cNvSpPr>
            <a:spLocks noGrp="1"/>
          </p:cNvSpPr>
          <p:nvPr>
            <p:ph type="body" sz="quarter" idx="57" hasCustomPrompt="1"/>
          </p:nvPr>
        </p:nvSpPr>
        <p:spPr>
          <a:xfrm>
            <a:off x="3558905" y="4556417"/>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29" name="Section">
            <a:extLst>
              <a:ext uri="{FF2B5EF4-FFF2-40B4-BE49-F238E27FC236}">
                <a16:creationId xmlns:a16="http://schemas.microsoft.com/office/drawing/2014/main" id="{D58EA7BB-790A-B614-68B1-7F2BAC28C24F}"/>
              </a:ext>
            </a:extLst>
          </p:cNvPr>
          <p:cNvSpPr>
            <a:spLocks noGrp="1"/>
          </p:cNvSpPr>
          <p:nvPr>
            <p:ph type="body" sz="quarter" idx="63" hasCustomPrompt="1"/>
          </p:nvPr>
        </p:nvSpPr>
        <p:spPr>
          <a:xfrm>
            <a:off x="3566823" y="4003625"/>
            <a:ext cx="2456391"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This is a title of a Section</a:t>
            </a:r>
          </a:p>
        </p:txBody>
      </p:sp>
      <p:sp>
        <p:nvSpPr>
          <p:cNvPr id="22" name="2">
            <a:extLst>
              <a:ext uri="{FF2B5EF4-FFF2-40B4-BE49-F238E27FC236}">
                <a16:creationId xmlns:a16="http://schemas.microsoft.com/office/drawing/2014/main" id="{4892E880-B489-AD5A-AEAD-9BD7AB93DE06}"/>
              </a:ext>
            </a:extLst>
          </p:cNvPr>
          <p:cNvSpPr>
            <a:spLocks noGrp="1"/>
          </p:cNvSpPr>
          <p:nvPr>
            <p:ph type="body" sz="quarter" idx="56" hasCustomPrompt="1"/>
          </p:nvPr>
        </p:nvSpPr>
        <p:spPr>
          <a:xfrm>
            <a:off x="3553006" y="3582642"/>
            <a:ext cx="2474166" cy="590861"/>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2</a:t>
            </a:r>
          </a:p>
        </p:txBody>
      </p:sp>
      <p:sp>
        <p:nvSpPr>
          <p:cNvPr id="12" name="Subsection">
            <a:extLst>
              <a:ext uri="{FF2B5EF4-FFF2-40B4-BE49-F238E27FC236}">
                <a16:creationId xmlns:a16="http://schemas.microsoft.com/office/drawing/2014/main" id="{915797FF-5642-ADDB-0DC1-2AFE295E0A07}"/>
              </a:ext>
            </a:extLst>
          </p:cNvPr>
          <p:cNvSpPr>
            <a:spLocks noGrp="1"/>
          </p:cNvSpPr>
          <p:nvPr>
            <p:ph type="body" sz="quarter" idx="54" hasCustomPrompt="1"/>
          </p:nvPr>
        </p:nvSpPr>
        <p:spPr>
          <a:xfrm>
            <a:off x="1652610" y="5966559"/>
            <a:ext cx="1829031" cy="448247"/>
          </a:xfrm>
        </p:spPr>
        <p:txBody>
          <a:bodyPr>
            <a:noAutofit/>
          </a:bodyPr>
          <a:lstStyle>
            <a:lvl1pPr>
              <a:lnSpc>
                <a:spcPts val="1600"/>
              </a:lnSpc>
              <a:defRPr sz="1067"/>
            </a:lvl1pPr>
          </a:lstStyle>
          <a:p>
            <a:pPr lvl="0"/>
            <a:r>
              <a:rPr lang="en-US"/>
              <a:t>This is a title of a Subsection</a:t>
            </a:r>
          </a:p>
        </p:txBody>
      </p:sp>
      <p:sp>
        <p:nvSpPr>
          <p:cNvPr id="11" name="Page Numbers">
            <a:extLst>
              <a:ext uri="{FF2B5EF4-FFF2-40B4-BE49-F238E27FC236}">
                <a16:creationId xmlns:a16="http://schemas.microsoft.com/office/drawing/2014/main" id="{4F6B9C53-A922-1D45-9D94-AB44236CBBF5}"/>
              </a:ext>
            </a:extLst>
          </p:cNvPr>
          <p:cNvSpPr>
            <a:spLocks noGrp="1"/>
          </p:cNvSpPr>
          <p:nvPr>
            <p:ph type="body" sz="quarter" idx="53" hasCustomPrompt="1"/>
          </p:nvPr>
        </p:nvSpPr>
        <p:spPr>
          <a:xfrm>
            <a:off x="1021292" y="5725420"/>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10" name="Subsection">
            <a:extLst>
              <a:ext uri="{FF2B5EF4-FFF2-40B4-BE49-F238E27FC236}">
                <a16:creationId xmlns:a16="http://schemas.microsoft.com/office/drawing/2014/main" id="{1FC9AB55-0D1A-5E6D-36A3-4E683D3F947B}"/>
              </a:ext>
            </a:extLst>
          </p:cNvPr>
          <p:cNvSpPr>
            <a:spLocks noGrp="1"/>
          </p:cNvSpPr>
          <p:nvPr>
            <p:ph type="body" sz="quarter" idx="52" hasCustomPrompt="1"/>
          </p:nvPr>
        </p:nvSpPr>
        <p:spPr>
          <a:xfrm>
            <a:off x="1652610" y="5396361"/>
            <a:ext cx="1829031" cy="448247"/>
          </a:xfrm>
        </p:spPr>
        <p:txBody>
          <a:bodyPr>
            <a:noAutofit/>
          </a:bodyPr>
          <a:lstStyle>
            <a:lvl1pPr>
              <a:lnSpc>
                <a:spcPts val="1600"/>
              </a:lnSpc>
              <a:defRPr sz="1067"/>
            </a:lvl1pPr>
          </a:lstStyle>
          <a:p>
            <a:pPr lvl="0"/>
            <a:r>
              <a:rPr lang="en-US"/>
              <a:t>This is a title of a Subsection</a:t>
            </a:r>
          </a:p>
        </p:txBody>
      </p:sp>
      <p:sp>
        <p:nvSpPr>
          <p:cNvPr id="8" name="Page Numbers">
            <a:extLst>
              <a:ext uri="{FF2B5EF4-FFF2-40B4-BE49-F238E27FC236}">
                <a16:creationId xmlns:a16="http://schemas.microsoft.com/office/drawing/2014/main" id="{EF2A34E6-504E-3606-1810-2A25168B2540}"/>
              </a:ext>
            </a:extLst>
          </p:cNvPr>
          <p:cNvSpPr>
            <a:spLocks noGrp="1"/>
          </p:cNvSpPr>
          <p:nvPr>
            <p:ph type="body" sz="quarter" idx="51" hasCustomPrompt="1"/>
          </p:nvPr>
        </p:nvSpPr>
        <p:spPr>
          <a:xfrm>
            <a:off x="1021292" y="5155221"/>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7" name="Subsection Header">
            <a:extLst>
              <a:ext uri="{FF2B5EF4-FFF2-40B4-BE49-F238E27FC236}">
                <a16:creationId xmlns:a16="http://schemas.microsoft.com/office/drawing/2014/main" id="{205BA724-3AF0-D519-E27A-AC9932550960}"/>
              </a:ext>
            </a:extLst>
          </p:cNvPr>
          <p:cNvSpPr>
            <a:spLocks noGrp="1"/>
          </p:cNvSpPr>
          <p:nvPr>
            <p:ph type="body" sz="quarter" idx="39" hasCustomPrompt="1"/>
          </p:nvPr>
        </p:nvSpPr>
        <p:spPr>
          <a:xfrm>
            <a:off x="1652610" y="4797557"/>
            <a:ext cx="1829031" cy="448247"/>
          </a:xfrm>
        </p:spPr>
        <p:txBody>
          <a:bodyPr>
            <a:noAutofit/>
          </a:bodyPr>
          <a:lstStyle>
            <a:lvl1pPr>
              <a:lnSpc>
                <a:spcPts val="1600"/>
              </a:lnSpc>
              <a:defRPr sz="1067"/>
            </a:lvl1pPr>
          </a:lstStyle>
          <a:p>
            <a:pPr lvl="0"/>
            <a:r>
              <a:rPr lang="en-US"/>
              <a:t>This is a title of a Subsection</a:t>
            </a:r>
          </a:p>
        </p:txBody>
      </p:sp>
      <p:sp>
        <p:nvSpPr>
          <p:cNvPr id="63" name="Page Numbers">
            <a:extLst>
              <a:ext uri="{FF2B5EF4-FFF2-40B4-BE49-F238E27FC236}">
                <a16:creationId xmlns:a16="http://schemas.microsoft.com/office/drawing/2014/main" id="{8AE6F1BD-B8DE-3516-6601-726D4133FBC7}"/>
              </a:ext>
            </a:extLst>
          </p:cNvPr>
          <p:cNvSpPr>
            <a:spLocks noGrp="1"/>
          </p:cNvSpPr>
          <p:nvPr>
            <p:ph type="body" sz="quarter" idx="45" hasCustomPrompt="1"/>
          </p:nvPr>
        </p:nvSpPr>
        <p:spPr>
          <a:xfrm>
            <a:off x="1021292" y="4556417"/>
            <a:ext cx="609586" cy="498115"/>
          </a:xfrm>
        </p:spPr>
        <p:txBody>
          <a:bodyPr anchor="b">
            <a:noAutofit/>
          </a:bodyPr>
          <a:lstStyle>
            <a:lvl1pPr>
              <a:defRPr sz="1067">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00-00</a:t>
            </a:r>
          </a:p>
        </p:txBody>
      </p:sp>
      <p:sp>
        <p:nvSpPr>
          <p:cNvPr id="13" name="Section Title">
            <a:extLst>
              <a:ext uri="{FF2B5EF4-FFF2-40B4-BE49-F238E27FC236}">
                <a16:creationId xmlns:a16="http://schemas.microsoft.com/office/drawing/2014/main" id="{71CAD3C0-28F5-3DA6-FDBB-505656B1161A}"/>
              </a:ext>
            </a:extLst>
          </p:cNvPr>
          <p:cNvSpPr>
            <a:spLocks noGrp="1"/>
          </p:cNvSpPr>
          <p:nvPr>
            <p:ph type="body" sz="quarter" idx="55" hasCustomPrompt="1"/>
          </p:nvPr>
        </p:nvSpPr>
        <p:spPr>
          <a:xfrm>
            <a:off x="1033169" y="4003625"/>
            <a:ext cx="2456391"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This is a title of a Section</a:t>
            </a:r>
          </a:p>
        </p:txBody>
      </p:sp>
      <p:sp>
        <p:nvSpPr>
          <p:cNvPr id="47" name="1">
            <a:extLst>
              <a:ext uri="{FF2B5EF4-FFF2-40B4-BE49-F238E27FC236}">
                <a16:creationId xmlns:a16="http://schemas.microsoft.com/office/drawing/2014/main" id="{7CCDA188-3373-096C-5ADD-636CD65765E2}"/>
              </a:ext>
            </a:extLst>
          </p:cNvPr>
          <p:cNvSpPr>
            <a:spLocks noGrp="1"/>
          </p:cNvSpPr>
          <p:nvPr>
            <p:ph type="body" sz="quarter" idx="34" hasCustomPrompt="1"/>
          </p:nvPr>
        </p:nvSpPr>
        <p:spPr>
          <a:xfrm>
            <a:off x="1023311" y="3582642"/>
            <a:ext cx="2474166" cy="590861"/>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1</a:t>
            </a:r>
          </a:p>
        </p:txBody>
      </p:sp>
      <p:sp>
        <p:nvSpPr>
          <p:cNvPr id="43" name="Title">
            <a:extLst>
              <a:ext uri="{FF2B5EF4-FFF2-40B4-BE49-F238E27FC236}">
                <a16:creationId xmlns:a16="http://schemas.microsoft.com/office/drawing/2014/main" id="{AD77454B-BC93-51A3-3F47-DC2D7C45A66C}"/>
              </a:ext>
            </a:extLst>
          </p:cNvPr>
          <p:cNvSpPr>
            <a:spLocks noGrp="1"/>
          </p:cNvSpPr>
          <p:nvPr>
            <p:ph type="title" hasCustomPrompt="1"/>
          </p:nvPr>
        </p:nvSpPr>
        <p:spPr>
          <a:xfrm>
            <a:off x="1021510" y="2507416"/>
            <a:ext cx="10055007" cy="1284344"/>
          </a:xfrm>
          <a:prstGeom prst="rect">
            <a:avLst/>
          </a:prstGeom>
        </p:spPr>
        <p:txBody>
          <a:bodyPr vert="horz" lIns="91440" tIns="45720" rIns="91440" bIns="45720" rtlCol="0" anchor="t">
            <a:noAutofit/>
          </a:bodyPr>
          <a:lstStyle>
            <a:lvl1pPr>
              <a:defRPr/>
            </a:lvl1pPr>
          </a:lstStyle>
          <a:p>
            <a:r>
              <a:rPr lang="en-US"/>
              <a:t>Title of Agenda/Table of Contents</a:t>
            </a:r>
          </a:p>
        </p:txBody>
      </p:sp>
      <p:sp>
        <p:nvSpPr>
          <p:cNvPr id="4" name="Intro">
            <a:extLst>
              <a:ext uri="{FF2B5EF4-FFF2-40B4-BE49-F238E27FC236}">
                <a16:creationId xmlns:a16="http://schemas.microsoft.com/office/drawing/2014/main" id="{62C8AB47-5656-9603-24FF-64AB8AE8D386}"/>
              </a:ext>
            </a:extLst>
          </p:cNvPr>
          <p:cNvSpPr>
            <a:spLocks noGrp="1"/>
          </p:cNvSpPr>
          <p:nvPr>
            <p:ph type="body" sz="quarter" idx="24" hasCustomPrompt="1"/>
          </p:nvPr>
        </p:nvSpPr>
        <p:spPr>
          <a:xfrm>
            <a:off x="1025468" y="2079953"/>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Intro</a:t>
            </a:r>
          </a:p>
        </p:txBody>
      </p:sp>
    </p:spTree>
    <p:extLst>
      <p:ext uri="{BB962C8B-B14F-4D97-AF65-F5344CB8AC3E}">
        <p14:creationId xmlns:p14="http://schemas.microsoft.com/office/powerpoint/2010/main" val="1083042027"/>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Topics">
    <p:spTree>
      <p:nvGrpSpPr>
        <p:cNvPr id="1" name=""/>
        <p:cNvGrpSpPr/>
        <p:nvPr/>
      </p:nvGrpSpPr>
      <p:grpSpPr>
        <a:xfrm>
          <a:off x="0" y="0"/>
          <a:ext cx="0" cy="0"/>
          <a:chOff x="0" y="0"/>
          <a:chExt cx="0" cy="0"/>
        </a:xfrm>
      </p:grpSpPr>
      <p:pic>
        <p:nvPicPr>
          <p:cNvPr id="5" name="CX at DHS Logo">
            <a:extLst>
              <a:ext uri="{FF2B5EF4-FFF2-40B4-BE49-F238E27FC236}">
                <a16:creationId xmlns:a16="http://schemas.microsoft.com/office/drawing/2014/main" id="{C3330173-5764-02EB-284E-9DA378660EB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2" name="Date">
            <a:extLst>
              <a:ext uri="{FF2B5EF4-FFF2-40B4-BE49-F238E27FC236}">
                <a16:creationId xmlns:a16="http://schemas.microsoft.com/office/drawing/2014/main" id="{6483B26D-C865-2704-8E66-EE7FC97F92BD}"/>
              </a:ext>
              <a:ext uri="{C183D7F6-B498-43B3-948B-1728B52AA6E4}">
                <adec:decorative xmlns:adec="http://schemas.microsoft.com/office/drawing/2017/decorative" val="1"/>
              </a:ext>
            </a:extLst>
          </p:cNvPr>
          <p:cNvSpPr>
            <a:spLocks noGrp="1"/>
          </p:cNvSpPr>
          <p:nvPr>
            <p:ph type="dt" sz="half" idx="33"/>
          </p:nvPr>
        </p:nvSpPr>
        <p:spPr/>
        <p:txBody>
          <a:bodyPr>
            <a:noAutofit/>
          </a:bodyPr>
          <a:lstStyle/>
          <a:p>
            <a:fld id="{A4C44484-B3D9-4050-91A4-67C130DF5573}" type="datetime2">
              <a:rPr lang="en-US" smtClean="0"/>
              <a:t>Wednesday, December 4, 2024</a:t>
            </a:fld>
            <a:endParaRPr lang="en-US"/>
          </a:p>
        </p:txBody>
      </p:sp>
      <p:sp>
        <p:nvSpPr>
          <p:cNvPr id="4" name="Page Number">
            <a:extLst>
              <a:ext uri="{FF2B5EF4-FFF2-40B4-BE49-F238E27FC236}">
                <a16:creationId xmlns:a16="http://schemas.microsoft.com/office/drawing/2014/main" id="{248BDEE4-66EC-59D1-42FE-42EA2101CBEF}"/>
              </a:ext>
            </a:extLst>
          </p:cNvPr>
          <p:cNvSpPr>
            <a:spLocks noGrp="1"/>
          </p:cNvSpPr>
          <p:nvPr>
            <p:ph type="sldNum" sz="quarter" idx="35"/>
          </p:nvPr>
        </p:nvSpPr>
        <p:spPr/>
        <p:txBody>
          <a:bodyPr>
            <a:noAutofit/>
          </a:bodyPr>
          <a:lstStyle/>
          <a:p>
            <a:fld id="{7E3FB644-010E-4DFA-A8F8-9E6C2819CC85}" type="slidenum">
              <a:rPr lang="en-US" smtClean="0"/>
              <a:t>‹#›</a:t>
            </a:fld>
            <a:endParaRPr lang="en-US"/>
          </a:p>
        </p:txBody>
      </p:sp>
      <p:sp>
        <p:nvSpPr>
          <p:cNvPr id="50" name="Paragraph 2 Text">
            <a:extLst>
              <a:ext uri="{FF2B5EF4-FFF2-40B4-BE49-F238E27FC236}">
                <a16:creationId xmlns:a16="http://schemas.microsoft.com/office/drawing/2014/main" id="{B5755FBB-CAA9-FC94-9CD7-920D68F2040C}"/>
              </a:ext>
            </a:extLst>
          </p:cNvPr>
          <p:cNvSpPr>
            <a:spLocks noGrp="1"/>
          </p:cNvSpPr>
          <p:nvPr>
            <p:ph type="body" sz="quarter" idx="31"/>
          </p:nvPr>
        </p:nvSpPr>
        <p:spPr>
          <a:xfrm>
            <a:off x="6583893" y="4195233"/>
            <a:ext cx="4493683" cy="1625600"/>
          </a:xfrm>
        </p:spPr>
        <p:txBody>
          <a:bodyPr>
            <a:noAutofit/>
          </a:bodyPr>
          <a:lstStyle>
            <a:lvl1pPr>
              <a:defRPr sz="1333">
                <a:solidFill>
                  <a:schemeClr val="tx2"/>
                </a:solidFill>
              </a:defRPr>
            </a:lvl1pPr>
            <a:lvl2pPr marL="231660" indent="-228611">
              <a:buFont typeface="Wingdings" panose="05000000000000000000" pitchFamily="2" charset="2"/>
              <a:buChar char="§"/>
              <a:defRPr>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p:txBody>
      </p:sp>
      <p:sp>
        <p:nvSpPr>
          <p:cNvPr id="51" name="Paragraph 2 Title">
            <a:extLst>
              <a:ext uri="{FF2B5EF4-FFF2-40B4-BE49-F238E27FC236}">
                <a16:creationId xmlns:a16="http://schemas.microsoft.com/office/drawing/2014/main" id="{A05F5112-298A-385A-48D8-0549D4CCECF4}"/>
              </a:ext>
            </a:extLst>
          </p:cNvPr>
          <p:cNvSpPr>
            <a:spLocks noGrp="1"/>
          </p:cNvSpPr>
          <p:nvPr>
            <p:ph type="body" sz="quarter" idx="32"/>
          </p:nvPr>
        </p:nvSpPr>
        <p:spPr>
          <a:xfrm>
            <a:off x="6582833" y="3302000"/>
            <a:ext cx="4493683" cy="957792"/>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48" name="Paragraph 1 Text">
            <a:extLst>
              <a:ext uri="{FF2B5EF4-FFF2-40B4-BE49-F238E27FC236}">
                <a16:creationId xmlns:a16="http://schemas.microsoft.com/office/drawing/2014/main" id="{3F090870-27C7-13DB-4FFD-AADD1E78F5FB}"/>
              </a:ext>
            </a:extLst>
          </p:cNvPr>
          <p:cNvSpPr>
            <a:spLocks noGrp="1"/>
          </p:cNvSpPr>
          <p:nvPr>
            <p:ph type="body" sz="quarter" idx="29"/>
          </p:nvPr>
        </p:nvSpPr>
        <p:spPr>
          <a:xfrm>
            <a:off x="1021293" y="4195233"/>
            <a:ext cx="4493683" cy="1625600"/>
          </a:xfrm>
        </p:spPr>
        <p:txBody>
          <a:bodyPr>
            <a:noAutofit/>
          </a:bodyPr>
          <a:lstStyle>
            <a:lvl1pPr>
              <a:defRPr sz="1333">
                <a:solidFill>
                  <a:schemeClr val="tx2"/>
                </a:solidFill>
              </a:defRPr>
            </a:lvl1pPr>
            <a:lvl2pPr marL="231660" indent="-228611">
              <a:buFont typeface="Wingdings" panose="05000000000000000000" pitchFamily="2" charset="2"/>
              <a:buChar char="§"/>
              <a:defRPr>
                <a:solidFill>
                  <a:schemeClr val="tx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1"/>
            <a:endParaRPr lang="en-US"/>
          </a:p>
        </p:txBody>
      </p:sp>
      <p:sp>
        <p:nvSpPr>
          <p:cNvPr id="47" name="Paragraph 1 Title">
            <a:extLst>
              <a:ext uri="{FF2B5EF4-FFF2-40B4-BE49-F238E27FC236}">
                <a16:creationId xmlns:a16="http://schemas.microsoft.com/office/drawing/2014/main" id="{2550D6C8-0D5D-3331-8AA9-9D65873789A8}"/>
              </a:ext>
            </a:extLst>
          </p:cNvPr>
          <p:cNvSpPr>
            <a:spLocks noGrp="1"/>
          </p:cNvSpPr>
          <p:nvPr>
            <p:ph type="body" sz="quarter" idx="28"/>
          </p:nvPr>
        </p:nvSpPr>
        <p:spPr>
          <a:xfrm>
            <a:off x="1021293" y="3302000"/>
            <a:ext cx="4493683" cy="957792"/>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40" name="Title">
            <a:extLst>
              <a:ext uri="{FF2B5EF4-FFF2-40B4-BE49-F238E27FC236}">
                <a16:creationId xmlns:a16="http://schemas.microsoft.com/office/drawing/2014/main" id="{82A4BDCF-8333-F876-E8E3-B4132887B60D}"/>
              </a:ext>
            </a:extLst>
          </p:cNvPr>
          <p:cNvSpPr>
            <a:spLocks noGrp="1"/>
          </p:cNvSpPr>
          <p:nvPr>
            <p:ph type="title"/>
          </p:nvPr>
        </p:nvSpPr>
        <p:spPr>
          <a:xfrm>
            <a:off x="1021510" y="1717045"/>
            <a:ext cx="10055007" cy="1284344"/>
          </a:xfrm>
          <a:prstGeom prst="rect">
            <a:avLst/>
          </a:prstGeom>
        </p:spPr>
        <p:txBody>
          <a:bodyPr vert="horz" lIns="91440" tIns="45720" rIns="91440" bIns="45720" rtlCol="0" anchor="t">
            <a:noAutofit/>
          </a:bodyPr>
          <a:lstStyle/>
          <a:p>
            <a:r>
              <a:rPr lang="en-US"/>
              <a:t>Click to edit Master title style</a:t>
            </a:r>
          </a:p>
        </p:txBody>
      </p:sp>
      <p:sp>
        <p:nvSpPr>
          <p:cNvPr id="43" name="Subsection Header">
            <a:extLst>
              <a:ext uri="{FF2B5EF4-FFF2-40B4-BE49-F238E27FC236}">
                <a16:creationId xmlns:a16="http://schemas.microsoft.com/office/drawing/2014/main" id="{21D31125-105A-076E-7F9B-B604C4FEFB2D}"/>
              </a:ext>
            </a:extLst>
          </p:cNvPr>
          <p:cNvSpPr>
            <a:spLocks noGrp="1"/>
          </p:cNvSpPr>
          <p:nvPr>
            <p:ph type="body" sz="quarter" idx="25" hasCustomPrompt="1"/>
          </p:nvPr>
        </p:nvSpPr>
        <p:spPr>
          <a:xfrm>
            <a:off x="2633134" y="1286463"/>
            <a:ext cx="2183297"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2" name="Section Header">
            <a:extLst>
              <a:ext uri="{FF2B5EF4-FFF2-40B4-BE49-F238E27FC236}">
                <a16:creationId xmlns:a16="http://schemas.microsoft.com/office/drawing/2014/main" id="{8E77A0A5-7F63-7AEE-A803-34145AAC944B}"/>
              </a:ext>
            </a:extLst>
          </p:cNvPr>
          <p:cNvSpPr>
            <a:spLocks noGrp="1"/>
          </p:cNvSpPr>
          <p:nvPr>
            <p:ph type="body" sz="quarter" idx="24" hasCustomPrompt="1"/>
          </p:nvPr>
        </p:nvSpPr>
        <p:spPr>
          <a:xfrm>
            <a:off x="1025468" y="1286463"/>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189621016"/>
      </p:ext>
    </p:extLst>
  </p:cSld>
  <p:clrMapOvr>
    <a:masterClrMapping/>
  </p:clrMapOvr>
  <p:extLst>
    <p:ext uri="{DCECCB84-F9BA-43D5-87BE-67443E8EF086}">
      <p15:sldGuideLst xmlns:p15="http://schemas.microsoft.com/office/powerpoint/2012/main">
        <p15:guide id="1" orient="horz" pos="3216">
          <p15:clr>
            <a:srgbClr val="FBAE40"/>
          </p15:clr>
        </p15:guide>
        <p15:guide id="2" pos="57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Topics_Blue">
    <p:spTree>
      <p:nvGrpSpPr>
        <p:cNvPr id="1" name=""/>
        <p:cNvGrpSpPr/>
        <p:nvPr/>
      </p:nvGrpSpPr>
      <p:grpSpPr>
        <a:xfrm>
          <a:off x="0" y="0"/>
          <a:ext cx="0" cy="0"/>
          <a:chOff x="0" y="0"/>
          <a:chExt cx="0" cy="0"/>
        </a:xfrm>
      </p:grpSpPr>
      <p:sp>
        <p:nvSpPr>
          <p:cNvPr id="4" name="Background Element">
            <a:extLst>
              <a:ext uri="{FF2B5EF4-FFF2-40B4-BE49-F238E27FC236}">
                <a16:creationId xmlns:a16="http://schemas.microsoft.com/office/drawing/2014/main" id="{E62D6F37-092F-A1EF-AC2A-B303CB26CFC1}"/>
              </a:ext>
              <a:ext uri="{C183D7F6-B498-43B3-948B-1728B52AA6E4}">
                <adec:decorative xmlns:adec="http://schemas.microsoft.com/office/drawing/2017/decorative" val="1"/>
              </a:ext>
            </a:extLst>
          </p:cNvPr>
          <p:cNvSpPr/>
          <p:nvPr userDrawn="1"/>
        </p:nvSpPr>
        <p:spPr>
          <a:xfrm>
            <a:off x="0" y="0"/>
            <a:ext cx="12192000" cy="6603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 name="Date">
            <a:extLst>
              <a:ext uri="{FF2B5EF4-FFF2-40B4-BE49-F238E27FC236}">
                <a16:creationId xmlns:a16="http://schemas.microsoft.com/office/drawing/2014/main" id="{269B2C9B-A360-2A30-9276-BC4BEC0FA193}"/>
              </a:ext>
              <a:ext uri="{C183D7F6-B498-43B3-948B-1728B52AA6E4}">
                <adec:decorative xmlns:adec="http://schemas.microsoft.com/office/drawing/2017/decorative" val="1"/>
              </a:ext>
            </a:extLst>
          </p:cNvPr>
          <p:cNvSpPr>
            <a:spLocks noGrp="1"/>
          </p:cNvSpPr>
          <p:nvPr>
            <p:ph type="dt" sz="half" idx="32"/>
          </p:nvPr>
        </p:nvSpPr>
        <p:spPr/>
        <p:txBody>
          <a:bodyPr>
            <a:noAutofit/>
          </a:bodyPr>
          <a:lstStyle/>
          <a:p>
            <a:fld id="{8F31CE25-EAAD-4264-AE79-F270D4E8C45D}" type="datetime2">
              <a:rPr lang="en-US" smtClean="0"/>
              <a:pPr/>
              <a:t>Wednesday, December 4, 2024</a:t>
            </a:fld>
            <a:endParaRPr lang="en-US"/>
          </a:p>
        </p:txBody>
      </p:sp>
      <p:pic>
        <p:nvPicPr>
          <p:cNvPr id="3" name="CX at DHS Logo">
            <a:extLst>
              <a:ext uri="{FF2B5EF4-FFF2-40B4-BE49-F238E27FC236}">
                <a16:creationId xmlns:a16="http://schemas.microsoft.com/office/drawing/2014/main" id="{C4D281A6-2305-D79A-E7A0-6EBA00EBF8B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5" name="Page Number">
            <a:extLst>
              <a:ext uri="{FF2B5EF4-FFF2-40B4-BE49-F238E27FC236}">
                <a16:creationId xmlns:a16="http://schemas.microsoft.com/office/drawing/2014/main" id="{78719CF0-B093-F57E-3A9D-0E0889CEEC00}"/>
              </a:ext>
            </a:extLst>
          </p:cNvPr>
          <p:cNvSpPr>
            <a:spLocks noGrp="1"/>
          </p:cNvSpPr>
          <p:nvPr>
            <p:ph type="sldNum" sz="quarter" idx="33"/>
          </p:nvPr>
        </p:nvSpPr>
        <p:spPr/>
        <p:txBody>
          <a:bodyPr>
            <a:noAutofit/>
          </a:bodyPr>
          <a:lstStyle/>
          <a:p>
            <a:fld id="{7E3FB644-010E-4DFA-A8F8-9E6C2819CC85}" type="slidenum">
              <a:rPr lang="en-US" smtClean="0"/>
              <a:pPr/>
              <a:t>‹#›</a:t>
            </a:fld>
            <a:endParaRPr lang="en-US"/>
          </a:p>
        </p:txBody>
      </p:sp>
      <p:sp>
        <p:nvSpPr>
          <p:cNvPr id="33" name="Paragraph 2 Text">
            <a:extLst>
              <a:ext uri="{FF2B5EF4-FFF2-40B4-BE49-F238E27FC236}">
                <a16:creationId xmlns:a16="http://schemas.microsoft.com/office/drawing/2014/main" id="{89395005-2430-804A-6FAB-E9B68993CCB3}"/>
              </a:ext>
            </a:extLst>
          </p:cNvPr>
          <p:cNvSpPr>
            <a:spLocks noGrp="1"/>
          </p:cNvSpPr>
          <p:nvPr>
            <p:ph type="body" sz="quarter" idx="31"/>
          </p:nvPr>
        </p:nvSpPr>
        <p:spPr>
          <a:xfrm>
            <a:off x="6582833" y="4178300"/>
            <a:ext cx="4493683" cy="1625600"/>
          </a:xfrm>
        </p:spPr>
        <p:txBody>
          <a:bodyPr>
            <a:noAutofit/>
          </a:bodyPr>
          <a:lstStyle>
            <a:lvl1pPr>
              <a:defRPr sz="1333">
                <a:solidFill>
                  <a:schemeClr val="bg2"/>
                </a:solidFill>
              </a:defRPr>
            </a:lvl1pPr>
            <a:lvl2pPr marL="231660" indent="-228611">
              <a:buFont typeface="Wingdings" panose="05000000000000000000" pitchFamily="2" charset="2"/>
              <a:buChar cha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p:txBody>
      </p:sp>
      <p:sp>
        <p:nvSpPr>
          <p:cNvPr id="32" name="Paragraph 2 Title">
            <a:extLst>
              <a:ext uri="{FF2B5EF4-FFF2-40B4-BE49-F238E27FC236}">
                <a16:creationId xmlns:a16="http://schemas.microsoft.com/office/drawing/2014/main" id="{2F1C3CD9-A26E-C055-C1B7-A9E22AAF435D}"/>
              </a:ext>
            </a:extLst>
          </p:cNvPr>
          <p:cNvSpPr>
            <a:spLocks noGrp="1"/>
          </p:cNvSpPr>
          <p:nvPr>
            <p:ph type="body" sz="quarter" idx="30"/>
          </p:nvPr>
        </p:nvSpPr>
        <p:spPr>
          <a:xfrm>
            <a:off x="6582833" y="3302000"/>
            <a:ext cx="4493683" cy="957792"/>
          </a:xfrm>
        </p:spPr>
        <p:txBody>
          <a:bodyPr anchor="b">
            <a:noAutofit/>
          </a:bodyPr>
          <a:lstStyle>
            <a:lvl1pPr algn="just">
              <a:defRPr sz="1867">
                <a:solidFill>
                  <a:schemeClr val="bg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31" name="Paragraph 1 Text">
            <a:extLst>
              <a:ext uri="{FF2B5EF4-FFF2-40B4-BE49-F238E27FC236}">
                <a16:creationId xmlns:a16="http://schemas.microsoft.com/office/drawing/2014/main" id="{DE73DC2E-4988-37B0-5ED1-C89121B7C7E9}"/>
              </a:ext>
            </a:extLst>
          </p:cNvPr>
          <p:cNvSpPr>
            <a:spLocks noGrp="1"/>
          </p:cNvSpPr>
          <p:nvPr>
            <p:ph type="body" sz="quarter" idx="29"/>
          </p:nvPr>
        </p:nvSpPr>
        <p:spPr>
          <a:xfrm>
            <a:off x="1021293" y="4178300"/>
            <a:ext cx="4493683" cy="1625600"/>
          </a:xfrm>
        </p:spPr>
        <p:txBody>
          <a:bodyPr>
            <a:noAutofit/>
          </a:bodyPr>
          <a:lstStyle>
            <a:lvl1pPr>
              <a:defRPr sz="1333">
                <a:solidFill>
                  <a:schemeClr val="bg2"/>
                </a:solidFill>
              </a:defRPr>
            </a:lvl1pPr>
            <a:lvl2pPr marL="231660" indent="-228611">
              <a:buFont typeface="Wingdings" panose="05000000000000000000" pitchFamily="2" charset="2"/>
              <a:buChar cha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p:txBody>
      </p:sp>
      <p:sp>
        <p:nvSpPr>
          <p:cNvPr id="29" name="Paragraph 1 Title">
            <a:extLst>
              <a:ext uri="{FF2B5EF4-FFF2-40B4-BE49-F238E27FC236}">
                <a16:creationId xmlns:a16="http://schemas.microsoft.com/office/drawing/2014/main" id="{29BF2527-6A4D-78B8-DD4B-4262D9E50EFC}"/>
              </a:ext>
            </a:extLst>
          </p:cNvPr>
          <p:cNvSpPr>
            <a:spLocks noGrp="1"/>
          </p:cNvSpPr>
          <p:nvPr>
            <p:ph type="body" sz="quarter" idx="28"/>
          </p:nvPr>
        </p:nvSpPr>
        <p:spPr>
          <a:xfrm>
            <a:off x="1021293" y="3302000"/>
            <a:ext cx="4493683" cy="957792"/>
          </a:xfrm>
        </p:spPr>
        <p:txBody>
          <a:bodyPr anchor="b">
            <a:noAutofit/>
          </a:bodyPr>
          <a:lstStyle>
            <a:lvl1pPr algn="just">
              <a:defRPr sz="1867">
                <a:solidFill>
                  <a:schemeClr val="bg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7" name="Title">
            <a:extLst>
              <a:ext uri="{FF2B5EF4-FFF2-40B4-BE49-F238E27FC236}">
                <a16:creationId xmlns:a16="http://schemas.microsoft.com/office/drawing/2014/main" id="{CBD8B720-1887-3E7A-782C-1528B060B892}"/>
              </a:ext>
            </a:extLst>
          </p:cNvPr>
          <p:cNvSpPr>
            <a:spLocks noGrp="1"/>
          </p:cNvSpPr>
          <p:nvPr>
            <p:ph type="title"/>
          </p:nvPr>
        </p:nvSpPr>
        <p:spPr>
          <a:xfrm>
            <a:off x="1021510" y="1717045"/>
            <a:ext cx="10055007" cy="1174323"/>
          </a:xfrm>
          <a:prstGeom prst="rect">
            <a:avLst/>
          </a:prstGeom>
        </p:spPr>
        <p:txBody>
          <a:bodyPr vert="horz" lIns="91440" tIns="45720" rIns="91440" bIns="45720" rtlCol="0" anchor="t">
            <a:noAutofit/>
          </a:bodyPr>
          <a:lstStyle>
            <a:lvl1pPr>
              <a:defRPr>
                <a:solidFill>
                  <a:schemeClr val="bg1"/>
                </a:solidFill>
              </a:defRPr>
            </a:lvl1pPr>
          </a:lstStyle>
          <a:p>
            <a:r>
              <a:rPr lang="en-US"/>
              <a:t>Click to edit Master title style</a:t>
            </a:r>
          </a:p>
        </p:txBody>
      </p:sp>
      <p:sp>
        <p:nvSpPr>
          <p:cNvPr id="7" name="Subsection Header">
            <a:extLst>
              <a:ext uri="{FF2B5EF4-FFF2-40B4-BE49-F238E27FC236}">
                <a16:creationId xmlns:a16="http://schemas.microsoft.com/office/drawing/2014/main" id="{D5E661B0-ED89-12BC-3035-9B82918A4F24}"/>
              </a:ext>
            </a:extLst>
          </p:cNvPr>
          <p:cNvSpPr>
            <a:spLocks noGrp="1"/>
          </p:cNvSpPr>
          <p:nvPr>
            <p:ph type="body" sz="quarter" idx="25" hasCustomPrompt="1"/>
          </p:nvPr>
        </p:nvSpPr>
        <p:spPr>
          <a:xfrm>
            <a:off x="2986387" y="1286463"/>
            <a:ext cx="2183297" cy="509059"/>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6" name="Section Header">
            <a:extLst>
              <a:ext uri="{FF2B5EF4-FFF2-40B4-BE49-F238E27FC236}">
                <a16:creationId xmlns:a16="http://schemas.microsoft.com/office/drawing/2014/main" id="{FB1E348A-F046-359A-9EEA-4864DEF760C9}"/>
              </a:ext>
            </a:extLst>
          </p:cNvPr>
          <p:cNvSpPr>
            <a:spLocks noGrp="1"/>
          </p:cNvSpPr>
          <p:nvPr>
            <p:ph type="body" sz="quarter" idx="24" hasCustomPrompt="1"/>
          </p:nvPr>
        </p:nvSpPr>
        <p:spPr>
          <a:xfrm>
            <a:off x="1025468" y="1286463"/>
            <a:ext cx="1915233" cy="509059"/>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614205668"/>
      </p:ext>
    </p:extLst>
  </p:cSld>
  <p:clrMapOvr>
    <a:masterClrMapping/>
  </p:clrMapOvr>
  <p:extLst>
    <p:ext uri="{DCECCB84-F9BA-43D5-87BE-67443E8EF086}">
      <p15:sldGuideLst xmlns:p15="http://schemas.microsoft.com/office/powerpoint/2012/main">
        <p15:guide id="1" orient="horz" pos="32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gures">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52E31D75-A3C3-59B9-4F01-32EE33B66433}"/>
              </a:ext>
              <a:ext uri="{C183D7F6-B498-43B3-948B-1728B52AA6E4}">
                <adec:decorative xmlns:adec="http://schemas.microsoft.com/office/drawing/2017/decorative" val="1"/>
              </a:ext>
            </a:extLst>
          </p:cNvPr>
          <p:cNvSpPr>
            <a:spLocks noGrp="1"/>
          </p:cNvSpPr>
          <p:nvPr>
            <p:ph type="dt" sz="half" idx="49"/>
          </p:nvPr>
        </p:nvSpPr>
        <p:spPr/>
        <p:txBody>
          <a:bodyPr>
            <a:noAutofit/>
          </a:bodyPr>
          <a:lstStyle/>
          <a:p>
            <a:fld id="{8F31CE25-EAAD-4264-AE79-F270D4E8C45D}" type="datetime2">
              <a:rPr lang="en-US" smtClean="0"/>
              <a:pPr/>
              <a:t>Wednesday, December 4, 2024</a:t>
            </a:fld>
            <a:endParaRPr lang="en-US"/>
          </a:p>
        </p:txBody>
      </p:sp>
      <p:pic>
        <p:nvPicPr>
          <p:cNvPr id="7" name="CX at DHS Logo">
            <a:extLst>
              <a:ext uri="{FF2B5EF4-FFF2-40B4-BE49-F238E27FC236}">
                <a16:creationId xmlns:a16="http://schemas.microsoft.com/office/drawing/2014/main" id="{FF5B6810-B09D-CC18-D12C-A35859F8961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EC1C4C78-E016-E1B0-94B9-E2273BE56729}"/>
              </a:ext>
            </a:extLst>
          </p:cNvPr>
          <p:cNvSpPr>
            <a:spLocks noGrp="1"/>
          </p:cNvSpPr>
          <p:nvPr>
            <p:ph type="sldNum" sz="quarter" idx="50"/>
          </p:nvPr>
        </p:nvSpPr>
        <p:spPr/>
        <p:txBody>
          <a:bodyPr>
            <a:noAutofit/>
          </a:bodyPr>
          <a:lstStyle/>
          <a:p>
            <a:fld id="{7E3FB644-010E-4DFA-A8F8-9E6C2819CC85}" type="slidenum">
              <a:rPr lang="en-US" smtClean="0"/>
              <a:pPr/>
              <a:t>‹#›</a:t>
            </a:fld>
            <a:endParaRPr lang="en-US"/>
          </a:p>
        </p:txBody>
      </p:sp>
      <p:sp>
        <p:nvSpPr>
          <p:cNvPr id="66" name="Figure Text">
            <a:extLst>
              <a:ext uri="{FF2B5EF4-FFF2-40B4-BE49-F238E27FC236}">
                <a16:creationId xmlns:a16="http://schemas.microsoft.com/office/drawing/2014/main" id="{7752D71F-1BB7-2D24-D76B-60EA0F0F513E}"/>
              </a:ext>
            </a:extLst>
          </p:cNvPr>
          <p:cNvSpPr>
            <a:spLocks noGrp="1"/>
          </p:cNvSpPr>
          <p:nvPr>
            <p:ph type="body" sz="quarter" idx="48"/>
          </p:nvPr>
        </p:nvSpPr>
        <p:spPr>
          <a:xfrm>
            <a:off x="8624795" y="5367898"/>
            <a:ext cx="2472267"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59" name="Figure">
            <a:extLst>
              <a:ext uri="{FF2B5EF4-FFF2-40B4-BE49-F238E27FC236}">
                <a16:creationId xmlns:a16="http://schemas.microsoft.com/office/drawing/2014/main" id="{A40A81AA-1F89-868E-6102-3BBF5925AE58}"/>
              </a:ext>
            </a:extLst>
          </p:cNvPr>
          <p:cNvSpPr>
            <a:spLocks noGrp="1"/>
          </p:cNvSpPr>
          <p:nvPr>
            <p:ph type="body" sz="quarter" idx="42" hasCustomPrompt="1"/>
          </p:nvPr>
        </p:nvSpPr>
        <p:spPr>
          <a:xfrm>
            <a:off x="8602351" y="4576264"/>
            <a:ext cx="2474166" cy="931333"/>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0000</a:t>
            </a:r>
          </a:p>
        </p:txBody>
      </p:sp>
      <p:sp>
        <p:nvSpPr>
          <p:cNvPr id="65" name="Figure Text">
            <a:extLst>
              <a:ext uri="{FF2B5EF4-FFF2-40B4-BE49-F238E27FC236}">
                <a16:creationId xmlns:a16="http://schemas.microsoft.com/office/drawing/2014/main" id="{35B4E2C5-D1DA-FE89-3F23-B195D44C1011}"/>
              </a:ext>
            </a:extLst>
          </p:cNvPr>
          <p:cNvSpPr>
            <a:spLocks noGrp="1"/>
          </p:cNvSpPr>
          <p:nvPr>
            <p:ph type="body" sz="quarter" idx="47"/>
          </p:nvPr>
        </p:nvSpPr>
        <p:spPr>
          <a:xfrm>
            <a:off x="6095655" y="5367898"/>
            <a:ext cx="2472267"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56" name="Figure">
            <a:extLst>
              <a:ext uri="{FF2B5EF4-FFF2-40B4-BE49-F238E27FC236}">
                <a16:creationId xmlns:a16="http://schemas.microsoft.com/office/drawing/2014/main" id="{206FC8FA-6DCC-F6D1-BABD-2DC7D010EDF8}"/>
              </a:ext>
            </a:extLst>
          </p:cNvPr>
          <p:cNvSpPr>
            <a:spLocks noGrp="1"/>
          </p:cNvSpPr>
          <p:nvPr>
            <p:ph type="body" sz="quarter" idx="39" hasCustomPrompt="1"/>
          </p:nvPr>
        </p:nvSpPr>
        <p:spPr>
          <a:xfrm>
            <a:off x="6067243" y="4576264"/>
            <a:ext cx="2474166" cy="931333"/>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0000</a:t>
            </a:r>
          </a:p>
        </p:txBody>
      </p:sp>
      <p:sp>
        <p:nvSpPr>
          <p:cNvPr id="64" name="Figure Text">
            <a:extLst>
              <a:ext uri="{FF2B5EF4-FFF2-40B4-BE49-F238E27FC236}">
                <a16:creationId xmlns:a16="http://schemas.microsoft.com/office/drawing/2014/main" id="{769690CE-F20F-E81F-F8B0-297E522B4779}"/>
              </a:ext>
            </a:extLst>
          </p:cNvPr>
          <p:cNvSpPr>
            <a:spLocks noGrp="1"/>
          </p:cNvSpPr>
          <p:nvPr>
            <p:ph type="body" sz="quarter" idx="46"/>
          </p:nvPr>
        </p:nvSpPr>
        <p:spPr>
          <a:xfrm>
            <a:off x="3556143" y="5367898"/>
            <a:ext cx="2472267"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53" name="Figure">
            <a:extLst>
              <a:ext uri="{FF2B5EF4-FFF2-40B4-BE49-F238E27FC236}">
                <a16:creationId xmlns:a16="http://schemas.microsoft.com/office/drawing/2014/main" id="{443C079D-C21F-A253-E62F-5F2CE689A844}"/>
              </a:ext>
            </a:extLst>
          </p:cNvPr>
          <p:cNvSpPr>
            <a:spLocks noGrp="1"/>
          </p:cNvSpPr>
          <p:nvPr>
            <p:ph type="body" sz="quarter" idx="36" hasCustomPrompt="1"/>
          </p:nvPr>
        </p:nvSpPr>
        <p:spPr>
          <a:xfrm>
            <a:off x="3536768" y="4576264"/>
            <a:ext cx="2474166" cy="931333"/>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0000</a:t>
            </a:r>
          </a:p>
        </p:txBody>
      </p:sp>
      <p:sp>
        <p:nvSpPr>
          <p:cNvPr id="63" name="Figure Text">
            <a:extLst>
              <a:ext uri="{FF2B5EF4-FFF2-40B4-BE49-F238E27FC236}">
                <a16:creationId xmlns:a16="http://schemas.microsoft.com/office/drawing/2014/main" id="{8AE6F1BD-B8DE-3516-6601-726D4133FBC7}"/>
              </a:ext>
            </a:extLst>
          </p:cNvPr>
          <p:cNvSpPr>
            <a:spLocks noGrp="1"/>
          </p:cNvSpPr>
          <p:nvPr>
            <p:ph type="body" sz="quarter" idx="45"/>
          </p:nvPr>
        </p:nvSpPr>
        <p:spPr>
          <a:xfrm>
            <a:off x="1021292" y="5367898"/>
            <a:ext cx="2472267" cy="498115"/>
          </a:xfrm>
        </p:spPr>
        <p:txBody>
          <a:bodyPr anchor="b">
            <a:noAutofit/>
          </a:bodyPr>
          <a:lstStyle>
            <a:lvl1pPr>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47" name="Figure">
            <a:extLst>
              <a:ext uri="{FF2B5EF4-FFF2-40B4-BE49-F238E27FC236}">
                <a16:creationId xmlns:a16="http://schemas.microsoft.com/office/drawing/2014/main" id="{7CCDA188-3373-096C-5ADD-636CD65765E2}"/>
              </a:ext>
            </a:extLst>
          </p:cNvPr>
          <p:cNvSpPr>
            <a:spLocks noGrp="1"/>
          </p:cNvSpPr>
          <p:nvPr>
            <p:ph type="body" sz="quarter" idx="34" hasCustomPrompt="1"/>
          </p:nvPr>
        </p:nvSpPr>
        <p:spPr>
          <a:xfrm>
            <a:off x="1003518" y="4576264"/>
            <a:ext cx="2474166" cy="931333"/>
          </a:xfrm>
        </p:spPr>
        <p:txBody>
          <a:bodyPr>
            <a:noAutofit/>
          </a:bodyPr>
          <a:lstStyle>
            <a:lvl1pPr>
              <a:defRPr sz="3200">
                <a:latin typeface="+mj-lt"/>
                <a:cs typeface="Poppins SemiBold" panose="00000700000000000000" pitchFamily="2" charset="0"/>
              </a:defRPr>
            </a:lvl1pPr>
            <a:lvl2pPr>
              <a:defRPr sz="3200">
                <a:latin typeface="Poppins SemiBold" panose="00000700000000000000" pitchFamily="2" charset="0"/>
                <a:cs typeface="Poppins SemiBold" panose="00000700000000000000" pitchFamily="2" charset="0"/>
              </a:defRPr>
            </a:lvl2pPr>
            <a:lvl3pPr>
              <a:defRPr sz="3200">
                <a:latin typeface="Poppins SemiBold" panose="00000700000000000000" pitchFamily="2" charset="0"/>
                <a:cs typeface="Poppins SemiBold" panose="00000700000000000000" pitchFamily="2" charset="0"/>
              </a:defRPr>
            </a:lvl3pPr>
            <a:lvl4pPr>
              <a:defRPr sz="3200">
                <a:latin typeface="Poppins SemiBold" panose="00000700000000000000" pitchFamily="2" charset="0"/>
                <a:cs typeface="Poppins SemiBold" panose="00000700000000000000" pitchFamily="2" charset="0"/>
              </a:defRPr>
            </a:lvl4pPr>
            <a:lvl5pPr>
              <a:defRPr sz="3200">
                <a:latin typeface="Poppins SemiBold" panose="00000700000000000000" pitchFamily="2" charset="0"/>
                <a:cs typeface="Poppins SemiBold" panose="00000700000000000000" pitchFamily="2" charset="0"/>
              </a:defRPr>
            </a:lvl5pPr>
          </a:lstStyle>
          <a:p>
            <a:pPr lvl="0"/>
            <a:r>
              <a:rPr lang="en-US"/>
              <a:t>0000</a:t>
            </a:r>
          </a:p>
        </p:txBody>
      </p:sp>
      <p:sp>
        <p:nvSpPr>
          <p:cNvPr id="43" name="Title">
            <a:extLst>
              <a:ext uri="{FF2B5EF4-FFF2-40B4-BE49-F238E27FC236}">
                <a16:creationId xmlns:a16="http://schemas.microsoft.com/office/drawing/2014/main" id="{AD77454B-BC93-51A3-3F47-DC2D7C45A66C}"/>
              </a:ext>
            </a:extLst>
          </p:cNvPr>
          <p:cNvSpPr>
            <a:spLocks noGrp="1"/>
          </p:cNvSpPr>
          <p:nvPr>
            <p:ph type="title"/>
          </p:nvPr>
        </p:nvSpPr>
        <p:spPr>
          <a:xfrm>
            <a:off x="1021510" y="2507416"/>
            <a:ext cx="10055007" cy="1284344"/>
          </a:xfrm>
          <a:prstGeom prst="rect">
            <a:avLst/>
          </a:prstGeom>
        </p:spPr>
        <p:txBody>
          <a:bodyPr vert="horz" lIns="91440" tIns="45720" rIns="91440" bIns="45720" rtlCol="0" anchor="t">
            <a:noAutofit/>
          </a:bodyPr>
          <a:lstStyle/>
          <a:p>
            <a:r>
              <a:rPr lang="en-US"/>
              <a:t>Click to edit Master title style</a:t>
            </a:r>
          </a:p>
        </p:txBody>
      </p:sp>
      <p:sp>
        <p:nvSpPr>
          <p:cNvPr id="5" name="Subsection Header">
            <a:extLst>
              <a:ext uri="{FF2B5EF4-FFF2-40B4-BE49-F238E27FC236}">
                <a16:creationId xmlns:a16="http://schemas.microsoft.com/office/drawing/2014/main" id="{31868556-62B3-331B-B466-ED1530E3E1A8}"/>
              </a:ext>
            </a:extLst>
          </p:cNvPr>
          <p:cNvSpPr>
            <a:spLocks noGrp="1"/>
          </p:cNvSpPr>
          <p:nvPr>
            <p:ph type="body" sz="quarter" idx="25" hasCustomPrompt="1"/>
          </p:nvPr>
        </p:nvSpPr>
        <p:spPr>
          <a:xfrm>
            <a:off x="2717213" y="2079953"/>
            <a:ext cx="2183297"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 name="Section Header">
            <a:extLst>
              <a:ext uri="{FF2B5EF4-FFF2-40B4-BE49-F238E27FC236}">
                <a16:creationId xmlns:a16="http://schemas.microsoft.com/office/drawing/2014/main" id="{62C8AB47-5656-9603-24FF-64AB8AE8D386}"/>
              </a:ext>
            </a:extLst>
          </p:cNvPr>
          <p:cNvSpPr>
            <a:spLocks noGrp="1"/>
          </p:cNvSpPr>
          <p:nvPr>
            <p:ph type="body" sz="quarter" idx="24" hasCustomPrompt="1"/>
          </p:nvPr>
        </p:nvSpPr>
        <p:spPr>
          <a:xfrm>
            <a:off x="1025468" y="2079953"/>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919235697"/>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ull Quote">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52E31D75-A3C3-59B9-4F01-32EE33B66433}"/>
              </a:ext>
              <a:ext uri="{C183D7F6-B498-43B3-948B-1728B52AA6E4}">
                <adec:decorative xmlns:adec="http://schemas.microsoft.com/office/drawing/2017/decorative" val="1"/>
              </a:ext>
            </a:extLst>
          </p:cNvPr>
          <p:cNvSpPr>
            <a:spLocks noGrp="1"/>
          </p:cNvSpPr>
          <p:nvPr>
            <p:ph type="dt" sz="half" idx="49"/>
          </p:nvPr>
        </p:nvSpPr>
        <p:spPr/>
        <p:txBody>
          <a:bodyPr>
            <a:noAutofit/>
          </a:bodyPr>
          <a:lstStyle/>
          <a:p>
            <a:fld id="{8F31CE25-EAAD-4264-AE79-F270D4E8C45D}" type="datetime2">
              <a:rPr lang="en-US" smtClean="0"/>
              <a:pPr/>
              <a:t>Wednesday, December 4, 2024</a:t>
            </a:fld>
            <a:endParaRPr lang="en-US"/>
          </a:p>
        </p:txBody>
      </p:sp>
      <p:pic>
        <p:nvPicPr>
          <p:cNvPr id="7" name="CX at DHS Logo">
            <a:extLst>
              <a:ext uri="{FF2B5EF4-FFF2-40B4-BE49-F238E27FC236}">
                <a16:creationId xmlns:a16="http://schemas.microsoft.com/office/drawing/2014/main" id="{2DFFD713-6282-BE4C-027D-1A707B13A01E}"/>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EC1C4C78-E016-E1B0-94B9-E2273BE56729}"/>
              </a:ext>
            </a:extLst>
          </p:cNvPr>
          <p:cNvSpPr>
            <a:spLocks noGrp="1"/>
          </p:cNvSpPr>
          <p:nvPr>
            <p:ph type="sldNum" sz="quarter" idx="50"/>
          </p:nvPr>
        </p:nvSpPr>
        <p:spPr/>
        <p:txBody>
          <a:bodyPr>
            <a:noAutofit/>
          </a:bodyPr>
          <a:lstStyle/>
          <a:p>
            <a:fld id="{7E3FB644-010E-4DFA-A8F8-9E6C2819CC85}" type="slidenum">
              <a:rPr lang="en-US" smtClean="0"/>
              <a:pPr/>
              <a:t>‹#›</a:t>
            </a:fld>
            <a:endParaRPr lang="en-US"/>
          </a:p>
        </p:txBody>
      </p:sp>
      <p:sp>
        <p:nvSpPr>
          <p:cNvPr id="43" name="Title">
            <a:extLst>
              <a:ext uri="{FF2B5EF4-FFF2-40B4-BE49-F238E27FC236}">
                <a16:creationId xmlns:a16="http://schemas.microsoft.com/office/drawing/2014/main" id="{AD77454B-BC93-51A3-3F47-DC2D7C45A66C}"/>
              </a:ext>
            </a:extLst>
          </p:cNvPr>
          <p:cNvSpPr>
            <a:spLocks noGrp="1"/>
          </p:cNvSpPr>
          <p:nvPr>
            <p:ph type="title"/>
          </p:nvPr>
        </p:nvSpPr>
        <p:spPr>
          <a:xfrm>
            <a:off x="1021510" y="3208060"/>
            <a:ext cx="10055007" cy="1284344"/>
          </a:xfrm>
          <a:prstGeom prst="rect">
            <a:avLst/>
          </a:prstGeom>
        </p:spPr>
        <p:txBody>
          <a:bodyPr vert="horz" lIns="91440" tIns="45720" rIns="91440" bIns="45720" rtlCol="0" anchor="t">
            <a:noAutofit/>
          </a:bodyPr>
          <a:lstStyle/>
          <a:p>
            <a:r>
              <a:rPr lang="en-US"/>
              <a:t>Click to edit Master title style</a:t>
            </a:r>
          </a:p>
        </p:txBody>
      </p:sp>
      <p:sp>
        <p:nvSpPr>
          <p:cNvPr id="5" name="Subsection Header">
            <a:extLst>
              <a:ext uri="{FF2B5EF4-FFF2-40B4-BE49-F238E27FC236}">
                <a16:creationId xmlns:a16="http://schemas.microsoft.com/office/drawing/2014/main" id="{31868556-62B3-331B-B466-ED1530E3E1A8}"/>
              </a:ext>
            </a:extLst>
          </p:cNvPr>
          <p:cNvSpPr>
            <a:spLocks noGrp="1"/>
          </p:cNvSpPr>
          <p:nvPr>
            <p:ph type="body" sz="quarter" idx="25" hasCustomPrompt="1"/>
          </p:nvPr>
        </p:nvSpPr>
        <p:spPr>
          <a:xfrm>
            <a:off x="2986387" y="2780597"/>
            <a:ext cx="2183297"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 name="Section Header">
            <a:extLst>
              <a:ext uri="{FF2B5EF4-FFF2-40B4-BE49-F238E27FC236}">
                <a16:creationId xmlns:a16="http://schemas.microsoft.com/office/drawing/2014/main" id="{62C8AB47-5656-9603-24FF-64AB8AE8D386}"/>
              </a:ext>
            </a:extLst>
          </p:cNvPr>
          <p:cNvSpPr>
            <a:spLocks noGrp="1"/>
          </p:cNvSpPr>
          <p:nvPr>
            <p:ph type="body" sz="quarter" idx="24" hasCustomPrompt="1"/>
          </p:nvPr>
        </p:nvSpPr>
        <p:spPr>
          <a:xfrm>
            <a:off x="1025468" y="2780597"/>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351820939"/>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and Topic">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1F3579F9-4DE7-708F-1A58-3917FE42F434}"/>
              </a:ext>
              <a:ext uri="{C183D7F6-B498-43B3-948B-1728B52AA6E4}">
                <adec:decorative xmlns:adec="http://schemas.microsoft.com/office/drawing/2017/decorative" val="1"/>
              </a:ext>
            </a:extLst>
          </p:cNvPr>
          <p:cNvSpPr>
            <a:spLocks noGrp="1"/>
          </p:cNvSpPr>
          <p:nvPr>
            <p:ph type="dt" sz="half" idx="34"/>
          </p:nvPr>
        </p:nvSpPr>
        <p:spPr/>
        <p:txBody>
          <a:bodyPr>
            <a:noAutofit/>
          </a:bodyPr>
          <a:lstStyle/>
          <a:p>
            <a:fld id="{8F31CE25-EAAD-4264-AE79-F270D4E8C45D}" type="datetime2">
              <a:rPr lang="en-US" smtClean="0"/>
              <a:pPr/>
              <a:t>Wednesday, December 4, 2024</a:t>
            </a:fld>
            <a:endParaRPr lang="en-US"/>
          </a:p>
        </p:txBody>
      </p:sp>
      <p:pic>
        <p:nvPicPr>
          <p:cNvPr id="4" name="CX at DHS Logo">
            <a:extLst>
              <a:ext uri="{FF2B5EF4-FFF2-40B4-BE49-F238E27FC236}">
                <a16:creationId xmlns:a16="http://schemas.microsoft.com/office/drawing/2014/main" id="{89FC81EE-F0C6-243B-B645-E27964A4DEB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A9E85B58-2610-0A04-63C7-57416A9CA0E2}"/>
              </a:ext>
            </a:extLst>
          </p:cNvPr>
          <p:cNvSpPr>
            <a:spLocks noGrp="1"/>
          </p:cNvSpPr>
          <p:nvPr>
            <p:ph type="sldNum" sz="quarter" idx="35"/>
          </p:nvPr>
        </p:nvSpPr>
        <p:spPr/>
        <p:txBody>
          <a:bodyPr>
            <a:noAutofit/>
          </a:bodyPr>
          <a:lstStyle/>
          <a:p>
            <a:fld id="{7E3FB644-010E-4DFA-A8F8-9E6C2819CC85}" type="slidenum">
              <a:rPr lang="en-US" smtClean="0"/>
              <a:pPr/>
              <a:t>‹#›</a:t>
            </a:fld>
            <a:endParaRPr lang="en-US"/>
          </a:p>
        </p:txBody>
      </p:sp>
      <p:sp>
        <p:nvSpPr>
          <p:cNvPr id="31" name="Paragraph">
            <a:extLst>
              <a:ext uri="{FF2B5EF4-FFF2-40B4-BE49-F238E27FC236}">
                <a16:creationId xmlns:a16="http://schemas.microsoft.com/office/drawing/2014/main" id="{924E3DA1-D359-6B8F-1446-30C4F81419F1}"/>
              </a:ext>
            </a:extLst>
          </p:cNvPr>
          <p:cNvSpPr>
            <a:spLocks noGrp="1"/>
          </p:cNvSpPr>
          <p:nvPr>
            <p:ph type="body" sz="quarter" idx="22" hasCustomPrompt="1"/>
          </p:nvPr>
        </p:nvSpPr>
        <p:spPr>
          <a:xfrm>
            <a:off x="6942705" y="2692400"/>
            <a:ext cx="4133812" cy="3098800"/>
          </a:xfrm>
        </p:spPr>
        <p:txBody>
          <a:bodyPr>
            <a:noAutofit/>
          </a:body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 </a:t>
            </a:r>
          </a:p>
        </p:txBody>
      </p:sp>
      <p:sp>
        <p:nvSpPr>
          <p:cNvPr id="34" name="Title">
            <a:extLst>
              <a:ext uri="{FF2B5EF4-FFF2-40B4-BE49-F238E27FC236}">
                <a16:creationId xmlns:a16="http://schemas.microsoft.com/office/drawing/2014/main" id="{8324C795-F1CC-96BF-5B23-2C86976467AA}"/>
              </a:ext>
            </a:extLst>
          </p:cNvPr>
          <p:cNvSpPr>
            <a:spLocks noGrp="1"/>
          </p:cNvSpPr>
          <p:nvPr>
            <p:ph type="title"/>
          </p:nvPr>
        </p:nvSpPr>
        <p:spPr>
          <a:xfrm>
            <a:off x="6942705" y="1789637"/>
            <a:ext cx="4133812" cy="1284344"/>
          </a:xfrm>
          <a:prstGeom prst="rect">
            <a:avLst/>
          </a:prstGeom>
        </p:spPr>
        <p:txBody>
          <a:bodyPr vert="horz" lIns="91440" tIns="45720" rIns="91440" bIns="45720" rtlCol="0" anchor="t">
            <a:noAutofit/>
          </a:bodyPr>
          <a:lstStyle>
            <a:lvl1pPr>
              <a:lnSpc>
                <a:spcPct val="110000"/>
              </a:lnSpc>
              <a:defRPr sz="1867"/>
            </a:lvl1pPr>
          </a:lstStyle>
          <a:p>
            <a:r>
              <a:rPr lang="en-US"/>
              <a:t>Click to edit Master title style</a:t>
            </a:r>
          </a:p>
        </p:txBody>
      </p:sp>
      <p:sp>
        <p:nvSpPr>
          <p:cNvPr id="33" name="Subsection Header">
            <a:extLst>
              <a:ext uri="{FF2B5EF4-FFF2-40B4-BE49-F238E27FC236}">
                <a16:creationId xmlns:a16="http://schemas.microsoft.com/office/drawing/2014/main" id="{9E936365-F3AF-08C4-0139-6F5C444B54F2}"/>
              </a:ext>
            </a:extLst>
          </p:cNvPr>
          <p:cNvSpPr>
            <a:spLocks noGrp="1"/>
          </p:cNvSpPr>
          <p:nvPr>
            <p:ph type="body" sz="quarter" idx="33" hasCustomPrompt="1"/>
          </p:nvPr>
        </p:nvSpPr>
        <p:spPr>
          <a:xfrm>
            <a:off x="8903624" y="1290421"/>
            <a:ext cx="1915233"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32" name="Section Header">
            <a:extLst>
              <a:ext uri="{FF2B5EF4-FFF2-40B4-BE49-F238E27FC236}">
                <a16:creationId xmlns:a16="http://schemas.microsoft.com/office/drawing/2014/main" id="{489EA70D-D2B6-FF25-5790-7CECD7FA0F53}"/>
              </a:ext>
            </a:extLst>
          </p:cNvPr>
          <p:cNvSpPr>
            <a:spLocks noGrp="1"/>
          </p:cNvSpPr>
          <p:nvPr>
            <p:ph type="body" sz="quarter" idx="32" hasCustomPrompt="1"/>
          </p:nvPr>
        </p:nvSpPr>
        <p:spPr>
          <a:xfrm>
            <a:off x="6942705" y="1290421"/>
            <a:ext cx="1915233" cy="509059"/>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
        <p:nvSpPr>
          <p:cNvPr id="5" name="Picture">
            <a:extLst>
              <a:ext uri="{FF2B5EF4-FFF2-40B4-BE49-F238E27FC236}">
                <a16:creationId xmlns:a16="http://schemas.microsoft.com/office/drawing/2014/main" id="{382D4EC2-67C5-93DD-D562-57858F62BC97}"/>
              </a:ext>
            </a:extLst>
          </p:cNvPr>
          <p:cNvSpPr>
            <a:spLocks noGrp="1"/>
          </p:cNvSpPr>
          <p:nvPr>
            <p:ph type="pic" sz="quarter" idx="13"/>
          </p:nvPr>
        </p:nvSpPr>
        <p:spPr>
          <a:xfrm>
            <a:off x="1098550" y="1066800"/>
            <a:ext cx="4913842" cy="4724400"/>
          </a:xfrm>
        </p:spPr>
        <p:txBody>
          <a:bodyPr>
            <a:noAutofit/>
          </a:bodyPr>
          <a:lstStyle>
            <a:lvl1pPr marL="0" indent="0">
              <a:buNone/>
              <a:defRPr/>
            </a:lvl1pPr>
          </a:lstStyle>
          <a:p>
            <a:endParaRPr lang="en-US"/>
          </a:p>
        </p:txBody>
      </p:sp>
    </p:spTree>
    <p:extLst>
      <p:ext uri="{BB962C8B-B14F-4D97-AF65-F5344CB8AC3E}">
        <p14:creationId xmlns:p14="http://schemas.microsoft.com/office/powerpoint/2010/main" val="2958278227"/>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and Topic_Blue">
    <p:spTree>
      <p:nvGrpSpPr>
        <p:cNvPr id="1" name=""/>
        <p:cNvGrpSpPr/>
        <p:nvPr/>
      </p:nvGrpSpPr>
      <p:grpSpPr>
        <a:xfrm>
          <a:off x="0" y="0"/>
          <a:ext cx="0" cy="0"/>
          <a:chOff x="0" y="0"/>
          <a:chExt cx="0" cy="0"/>
        </a:xfrm>
      </p:grpSpPr>
      <p:sp>
        <p:nvSpPr>
          <p:cNvPr id="2" name="Background Element">
            <a:extLst>
              <a:ext uri="{FF2B5EF4-FFF2-40B4-BE49-F238E27FC236}">
                <a16:creationId xmlns:a16="http://schemas.microsoft.com/office/drawing/2014/main" id="{56FFEA79-E0B1-A6DF-3A13-BE78C9302E97}"/>
              </a:ext>
              <a:ext uri="{C183D7F6-B498-43B3-948B-1728B52AA6E4}">
                <adec:decorative xmlns:adec="http://schemas.microsoft.com/office/drawing/2017/decorative" val="1"/>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 name="Date">
            <a:extLst>
              <a:ext uri="{FF2B5EF4-FFF2-40B4-BE49-F238E27FC236}">
                <a16:creationId xmlns:a16="http://schemas.microsoft.com/office/drawing/2014/main" id="{F206A7A9-5E19-D25E-3CB7-30618BA49F5E}"/>
              </a:ext>
              <a:ext uri="{C183D7F6-B498-43B3-948B-1728B52AA6E4}">
                <adec:decorative xmlns:adec="http://schemas.microsoft.com/office/drawing/2017/decorative" val="1"/>
              </a:ext>
            </a:extLst>
          </p:cNvPr>
          <p:cNvSpPr>
            <a:spLocks noGrp="1"/>
          </p:cNvSpPr>
          <p:nvPr>
            <p:ph type="dt" sz="half" idx="34"/>
          </p:nvPr>
        </p:nvSpPr>
        <p:spPr/>
        <p:txBody>
          <a:bodyPr>
            <a:noAutofit/>
          </a:bodyPr>
          <a:lstStyle/>
          <a:p>
            <a:fld id="{8F31CE25-EAAD-4264-AE79-F270D4E8C45D}" type="datetime2">
              <a:rPr lang="en-US" smtClean="0"/>
              <a:pPr/>
              <a:t>Wednesday, December 4, 2024</a:t>
            </a:fld>
            <a:endParaRPr lang="en-US"/>
          </a:p>
        </p:txBody>
      </p:sp>
      <p:pic>
        <p:nvPicPr>
          <p:cNvPr id="10" name="CX at DHS Logo">
            <a:extLst>
              <a:ext uri="{FF2B5EF4-FFF2-40B4-BE49-F238E27FC236}">
                <a16:creationId xmlns:a16="http://schemas.microsoft.com/office/drawing/2014/main" id="{AA34EEB0-23E6-A061-EEFF-0E700DEA1D3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8" name="Page Number">
            <a:extLst>
              <a:ext uri="{FF2B5EF4-FFF2-40B4-BE49-F238E27FC236}">
                <a16:creationId xmlns:a16="http://schemas.microsoft.com/office/drawing/2014/main" id="{EA037E53-E34D-ABC3-F2FF-E1DFC450D371}"/>
              </a:ext>
            </a:extLst>
          </p:cNvPr>
          <p:cNvSpPr>
            <a:spLocks noGrp="1"/>
          </p:cNvSpPr>
          <p:nvPr>
            <p:ph type="sldNum" sz="quarter" idx="35"/>
          </p:nvPr>
        </p:nvSpPr>
        <p:spPr/>
        <p:txBody>
          <a:bodyPr>
            <a:noAutofit/>
          </a:bodyPr>
          <a:lstStyle/>
          <a:p>
            <a:fld id="{7E3FB644-010E-4DFA-A8F8-9E6C2819CC85}" type="slidenum">
              <a:rPr lang="en-US" smtClean="0"/>
              <a:pPr/>
              <a:t>‹#›</a:t>
            </a:fld>
            <a:endParaRPr lang="en-US"/>
          </a:p>
        </p:txBody>
      </p:sp>
      <p:sp>
        <p:nvSpPr>
          <p:cNvPr id="31" name="Paragraph">
            <a:extLst>
              <a:ext uri="{FF2B5EF4-FFF2-40B4-BE49-F238E27FC236}">
                <a16:creationId xmlns:a16="http://schemas.microsoft.com/office/drawing/2014/main" id="{924E3DA1-D359-6B8F-1446-30C4F81419F1}"/>
              </a:ext>
            </a:extLst>
          </p:cNvPr>
          <p:cNvSpPr>
            <a:spLocks noGrp="1"/>
          </p:cNvSpPr>
          <p:nvPr>
            <p:ph type="body" sz="quarter" idx="22" hasCustomPrompt="1"/>
          </p:nvPr>
        </p:nvSpPr>
        <p:spPr>
          <a:xfrm>
            <a:off x="6942705" y="3352800"/>
            <a:ext cx="4133812" cy="2438400"/>
          </a:xfrm>
        </p:spPr>
        <p:txBody>
          <a:bodyPr>
            <a:noAutofit/>
          </a:body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6" name="Title">
            <a:extLst>
              <a:ext uri="{FF2B5EF4-FFF2-40B4-BE49-F238E27FC236}">
                <a16:creationId xmlns:a16="http://schemas.microsoft.com/office/drawing/2014/main" id="{1C148ABB-6E21-3702-DA47-B93937E8843B}"/>
              </a:ext>
            </a:extLst>
          </p:cNvPr>
          <p:cNvSpPr>
            <a:spLocks noGrp="1"/>
          </p:cNvSpPr>
          <p:nvPr>
            <p:ph type="title"/>
          </p:nvPr>
        </p:nvSpPr>
        <p:spPr>
          <a:xfrm>
            <a:off x="6942705" y="2263771"/>
            <a:ext cx="4133812" cy="802796"/>
          </a:xfrm>
          <a:prstGeom prst="rect">
            <a:avLst/>
          </a:prstGeom>
        </p:spPr>
        <p:txBody>
          <a:bodyPr vert="horz" lIns="91440" tIns="45720" rIns="91440" bIns="45720" rtlCol="0" anchor="t">
            <a:noAutofit/>
          </a:bodyPr>
          <a:lstStyle>
            <a:lvl1pPr>
              <a:lnSpc>
                <a:spcPct val="110000"/>
              </a:lnSpc>
              <a:defRPr sz="1867">
                <a:solidFill>
                  <a:schemeClr val="bg1"/>
                </a:solidFill>
              </a:defRPr>
            </a:lvl1pPr>
          </a:lstStyle>
          <a:p>
            <a:r>
              <a:rPr lang="en-US"/>
              <a:t>Click to edit Master title style</a:t>
            </a:r>
          </a:p>
        </p:txBody>
      </p:sp>
      <p:sp>
        <p:nvSpPr>
          <p:cNvPr id="4" name="Subsection Header">
            <a:extLst>
              <a:ext uri="{FF2B5EF4-FFF2-40B4-BE49-F238E27FC236}">
                <a16:creationId xmlns:a16="http://schemas.microsoft.com/office/drawing/2014/main" id="{E3454C10-C4B4-675F-BEFD-59F38A98DA9F}"/>
              </a:ext>
            </a:extLst>
          </p:cNvPr>
          <p:cNvSpPr>
            <a:spLocks noGrp="1"/>
          </p:cNvSpPr>
          <p:nvPr>
            <p:ph type="body" sz="quarter" idx="33" hasCustomPrompt="1"/>
          </p:nvPr>
        </p:nvSpPr>
        <p:spPr>
          <a:xfrm>
            <a:off x="8903623" y="1764555"/>
            <a:ext cx="2189827" cy="489213"/>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3" name="Section Header">
            <a:extLst>
              <a:ext uri="{FF2B5EF4-FFF2-40B4-BE49-F238E27FC236}">
                <a16:creationId xmlns:a16="http://schemas.microsoft.com/office/drawing/2014/main" id="{6A20CB8E-8600-9AAD-5483-4686937D4B7B}"/>
              </a:ext>
            </a:extLst>
          </p:cNvPr>
          <p:cNvSpPr>
            <a:spLocks noGrp="1"/>
          </p:cNvSpPr>
          <p:nvPr>
            <p:ph type="body" sz="quarter" idx="32" hasCustomPrompt="1"/>
          </p:nvPr>
        </p:nvSpPr>
        <p:spPr>
          <a:xfrm>
            <a:off x="6942705" y="1764555"/>
            <a:ext cx="1915233" cy="489213"/>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
        <p:nvSpPr>
          <p:cNvPr id="5" name="Picture">
            <a:extLst>
              <a:ext uri="{FF2B5EF4-FFF2-40B4-BE49-F238E27FC236}">
                <a16:creationId xmlns:a16="http://schemas.microsoft.com/office/drawing/2014/main" id="{382D4EC2-67C5-93DD-D562-57858F62BC97}"/>
              </a:ext>
            </a:extLst>
          </p:cNvPr>
          <p:cNvSpPr>
            <a:spLocks noGrp="1"/>
          </p:cNvSpPr>
          <p:nvPr>
            <p:ph type="pic" sz="quarter" idx="13"/>
          </p:nvPr>
        </p:nvSpPr>
        <p:spPr>
          <a:xfrm>
            <a:off x="1098550" y="1066800"/>
            <a:ext cx="4913842" cy="4724400"/>
          </a:xfrm>
        </p:spPr>
        <p:txBody>
          <a:bodyPr>
            <a:noAutofit/>
          </a:bodyPr>
          <a:lstStyle>
            <a:lvl1pPr marL="0" indent="0">
              <a:buNone/>
              <a:defRPr>
                <a:solidFill>
                  <a:schemeClr val="bg1"/>
                </a:solidFill>
              </a:defRPr>
            </a:lvl1pPr>
          </a:lstStyle>
          <a:p>
            <a:endParaRPr lang="en-US"/>
          </a:p>
        </p:txBody>
      </p:sp>
    </p:spTree>
    <p:extLst>
      <p:ext uri="{BB962C8B-B14F-4D97-AF65-F5344CB8AC3E}">
        <p14:creationId xmlns:p14="http://schemas.microsoft.com/office/powerpoint/2010/main" val="54806357"/>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and Topic_All Blue">
    <p:spTree>
      <p:nvGrpSpPr>
        <p:cNvPr id="1" name=""/>
        <p:cNvGrpSpPr/>
        <p:nvPr/>
      </p:nvGrpSpPr>
      <p:grpSpPr>
        <a:xfrm>
          <a:off x="0" y="0"/>
          <a:ext cx="0" cy="0"/>
          <a:chOff x="0" y="0"/>
          <a:chExt cx="0" cy="0"/>
        </a:xfrm>
      </p:grpSpPr>
      <p:sp>
        <p:nvSpPr>
          <p:cNvPr id="4" name="Background Element">
            <a:extLst>
              <a:ext uri="{FF2B5EF4-FFF2-40B4-BE49-F238E27FC236}">
                <a16:creationId xmlns:a16="http://schemas.microsoft.com/office/drawing/2014/main" id="{2F9DDF61-C8A8-48FC-D0C0-EA041A41CA36}"/>
              </a:ext>
              <a:ext uri="{C183D7F6-B498-43B3-948B-1728B52AA6E4}">
                <adec:decorative xmlns:adec="http://schemas.microsoft.com/office/drawing/2017/decorative" val="1"/>
              </a:ext>
            </a:extLst>
          </p:cNvPr>
          <p:cNvSpPr/>
          <p:nvPr userDrawn="1"/>
        </p:nvSpPr>
        <p:spPr>
          <a:xfrm>
            <a:off x="0" y="0"/>
            <a:ext cx="12192000" cy="6603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 name="Date">
            <a:extLst>
              <a:ext uri="{FF2B5EF4-FFF2-40B4-BE49-F238E27FC236}">
                <a16:creationId xmlns:a16="http://schemas.microsoft.com/office/drawing/2014/main" id="{1F3579F9-4DE7-708F-1A58-3917FE42F434}"/>
              </a:ext>
              <a:ext uri="{C183D7F6-B498-43B3-948B-1728B52AA6E4}">
                <adec:decorative xmlns:adec="http://schemas.microsoft.com/office/drawing/2017/decorative" val="1"/>
              </a:ext>
            </a:extLst>
          </p:cNvPr>
          <p:cNvSpPr>
            <a:spLocks noGrp="1"/>
          </p:cNvSpPr>
          <p:nvPr>
            <p:ph type="dt" sz="half" idx="34"/>
          </p:nvPr>
        </p:nvSpPr>
        <p:spPr/>
        <p:txBody>
          <a:bodyPr>
            <a:noAutofit/>
          </a:bodyPr>
          <a:lstStyle/>
          <a:p>
            <a:fld id="{8F31CE25-EAAD-4264-AE79-F270D4E8C45D}" type="datetime2">
              <a:rPr lang="en-US" smtClean="0"/>
              <a:pPr/>
              <a:t>Wednesday, December 4, 2024</a:t>
            </a:fld>
            <a:endParaRPr lang="en-US"/>
          </a:p>
        </p:txBody>
      </p:sp>
      <p:pic>
        <p:nvPicPr>
          <p:cNvPr id="6" name="CX at DHS Logo">
            <a:extLst>
              <a:ext uri="{FF2B5EF4-FFF2-40B4-BE49-F238E27FC236}">
                <a16:creationId xmlns:a16="http://schemas.microsoft.com/office/drawing/2014/main" id="{E8E31222-CC8E-97EC-2999-617B7A11A82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A9E85B58-2610-0A04-63C7-57416A9CA0E2}"/>
              </a:ext>
            </a:extLst>
          </p:cNvPr>
          <p:cNvSpPr>
            <a:spLocks noGrp="1"/>
          </p:cNvSpPr>
          <p:nvPr>
            <p:ph type="sldNum" sz="quarter" idx="35"/>
          </p:nvPr>
        </p:nvSpPr>
        <p:spPr/>
        <p:txBody>
          <a:bodyPr>
            <a:noAutofit/>
          </a:bodyPr>
          <a:lstStyle/>
          <a:p>
            <a:fld id="{7E3FB644-010E-4DFA-A8F8-9E6C2819CC85}" type="slidenum">
              <a:rPr lang="en-US" smtClean="0"/>
              <a:pPr/>
              <a:t>‹#›</a:t>
            </a:fld>
            <a:endParaRPr lang="en-US"/>
          </a:p>
        </p:txBody>
      </p:sp>
      <p:sp>
        <p:nvSpPr>
          <p:cNvPr id="31" name="Paragraph">
            <a:extLst>
              <a:ext uri="{FF2B5EF4-FFF2-40B4-BE49-F238E27FC236}">
                <a16:creationId xmlns:a16="http://schemas.microsoft.com/office/drawing/2014/main" id="{924E3DA1-D359-6B8F-1446-30C4F81419F1}"/>
              </a:ext>
            </a:extLst>
          </p:cNvPr>
          <p:cNvSpPr>
            <a:spLocks noGrp="1"/>
          </p:cNvSpPr>
          <p:nvPr>
            <p:ph type="body" sz="quarter" idx="22" hasCustomPrompt="1"/>
          </p:nvPr>
        </p:nvSpPr>
        <p:spPr>
          <a:xfrm>
            <a:off x="6942705" y="2692400"/>
            <a:ext cx="4133812" cy="3098800"/>
          </a:xfrm>
        </p:spPr>
        <p:txBody>
          <a:bodyPr>
            <a:noAutofit/>
          </a:bodyPr>
          <a:lstStyle>
            <a:lvl1pPr>
              <a:defRPr>
                <a:solidFill>
                  <a:schemeClr val="bg2"/>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 </a:t>
            </a:r>
          </a:p>
        </p:txBody>
      </p:sp>
      <p:sp>
        <p:nvSpPr>
          <p:cNvPr id="34" name="Title">
            <a:extLst>
              <a:ext uri="{FF2B5EF4-FFF2-40B4-BE49-F238E27FC236}">
                <a16:creationId xmlns:a16="http://schemas.microsoft.com/office/drawing/2014/main" id="{8324C795-F1CC-96BF-5B23-2C86976467AA}"/>
              </a:ext>
            </a:extLst>
          </p:cNvPr>
          <p:cNvSpPr>
            <a:spLocks noGrp="1"/>
          </p:cNvSpPr>
          <p:nvPr>
            <p:ph type="title"/>
          </p:nvPr>
        </p:nvSpPr>
        <p:spPr>
          <a:xfrm>
            <a:off x="6942705" y="1789637"/>
            <a:ext cx="4133812" cy="1284344"/>
          </a:xfrm>
          <a:prstGeom prst="rect">
            <a:avLst/>
          </a:prstGeom>
        </p:spPr>
        <p:txBody>
          <a:bodyPr vert="horz" lIns="91440" tIns="45720" rIns="91440" bIns="45720" rtlCol="0" anchor="t">
            <a:noAutofit/>
          </a:bodyPr>
          <a:lstStyle>
            <a:lvl1pPr>
              <a:lnSpc>
                <a:spcPct val="110000"/>
              </a:lnSpc>
              <a:defRPr sz="1867">
                <a:solidFill>
                  <a:schemeClr val="bg1"/>
                </a:solidFill>
              </a:defRPr>
            </a:lvl1pPr>
          </a:lstStyle>
          <a:p>
            <a:r>
              <a:rPr lang="en-US"/>
              <a:t>Click to edit Master title style</a:t>
            </a:r>
          </a:p>
        </p:txBody>
      </p:sp>
      <p:sp>
        <p:nvSpPr>
          <p:cNvPr id="33" name="Subsection Header">
            <a:extLst>
              <a:ext uri="{FF2B5EF4-FFF2-40B4-BE49-F238E27FC236}">
                <a16:creationId xmlns:a16="http://schemas.microsoft.com/office/drawing/2014/main" id="{9E936365-F3AF-08C4-0139-6F5C444B54F2}"/>
              </a:ext>
            </a:extLst>
          </p:cNvPr>
          <p:cNvSpPr>
            <a:spLocks noGrp="1"/>
          </p:cNvSpPr>
          <p:nvPr>
            <p:ph type="body" sz="quarter" idx="33" hasCustomPrompt="1"/>
          </p:nvPr>
        </p:nvSpPr>
        <p:spPr>
          <a:xfrm>
            <a:off x="8903624" y="1290421"/>
            <a:ext cx="2244337" cy="509059"/>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32" name="Section Header">
            <a:extLst>
              <a:ext uri="{FF2B5EF4-FFF2-40B4-BE49-F238E27FC236}">
                <a16:creationId xmlns:a16="http://schemas.microsoft.com/office/drawing/2014/main" id="{489EA70D-D2B6-FF25-5790-7CECD7FA0F53}"/>
              </a:ext>
            </a:extLst>
          </p:cNvPr>
          <p:cNvSpPr>
            <a:spLocks noGrp="1"/>
          </p:cNvSpPr>
          <p:nvPr>
            <p:ph type="body" sz="quarter" idx="32" hasCustomPrompt="1"/>
          </p:nvPr>
        </p:nvSpPr>
        <p:spPr>
          <a:xfrm>
            <a:off x="6942705" y="1290421"/>
            <a:ext cx="1915233" cy="509059"/>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
        <p:nvSpPr>
          <p:cNvPr id="5" name="Picture">
            <a:extLst>
              <a:ext uri="{FF2B5EF4-FFF2-40B4-BE49-F238E27FC236}">
                <a16:creationId xmlns:a16="http://schemas.microsoft.com/office/drawing/2014/main" id="{382D4EC2-67C5-93DD-D562-57858F62BC97}"/>
              </a:ext>
            </a:extLst>
          </p:cNvPr>
          <p:cNvSpPr>
            <a:spLocks noGrp="1"/>
          </p:cNvSpPr>
          <p:nvPr>
            <p:ph type="pic" sz="quarter" idx="13"/>
          </p:nvPr>
        </p:nvSpPr>
        <p:spPr>
          <a:xfrm>
            <a:off x="1098550" y="1066800"/>
            <a:ext cx="4913842" cy="4724400"/>
          </a:xfrm>
        </p:spPr>
        <p:txBody>
          <a:bodyPr>
            <a:noAutofit/>
          </a:bodyPr>
          <a:lstStyle>
            <a:lvl1pPr marL="0" indent="0">
              <a:buNone/>
              <a:defRPr>
                <a:solidFill>
                  <a:schemeClr val="bg1"/>
                </a:solidFill>
              </a:defRPr>
            </a:lvl1pPr>
          </a:lstStyle>
          <a:p>
            <a:endParaRPr lang="en-US"/>
          </a:p>
        </p:txBody>
      </p:sp>
    </p:spTree>
    <p:extLst>
      <p:ext uri="{BB962C8B-B14F-4D97-AF65-F5344CB8AC3E}">
        <p14:creationId xmlns:p14="http://schemas.microsoft.com/office/powerpoint/2010/main" val="1396346902"/>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ree Topic">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34BA5D4C-2DB6-993A-226A-03053CC7E41C}"/>
              </a:ext>
              <a:ext uri="{C183D7F6-B498-43B3-948B-1728B52AA6E4}">
                <adec:decorative xmlns:adec="http://schemas.microsoft.com/office/drawing/2017/decorative" val="1"/>
              </a:ext>
            </a:extLst>
          </p:cNvPr>
          <p:cNvSpPr>
            <a:spLocks noGrp="1"/>
          </p:cNvSpPr>
          <p:nvPr>
            <p:ph type="dt" sz="half" idx="44"/>
          </p:nvPr>
        </p:nvSpPr>
        <p:spPr/>
        <p:txBody>
          <a:bodyPr>
            <a:noAutofit/>
          </a:bodyPr>
          <a:lstStyle/>
          <a:p>
            <a:fld id="{8F31CE25-EAAD-4264-AE79-F270D4E8C45D}" type="datetime2">
              <a:rPr lang="en-US" smtClean="0"/>
              <a:pPr/>
              <a:t>Wednesday, December 4, 2024</a:t>
            </a:fld>
            <a:endParaRPr lang="en-US"/>
          </a:p>
        </p:txBody>
      </p:sp>
      <p:pic>
        <p:nvPicPr>
          <p:cNvPr id="6" name="CX at DHS Logo">
            <a:extLst>
              <a:ext uri="{FF2B5EF4-FFF2-40B4-BE49-F238E27FC236}">
                <a16:creationId xmlns:a16="http://schemas.microsoft.com/office/drawing/2014/main" id="{CD0D8601-F8EC-4561-EC87-323EE1037EE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A80D0054-158D-640F-426E-958236EA6C0F}"/>
              </a:ext>
            </a:extLst>
          </p:cNvPr>
          <p:cNvSpPr>
            <a:spLocks noGrp="1"/>
          </p:cNvSpPr>
          <p:nvPr>
            <p:ph type="sldNum" sz="quarter" idx="45"/>
          </p:nvPr>
        </p:nvSpPr>
        <p:spPr/>
        <p:txBody>
          <a:bodyPr>
            <a:noAutofit/>
          </a:bodyPr>
          <a:lstStyle/>
          <a:p>
            <a:fld id="{7E3FB644-010E-4DFA-A8F8-9E6C2819CC85}" type="slidenum">
              <a:rPr lang="en-US" smtClean="0"/>
              <a:pPr/>
              <a:t>‹#›</a:t>
            </a:fld>
            <a:endParaRPr lang="en-US"/>
          </a:p>
        </p:txBody>
      </p:sp>
      <p:sp>
        <p:nvSpPr>
          <p:cNvPr id="44" name="Paragraph Text">
            <a:extLst>
              <a:ext uri="{FF2B5EF4-FFF2-40B4-BE49-F238E27FC236}">
                <a16:creationId xmlns:a16="http://schemas.microsoft.com/office/drawing/2014/main" id="{39B4AFEF-3B40-241F-69E9-9D11E4D7BDD8}"/>
              </a:ext>
            </a:extLst>
          </p:cNvPr>
          <p:cNvSpPr>
            <a:spLocks noGrp="1"/>
          </p:cNvSpPr>
          <p:nvPr>
            <p:ph type="body" sz="quarter" idx="43"/>
          </p:nvPr>
        </p:nvSpPr>
        <p:spPr>
          <a:xfrm>
            <a:off x="7781925" y="5336117"/>
            <a:ext cx="3294592" cy="865717"/>
          </a:xfrm>
        </p:spPr>
        <p:txBody>
          <a:bodyPr>
            <a:noAutofit/>
          </a:bodyPr>
          <a:lstStyle>
            <a:lvl1pPr>
              <a:defRPr sz="1067"/>
            </a:lvl1pPr>
          </a:lstStyle>
          <a:p>
            <a:pPr lvl="0"/>
            <a:r>
              <a:rPr lang="en-US"/>
              <a:t>Click to edit Master text styles</a:t>
            </a:r>
          </a:p>
        </p:txBody>
      </p:sp>
      <p:sp>
        <p:nvSpPr>
          <p:cNvPr id="43" name="Paragraph Title">
            <a:extLst>
              <a:ext uri="{FF2B5EF4-FFF2-40B4-BE49-F238E27FC236}">
                <a16:creationId xmlns:a16="http://schemas.microsoft.com/office/drawing/2014/main" id="{03A9FCC0-ED38-FBC7-A838-F94D756C4D73}"/>
              </a:ext>
            </a:extLst>
          </p:cNvPr>
          <p:cNvSpPr>
            <a:spLocks noGrp="1"/>
          </p:cNvSpPr>
          <p:nvPr>
            <p:ph type="body" sz="quarter" idx="42"/>
          </p:nvPr>
        </p:nvSpPr>
        <p:spPr>
          <a:xfrm>
            <a:off x="7776634"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6" name="Picture 3">
            <a:extLst>
              <a:ext uri="{FF2B5EF4-FFF2-40B4-BE49-F238E27FC236}">
                <a16:creationId xmlns:a16="http://schemas.microsoft.com/office/drawing/2014/main" id="{FFCCA32C-DCE0-928A-5BBC-DE932A6CDD9C}"/>
              </a:ext>
            </a:extLst>
          </p:cNvPr>
          <p:cNvSpPr>
            <a:spLocks noGrp="1"/>
          </p:cNvSpPr>
          <p:nvPr>
            <p:ph type="pic" sz="quarter" idx="15"/>
          </p:nvPr>
        </p:nvSpPr>
        <p:spPr>
          <a:xfrm>
            <a:off x="7854950" y="1066800"/>
            <a:ext cx="3221567" cy="3911600"/>
          </a:xfrm>
        </p:spPr>
        <p:txBody>
          <a:bodyPr>
            <a:noAutofit/>
          </a:bodyPr>
          <a:lstStyle>
            <a:lvl1pPr marL="0" indent="0">
              <a:buNone/>
              <a:defRPr/>
            </a:lvl1pPr>
          </a:lstStyle>
          <a:p>
            <a:endParaRPr lang="en-US"/>
          </a:p>
        </p:txBody>
      </p:sp>
      <p:sp>
        <p:nvSpPr>
          <p:cNvPr id="42" name="Paragraph Text">
            <a:extLst>
              <a:ext uri="{FF2B5EF4-FFF2-40B4-BE49-F238E27FC236}">
                <a16:creationId xmlns:a16="http://schemas.microsoft.com/office/drawing/2014/main" id="{09D552DB-CD13-EA49-6C26-71A7C7E5AFE2}"/>
              </a:ext>
            </a:extLst>
          </p:cNvPr>
          <p:cNvSpPr>
            <a:spLocks noGrp="1"/>
          </p:cNvSpPr>
          <p:nvPr>
            <p:ph type="body" sz="quarter" idx="41"/>
          </p:nvPr>
        </p:nvSpPr>
        <p:spPr>
          <a:xfrm>
            <a:off x="4416425" y="5336117"/>
            <a:ext cx="3294592" cy="865717"/>
          </a:xfrm>
        </p:spPr>
        <p:txBody>
          <a:bodyPr>
            <a:noAutofit/>
          </a:bodyPr>
          <a:lstStyle>
            <a:lvl1pPr>
              <a:defRPr sz="1067"/>
            </a:lvl1pPr>
          </a:lstStyle>
          <a:p>
            <a:pPr lvl="0"/>
            <a:r>
              <a:rPr lang="en-US"/>
              <a:t>Click to edit Master text styles</a:t>
            </a:r>
          </a:p>
        </p:txBody>
      </p:sp>
      <p:sp>
        <p:nvSpPr>
          <p:cNvPr id="41" name="Paragraph Title">
            <a:extLst>
              <a:ext uri="{FF2B5EF4-FFF2-40B4-BE49-F238E27FC236}">
                <a16:creationId xmlns:a16="http://schemas.microsoft.com/office/drawing/2014/main" id="{C45CE684-5E7E-090E-131D-75B0A5182110}"/>
              </a:ext>
            </a:extLst>
          </p:cNvPr>
          <p:cNvSpPr>
            <a:spLocks noGrp="1"/>
          </p:cNvSpPr>
          <p:nvPr>
            <p:ph type="body" sz="quarter" idx="40"/>
          </p:nvPr>
        </p:nvSpPr>
        <p:spPr>
          <a:xfrm>
            <a:off x="4411134"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4" name="Picture 2">
            <a:extLst>
              <a:ext uri="{FF2B5EF4-FFF2-40B4-BE49-F238E27FC236}">
                <a16:creationId xmlns:a16="http://schemas.microsoft.com/office/drawing/2014/main" id="{AEB10021-FFE6-E02F-C634-D95EBD79976B}"/>
              </a:ext>
            </a:extLst>
          </p:cNvPr>
          <p:cNvSpPr>
            <a:spLocks noGrp="1"/>
          </p:cNvSpPr>
          <p:nvPr>
            <p:ph type="pic" sz="quarter" idx="14"/>
          </p:nvPr>
        </p:nvSpPr>
        <p:spPr>
          <a:xfrm>
            <a:off x="4477809" y="1066800"/>
            <a:ext cx="3221567" cy="3911600"/>
          </a:xfrm>
        </p:spPr>
        <p:txBody>
          <a:bodyPr>
            <a:noAutofit/>
          </a:bodyPr>
          <a:lstStyle>
            <a:lvl1pPr marL="0" indent="0">
              <a:buNone/>
              <a:defRPr/>
            </a:lvl1pPr>
          </a:lstStyle>
          <a:p>
            <a:endParaRPr lang="en-US"/>
          </a:p>
        </p:txBody>
      </p:sp>
      <p:sp>
        <p:nvSpPr>
          <p:cNvPr id="40" name="Paragraph Text">
            <a:extLst>
              <a:ext uri="{FF2B5EF4-FFF2-40B4-BE49-F238E27FC236}">
                <a16:creationId xmlns:a16="http://schemas.microsoft.com/office/drawing/2014/main" id="{5CE09CA9-01BA-F02D-436C-1D8F8747224A}"/>
              </a:ext>
            </a:extLst>
          </p:cNvPr>
          <p:cNvSpPr>
            <a:spLocks noGrp="1"/>
          </p:cNvSpPr>
          <p:nvPr>
            <p:ph type="body" sz="quarter" idx="39"/>
          </p:nvPr>
        </p:nvSpPr>
        <p:spPr>
          <a:xfrm>
            <a:off x="1026583" y="5336117"/>
            <a:ext cx="3294592" cy="865717"/>
          </a:xfrm>
        </p:spPr>
        <p:txBody>
          <a:bodyPr>
            <a:noAutofit/>
          </a:bodyPr>
          <a:lstStyle>
            <a:lvl1pPr>
              <a:defRPr sz="1067"/>
            </a:lvl1pPr>
          </a:lstStyle>
          <a:p>
            <a:pPr lvl="0"/>
            <a:r>
              <a:rPr lang="en-US"/>
              <a:t>Click to edit Master text styles</a:t>
            </a:r>
          </a:p>
        </p:txBody>
      </p:sp>
      <p:sp>
        <p:nvSpPr>
          <p:cNvPr id="38" name="Paragraph Title">
            <a:extLst>
              <a:ext uri="{FF2B5EF4-FFF2-40B4-BE49-F238E27FC236}">
                <a16:creationId xmlns:a16="http://schemas.microsoft.com/office/drawing/2014/main" id="{E8C17F3D-9990-442F-3EF1-56AC64119C3E}"/>
              </a:ext>
            </a:extLst>
          </p:cNvPr>
          <p:cNvSpPr>
            <a:spLocks noGrp="1"/>
          </p:cNvSpPr>
          <p:nvPr>
            <p:ph type="body" sz="quarter" idx="28"/>
          </p:nvPr>
        </p:nvSpPr>
        <p:spPr>
          <a:xfrm>
            <a:off x="1021293"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2" name="Picture 1">
            <a:extLst>
              <a:ext uri="{FF2B5EF4-FFF2-40B4-BE49-F238E27FC236}">
                <a16:creationId xmlns:a16="http://schemas.microsoft.com/office/drawing/2014/main" id="{888619B8-2F79-0422-33A0-E2EFE2694C63}"/>
              </a:ext>
            </a:extLst>
          </p:cNvPr>
          <p:cNvSpPr>
            <a:spLocks noGrp="1"/>
          </p:cNvSpPr>
          <p:nvPr>
            <p:ph type="pic" sz="quarter" idx="13"/>
          </p:nvPr>
        </p:nvSpPr>
        <p:spPr>
          <a:xfrm>
            <a:off x="1098550" y="1066800"/>
            <a:ext cx="3222625" cy="3911600"/>
          </a:xfrm>
        </p:spPr>
        <p:txBody>
          <a:bodyPr>
            <a:noAutofit/>
          </a:bodyPr>
          <a:lstStyle>
            <a:lvl1pPr marL="0" indent="0">
              <a:buNone/>
              <a:defRPr/>
            </a:lvl1pPr>
          </a:lstStyle>
          <a:p>
            <a:endParaRPr lang="en-US"/>
          </a:p>
        </p:txBody>
      </p:sp>
      <p:sp>
        <p:nvSpPr>
          <p:cNvPr id="5" name="Subsection Header">
            <a:extLst>
              <a:ext uri="{FF2B5EF4-FFF2-40B4-BE49-F238E27FC236}">
                <a16:creationId xmlns:a16="http://schemas.microsoft.com/office/drawing/2014/main" id="{9B515C5E-FECA-1AC4-65AD-261E3002E284}"/>
              </a:ext>
            </a:extLst>
          </p:cNvPr>
          <p:cNvSpPr>
            <a:spLocks noGrp="1"/>
          </p:cNvSpPr>
          <p:nvPr>
            <p:ph type="body" sz="quarter" idx="25" hasCustomPrompt="1"/>
          </p:nvPr>
        </p:nvSpPr>
        <p:spPr>
          <a:xfrm>
            <a:off x="2986387" y="425918"/>
            <a:ext cx="2183297" cy="559965"/>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 name="Section Header">
            <a:extLst>
              <a:ext uri="{FF2B5EF4-FFF2-40B4-BE49-F238E27FC236}">
                <a16:creationId xmlns:a16="http://schemas.microsoft.com/office/drawing/2014/main" id="{784FEE63-CA0D-8C84-E16A-A3BB160E48FF}"/>
              </a:ext>
            </a:extLst>
          </p:cNvPr>
          <p:cNvSpPr>
            <a:spLocks noGrp="1"/>
          </p:cNvSpPr>
          <p:nvPr>
            <p:ph type="body" sz="quarter" idx="24" hasCustomPrompt="1"/>
          </p:nvPr>
        </p:nvSpPr>
        <p:spPr>
          <a:xfrm>
            <a:off x="1025468" y="425918"/>
            <a:ext cx="1915233" cy="559965"/>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908181467"/>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Topics_Blue">
    <p:spTree>
      <p:nvGrpSpPr>
        <p:cNvPr id="1" name=""/>
        <p:cNvGrpSpPr/>
        <p:nvPr/>
      </p:nvGrpSpPr>
      <p:grpSpPr>
        <a:xfrm>
          <a:off x="0" y="0"/>
          <a:ext cx="0" cy="0"/>
          <a:chOff x="0" y="0"/>
          <a:chExt cx="0" cy="0"/>
        </a:xfrm>
      </p:grpSpPr>
      <p:sp>
        <p:nvSpPr>
          <p:cNvPr id="2" name="Background Element">
            <a:extLst>
              <a:ext uri="{FF2B5EF4-FFF2-40B4-BE49-F238E27FC236}">
                <a16:creationId xmlns:a16="http://schemas.microsoft.com/office/drawing/2014/main" id="{C6A6BEB7-5D52-A965-F0C8-7148333CA573}"/>
              </a:ext>
              <a:ext uri="{C183D7F6-B498-43B3-948B-1728B52AA6E4}">
                <adec:decorative xmlns:adec="http://schemas.microsoft.com/office/drawing/2017/decorative" val="1"/>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Date">
            <a:extLst>
              <a:ext uri="{FF2B5EF4-FFF2-40B4-BE49-F238E27FC236}">
                <a16:creationId xmlns:a16="http://schemas.microsoft.com/office/drawing/2014/main" id="{5072DD57-ACB9-B1A0-99CC-7A8E9A72D8C8}"/>
              </a:ext>
              <a:ext uri="{C183D7F6-B498-43B3-948B-1728B52AA6E4}">
                <adec:decorative xmlns:adec="http://schemas.microsoft.com/office/drawing/2017/decorative" val="1"/>
              </a:ext>
            </a:extLst>
          </p:cNvPr>
          <p:cNvSpPr>
            <a:spLocks noGrp="1"/>
          </p:cNvSpPr>
          <p:nvPr>
            <p:ph type="dt" sz="half" idx="44"/>
          </p:nvPr>
        </p:nvSpPr>
        <p:spPr/>
        <p:txBody>
          <a:bodyPr>
            <a:noAutofit/>
          </a:bodyPr>
          <a:lstStyle/>
          <a:p>
            <a:fld id="{8F31CE25-EAAD-4264-AE79-F270D4E8C45D}" type="datetime2">
              <a:rPr lang="en-US" smtClean="0"/>
              <a:pPr/>
              <a:t>Wednesday, December 4, 2024</a:t>
            </a:fld>
            <a:endParaRPr lang="en-US"/>
          </a:p>
        </p:txBody>
      </p:sp>
      <p:pic>
        <p:nvPicPr>
          <p:cNvPr id="3" name="CX at DHS Logo">
            <a:extLst>
              <a:ext uri="{FF2B5EF4-FFF2-40B4-BE49-F238E27FC236}">
                <a16:creationId xmlns:a16="http://schemas.microsoft.com/office/drawing/2014/main" id="{8AE224E2-65D0-15BC-F86F-E4428D227A9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6" name="Page Number">
            <a:extLst>
              <a:ext uri="{FF2B5EF4-FFF2-40B4-BE49-F238E27FC236}">
                <a16:creationId xmlns:a16="http://schemas.microsoft.com/office/drawing/2014/main" id="{8FD03512-3E18-094E-9997-4694023E90F1}"/>
              </a:ext>
            </a:extLst>
          </p:cNvPr>
          <p:cNvSpPr>
            <a:spLocks noGrp="1"/>
          </p:cNvSpPr>
          <p:nvPr>
            <p:ph type="sldNum" sz="quarter" idx="45"/>
          </p:nvPr>
        </p:nvSpPr>
        <p:spPr/>
        <p:txBody>
          <a:bodyPr>
            <a:noAutofit/>
          </a:bodyPr>
          <a:lstStyle/>
          <a:p>
            <a:fld id="{7E3FB644-010E-4DFA-A8F8-9E6C2819CC85}" type="slidenum">
              <a:rPr lang="en-US" smtClean="0"/>
              <a:pPr/>
              <a:t>‹#›</a:t>
            </a:fld>
            <a:endParaRPr lang="en-US"/>
          </a:p>
        </p:txBody>
      </p:sp>
      <p:sp>
        <p:nvSpPr>
          <p:cNvPr id="34" name="Paragraph Text">
            <a:extLst>
              <a:ext uri="{FF2B5EF4-FFF2-40B4-BE49-F238E27FC236}">
                <a16:creationId xmlns:a16="http://schemas.microsoft.com/office/drawing/2014/main" id="{E571AACF-36A6-BC6B-6A27-F11C7C6B3072}"/>
              </a:ext>
            </a:extLst>
          </p:cNvPr>
          <p:cNvSpPr>
            <a:spLocks noGrp="1"/>
          </p:cNvSpPr>
          <p:nvPr>
            <p:ph type="body" sz="quarter" idx="43"/>
          </p:nvPr>
        </p:nvSpPr>
        <p:spPr>
          <a:xfrm>
            <a:off x="7781925" y="5336117"/>
            <a:ext cx="3294592" cy="865717"/>
          </a:xfrm>
        </p:spPr>
        <p:txBody>
          <a:bodyPr>
            <a:noAutofit/>
          </a:bodyPr>
          <a:lstStyle>
            <a:lvl1pPr>
              <a:defRPr sz="1067"/>
            </a:lvl1pPr>
          </a:lstStyle>
          <a:p>
            <a:pPr lvl="0"/>
            <a:r>
              <a:rPr lang="en-US"/>
              <a:t>Click to edit Master text styles</a:t>
            </a:r>
          </a:p>
        </p:txBody>
      </p:sp>
      <p:sp>
        <p:nvSpPr>
          <p:cNvPr id="33" name="Paragraph Title">
            <a:extLst>
              <a:ext uri="{FF2B5EF4-FFF2-40B4-BE49-F238E27FC236}">
                <a16:creationId xmlns:a16="http://schemas.microsoft.com/office/drawing/2014/main" id="{68C7BD89-946A-7680-B0A5-B3584A3D641C}"/>
              </a:ext>
            </a:extLst>
          </p:cNvPr>
          <p:cNvSpPr>
            <a:spLocks noGrp="1"/>
          </p:cNvSpPr>
          <p:nvPr>
            <p:ph type="body" sz="quarter" idx="42"/>
          </p:nvPr>
        </p:nvSpPr>
        <p:spPr>
          <a:xfrm>
            <a:off x="7776634"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11" name="Picture 3">
            <a:extLst>
              <a:ext uri="{FF2B5EF4-FFF2-40B4-BE49-F238E27FC236}">
                <a16:creationId xmlns:a16="http://schemas.microsoft.com/office/drawing/2014/main" id="{1B119062-CBED-AD31-7A7D-6CBE128A0017}"/>
              </a:ext>
            </a:extLst>
          </p:cNvPr>
          <p:cNvSpPr>
            <a:spLocks noGrp="1"/>
          </p:cNvSpPr>
          <p:nvPr>
            <p:ph type="pic" sz="quarter" idx="47"/>
          </p:nvPr>
        </p:nvSpPr>
        <p:spPr>
          <a:xfrm>
            <a:off x="7853892" y="1066800"/>
            <a:ext cx="3222625" cy="3911600"/>
          </a:xfrm>
        </p:spPr>
        <p:txBody>
          <a:bodyPr>
            <a:noAutofit/>
          </a:bodyPr>
          <a:lstStyle>
            <a:lvl1pPr marL="0" indent="0">
              <a:buNone/>
              <a:defRPr>
                <a:solidFill>
                  <a:schemeClr val="bg1"/>
                </a:solidFill>
              </a:defRPr>
            </a:lvl1pPr>
          </a:lstStyle>
          <a:p>
            <a:endParaRPr lang="en-US"/>
          </a:p>
        </p:txBody>
      </p:sp>
      <p:sp>
        <p:nvSpPr>
          <p:cNvPr id="32" name="Paragraph Text">
            <a:extLst>
              <a:ext uri="{FF2B5EF4-FFF2-40B4-BE49-F238E27FC236}">
                <a16:creationId xmlns:a16="http://schemas.microsoft.com/office/drawing/2014/main" id="{D5CAD280-D90D-8236-0FE5-1E96289D37E6}"/>
              </a:ext>
            </a:extLst>
          </p:cNvPr>
          <p:cNvSpPr>
            <a:spLocks noGrp="1"/>
          </p:cNvSpPr>
          <p:nvPr>
            <p:ph type="body" sz="quarter" idx="41"/>
          </p:nvPr>
        </p:nvSpPr>
        <p:spPr>
          <a:xfrm>
            <a:off x="4416425" y="5336117"/>
            <a:ext cx="3294592" cy="865717"/>
          </a:xfrm>
        </p:spPr>
        <p:txBody>
          <a:bodyPr>
            <a:noAutofit/>
          </a:bodyPr>
          <a:lstStyle>
            <a:lvl1pPr>
              <a:defRPr sz="1067"/>
            </a:lvl1pPr>
          </a:lstStyle>
          <a:p>
            <a:pPr lvl="0"/>
            <a:r>
              <a:rPr lang="en-US"/>
              <a:t>Click to edit Master text styles</a:t>
            </a:r>
          </a:p>
        </p:txBody>
      </p:sp>
      <p:sp>
        <p:nvSpPr>
          <p:cNvPr id="31" name="Paragraph Title">
            <a:extLst>
              <a:ext uri="{FF2B5EF4-FFF2-40B4-BE49-F238E27FC236}">
                <a16:creationId xmlns:a16="http://schemas.microsoft.com/office/drawing/2014/main" id="{82A77BA6-2AE4-7732-8917-D6F39233DFB7}"/>
              </a:ext>
            </a:extLst>
          </p:cNvPr>
          <p:cNvSpPr>
            <a:spLocks noGrp="1"/>
          </p:cNvSpPr>
          <p:nvPr>
            <p:ph type="body" sz="quarter" idx="40"/>
          </p:nvPr>
        </p:nvSpPr>
        <p:spPr>
          <a:xfrm>
            <a:off x="4411134"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10" name="Picture 2">
            <a:extLst>
              <a:ext uri="{FF2B5EF4-FFF2-40B4-BE49-F238E27FC236}">
                <a16:creationId xmlns:a16="http://schemas.microsoft.com/office/drawing/2014/main" id="{6B9257CA-FFFA-29DC-3994-C4C80E317750}"/>
              </a:ext>
            </a:extLst>
          </p:cNvPr>
          <p:cNvSpPr>
            <a:spLocks noGrp="1"/>
          </p:cNvSpPr>
          <p:nvPr>
            <p:ph type="pic" sz="quarter" idx="46"/>
          </p:nvPr>
        </p:nvSpPr>
        <p:spPr>
          <a:xfrm>
            <a:off x="4477809" y="1066800"/>
            <a:ext cx="3222625" cy="3911600"/>
          </a:xfrm>
        </p:spPr>
        <p:txBody>
          <a:bodyPr>
            <a:noAutofit/>
          </a:bodyPr>
          <a:lstStyle>
            <a:lvl1pPr marL="0" indent="0">
              <a:buNone/>
              <a:defRPr>
                <a:solidFill>
                  <a:schemeClr val="bg1"/>
                </a:solidFill>
              </a:defRPr>
            </a:lvl1pPr>
          </a:lstStyle>
          <a:p>
            <a:endParaRPr lang="en-US"/>
          </a:p>
        </p:txBody>
      </p:sp>
      <p:sp>
        <p:nvSpPr>
          <p:cNvPr id="30" name="Paragraph Text">
            <a:extLst>
              <a:ext uri="{FF2B5EF4-FFF2-40B4-BE49-F238E27FC236}">
                <a16:creationId xmlns:a16="http://schemas.microsoft.com/office/drawing/2014/main" id="{A6A12575-95EB-6694-032B-88865001ACCA}"/>
              </a:ext>
            </a:extLst>
          </p:cNvPr>
          <p:cNvSpPr>
            <a:spLocks noGrp="1"/>
          </p:cNvSpPr>
          <p:nvPr>
            <p:ph type="body" sz="quarter" idx="39"/>
          </p:nvPr>
        </p:nvSpPr>
        <p:spPr>
          <a:xfrm>
            <a:off x="1026583" y="5336117"/>
            <a:ext cx="3294592" cy="865717"/>
          </a:xfrm>
        </p:spPr>
        <p:txBody>
          <a:bodyPr>
            <a:noAutofit/>
          </a:bodyPr>
          <a:lstStyle>
            <a:lvl1pPr>
              <a:defRPr sz="1067"/>
            </a:lvl1pPr>
          </a:lstStyle>
          <a:p>
            <a:pPr lvl="0"/>
            <a:r>
              <a:rPr lang="en-US"/>
              <a:t>Click to edit Master text styles</a:t>
            </a:r>
          </a:p>
        </p:txBody>
      </p:sp>
      <p:sp>
        <p:nvSpPr>
          <p:cNvPr id="29" name="Paragraph Title">
            <a:extLst>
              <a:ext uri="{FF2B5EF4-FFF2-40B4-BE49-F238E27FC236}">
                <a16:creationId xmlns:a16="http://schemas.microsoft.com/office/drawing/2014/main" id="{6FE3A220-0EDE-4F01-427A-C33764E983B5}"/>
              </a:ext>
            </a:extLst>
          </p:cNvPr>
          <p:cNvSpPr>
            <a:spLocks noGrp="1"/>
          </p:cNvSpPr>
          <p:nvPr>
            <p:ph type="body" sz="quarter" idx="28"/>
          </p:nvPr>
        </p:nvSpPr>
        <p:spPr>
          <a:xfrm>
            <a:off x="1021293" y="4858286"/>
            <a:ext cx="3299883"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2" name="Picture 1">
            <a:extLst>
              <a:ext uri="{FF2B5EF4-FFF2-40B4-BE49-F238E27FC236}">
                <a16:creationId xmlns:a16="http://schemas.microsoft.com/office/drawing/2014/main" id="{888619B8-2F79-0422-33A0-E2EFE2694C63}"/>
              </a:ext>
            </a:extLst>
          </p:cNvPr>
          <p:cNvSpPr>
            <a:spLocks noGrp="1"/>
          </p:cNvSpPr>
          <p:nvPr>
            <p:ph type="pic" sz="quarter" idx="13"/>
          </p:nvPr>
        </p:nvSpPr>
        <p:spPr>
          <a:xfrm>
            <a:off x="1098550" y="1066800"/>
            <a:ext cx="3222625" cy="3911600"/>
          </a:xfrm>
        </p:spPr>
        <p:txBody>
          <a:bodyPr>
            <a:noAutofit/>
          </a:bodyPr>
          <a:lstStyle>
            <a:lvl1pPr marL="0" indent="0">
              <a:buNone/>
              <a:defRPr>
                <a:solidFill>
                  <a:schemeClr val="bg1"/>
                </a:solidFill>
              </a:defRPr>
            </a:lvl1pPr>
          </a:lstStyle>
          <a:p>
            <a:endParaRPr lang="en-US"/>
          </a:p>
        </p:txBody>
      </p:sp>
      <p:sp>
        <p:nvSpPr>
          <p:cNvPr id="8" name="Subsection Heading">
            <a:extLst>
              <a:ext uri="{FF2B5EF4-FFF2-40B4-BE49-F238E27FC236}">
                <a16:creationId xmlns:a16="http://schemas.microsoft.com/office/drawing/2014/main" id="{9CAEC7EE-D52C-25B6-17B4-1BCFB7FA65E2}"/>
              </a:ext>
            </a:extLst>
          </p:cNvPr>
          <p:cNvSpPr>
            <a:spLocks noGrp="1"/>
          </p:cNvSpPr>
          <p:nvPr>
            <p:ph type="body" sz="quarter" idx="25" hasCustomPrompt="1"/>
          </p:nvPr>
        </p:nvSpPr>
        <p:spPr>
          <a:xfrm>
            <a:off x="2986387" y="424358"/>
            <a:ext cx="2183297" cy="559965"/>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7" name="Section Heading">
            <a:extLst>
              <a:ext uri="{FF2B5EF4-FFF2-40B4-BE49-F238E27FC236}">
                <a16:creationId xmlns:a16="http://schemas.microsoft.com/office/drawing/2014/main" id="{39C5E104-AD65-356D-46DC-2884D73471BF}"/>
              </a:ext>
            </a:extLst>
          </p:cNvPr>
          <p:cNvSpPr>
            <a:spLocks noGrp="1"/>
          </p:cNvSpPr>
          <p:nvPr>
            <p:ph type="body" sz="quarter" idx="24" hasCustomPrompt="1"/>
          </p:nvPr>
        </p:nvSpPr>
        <p:spPr>
          <a:xfrm>
            <a:off x="1025468" y="424358"/>
            <a:ext cx="1915233" cy="559965"/>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315652693"/>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C16AE-59AC-A650-6B8F-0DF0E84B4CD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47CCC89-1910-735D-7D95-5352D3E592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5FD180-AA7F-85F2-3B57-DE61CC5ED75D}"/>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E35FF7CD-DD5A-CE72-BC2F-0AE63078C7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1A82CD-FF93-936D-893F-E5E3C416F7A7}"/>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12753517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ur Topics">
    <p:spTree>
      <p:nvGrpSpPr>
        <p:cNvPr id="1" name=""/>
        <p:cNvGrpSpPr/>
        <p:nvPr/>
      </p:nvGrpSpPr>
      <p:grpSpPr>
        <a:xfrm>
          <a:off x="0" y="0"/>
          <a:ext cx="0" cy="0"/>
          <a:chOff x="0" y="0"/>
          <a:chExt cx="0" cy="0"/>
        </a:xfrm>
      </p:grpSpPr>
      <p:sp>
        <p:nvSpPr>
          <p:cNvPr id="4" name="Date">
            <a:extLst>
              <a:ext uri="{FF2B5EF4-FFF2-40B4-BE49-F238E27FC236}">
                <a16:creationId xmlns:a16="http://schemas.microsoft.com/office/drawing/2014/main" id="{A741C476-1552-67B8-DE20-6B682179A97B}"/>
              </a:ext>
              <a:ext uri="{C183D7F6-B498-43B3-948B-1728B52AA6E4}">
                <adec:decorative xmlns:adec="http://schemas.microsoft.com/office/drawing/2017/decorative" val="1"/>
              </a:ext>
            </a:extLst>
          </p:cNvPr>
          <p:cNvSpPr>
            <a:spLocks noGrp="1"/>
          </p:cNvSpPr>
          <p:nvPr>
            <p:ph type="dt" sz="half" idx="48"/>
          </p:nvPr>
        </p:nvSpPr>
        <p:spPr/>
        <p:txBody>
          <a:bodyPr>
            <a:noAutofit/>
          </a:bodyPr>
          <a:lstStyle/>
          <a:p>
            <a:fld id="{8F31CE25-EAAD-4264-AE79-F270D4E8C45D}" type="datetime2">
              <a:rPr lang="en-US" smtClean="0"/>
              <a:pPr/>
              <a:t>Wednesday, December 4, 2024</a:t>
            </a:fld>
            <a:endParaRPr lang="en-US"/>
          </a:p>
        </p:txBody>
      </p:sp>
      <p:pic>
        <p:nvPicPr>
          <p:cNvPr id="2" name="CX at DHS Logo">
            <a:extLst>
              <a:ext uri="{FF2B5EF4-FFF2-40B4-BE49-F238E27FC236}">
                <a16:creationId xmlns:a16="http://schemas.microsoft.com/office/drawing/2014/main" id="{6C2E21E7-98EA-C649-C712-34F53E54739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5" name="Page Number">
            <a:extLst>
              <a:ext uri="{FF2B5EF4-FFF2-40B4-BE49-F238E27FC236}">
                <a16:creationId xmlns:a16="http://schemas.microsoft.com/office/drawing/2014/main" id="{E2C20410-A0D5-1B4D-096B-501D7B62B429}"/>
              </a:ext>
            </a:extLst>
          </p:cNvPr>
          <p:cNvSpPr>
            <a:spLocks noGrp="1"/>
          </p:cNvSpPr>
          <p:nvPr>
            <p:ph type="sldNum" sz="quarter" idx="49"/>
          </p:nvPr>
        </p:nvSpPr>
        <p:spPr/>
        <p:txBody>
          <a:bodyPr>
            <a:noAutofit/>
          </a:bodyPr>
          <a:lstStyle/>
          <a:p>
            <a:fld id="{7E3FB644-010E-4DFA-A8F8-9E6C2819CC85}" type="slidenum">
              <a:rPr lang="en-US" smtClean="0"/>
              <a:pPr/>
              <a:t>‹#›</a:t>
            </a:fld>
            <a:endParaRPr lang="en-US"/>
          </a:p>
        </p:txBody>
      </p:sp>
      <p:sp>
        <p:nvSpPr>
          <p:cNvPr id="49" name="Paragraph Text">
            <a:extLst>
              <a:ext uri="{FF2B5EF4-FFF2-40B4-BE49-F238E27FC236}">
                <a16:creationId xmlns:a16="http://schemas.microsoft.com/office/drawing/2014/main" id="{C3E56C05-D92A-0A14-A510-D67F2BED1DC2}"/>
              </a:ext>
            </a:extLst>
          </p:cNvPr>
          <p:cNvSpPr>
            <a:spLocks noGrp="1"/>
          </p:cNvSpPr>
          <p:nvPr>
            <p:ph type="body" sz="quarter" idx="47"/>
          </p:nvPr>
        </p:nvSpPr>
        <p:spPr>
          <a:xfrm>
            <a:off x="8699667" y="5336117"/>
            <a:ext cx="2451100" cy="865717"/>
          </a:xfrm>
        </p:spPr>
        <p:txBody>
          <a:bodyPr>
            <a:noAutofit/>
          </a:bodyPr>
          <a:lstStyle>
            <a:lvl1pPr>
              <a:defRPr sz="1067"/>
            </a:lvl1pPr>
          </a:lstStyle>
          <a:p>
            <a:pPr lvl="0"/>
            <a:r>
              <a:rPr lang="en-US"/>
              <a:t>Click to edit Master text styles</a:t>
            </a:r>
          </a:p>
        </p:txBody>
      </p:sp>
      <p:sp>
        <p:nvSpPr>
          <p:cNvPr id="48" name="Paragraph Title">
            <a:extLst>
              <a:ext uri="{FF2B5EF4-FFF2-40B4-BE49-F238E27FC236}">
                <a16:creationId xmlns:a16="http://schemas.microsoft.com/office/drawing/2014/main" id="{5F3FF0F4-2D39-2492-C2A6-4CA67C5AC65C}"/>
              </a:ext>
            </a:extLst>
          </p:cNvPr>
          <p:cNvSpPr>
            <a:spLocks noGrp="1"/>
          </p:cNvSpPr>
          <p:nvPr>
            <p:ph type="body" sz="quarter" idx="46"/>
          </p:nvPr>
        </p:nvSpPr>
        <p:spPr>
          <a:xfrm>
            <a:off x="8694376"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31" name="Picture 4">
            <a:extLst>
              <a:ext uri="{FF2B5EF4-FFF2-40B4-BE49-F238E27FC236}">
                <a16:creationId xmlns:a16="http://schemas.microsoft.com/office/drawing/2014/main" id="{37838FB2-68B6-610D-61AB-8F4FBBD39BC9}"/>
              </a:ext>
            </a:extLst>
          </p:cNvPr>
          <p:cNvSpPr>
            <a:spLocks noGrp="1"/>
          </p:cNvSpPr>
          <p:nvPr>
            <p:ph type="pic" sz="quarter" idx="16"/>
          </p:nvPr>
        </p:nvSpPr>
        <p:spPr>
          <a:xfrm>
            <a:off x="8698440" y="1066800"/>
            <a:ext cx="2377017" cy="3911600"/>
          </a:xfrm>
        </p:spPr>
        <p:txBody>
          <a:bodyPr>
            <a:noAutofit/>
          </a:bodyPr>
          <a:lstStyle/>
          <a:p>
            <a:endParaRPr lang="en-US"/>
          </a:p>
        </p:txBody>
      </p:sp>
      <p:sp>
        <p:nvSpPr>
          <p:cNvPr id="47" name="Paragraph Text">
            <a:extLst>
              <a:ext uri="{FF2B5EF4-FFF2-40B4-BE49-F238E27FC236}">
                <a16:creationId xmlns:a16="http://schemas.microsoft.com/office/drawing/2014/main" id="{FF954E2C-4F72-26B3-196A-2396D3E2DE74}"/>
              </a:ext>
            </a:extLst>
          </p:cNvPr>
          <p:cNvSpPr>
            <a:spLocks noGrp="1"/>
          </p:cNvSpPr>
          <p:nvPr>
            <p:ph type="body" sz="quarter" idx="45"/>
          </p:nvPr>
        </p:nvSpPr>
        <p:spPr>
          <a:xfrm>
            <a:off x="6169786" y="5336117"/>
            <a:ext cx="2451100" cy="865717"/>
          </a:xfrm>
        </p:spPr>
        <p:txBody>
          <a:bodyPr>
            <a:noAutofit/>
          </a:bodyPr>
          <a:lstStyle>
            <a:lvl1pPr>
              <a:defRPr sz="1067"/>
            </a:lvl1pPr>
          </a:lstStyle>
          <a:p>
            <a:pPr lvl="0"/>
            <a:r>
              <a:rPr lang="en-US"/>
              <a:t>Click to edit Master text styles</a:t>
            </a:r>
          </a:p>
        </p:txBody>
      </p:sp>
      <p:sp>
        <p:nvSpPr>
          <p:cNvPr id="46" name="Paragraph Title">
            <a:extLst>
              <a:ext uri="{FF2B5EF4-FFF2-40B4-BE49-F238E27FC236}">
                <a16:creationId xmlns:a16="http://schemas.microsoft.com/office/drawing/2014/main" id="{C810D13A-40B8-2CBE-E572-45789D7D23C3}"/>
              </a:ext>
            </a:extLst>
          </p:cNvPr>
          <p:cNvSpPr>
            <a:spLocks noGrp="1"/>
          </p:cNvSpPr>
          <p:nvPr>
            <p:ph type="body" sz="quarter" idx="44"/>
          </p:nvPr>
        </p:nvSpPr>
        <p:spPr>
          <a:xfrm>
            <a:off x="6164495"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30" name="Picture 3">
            <a:extLst>
              <a:ext uri="{FF2B5EF4-FFF2-40B4-BE49-F238E27FC236}">
                <a16:creationId xmlns:a16="http://schemas.microsoft.com/office/drawing/2014/main" id="{4DC6BFB8-03AA-A081-B34F-7EBBE0E8E4F4}"/>
              </a:ext>
            </a:extLst>
          </p:cNvPr>
          <p:cNvSpPr>
            <a:spLocks noGrp="1"/>
          </p:cNvSpPr>
          <p:nvPr>
            <p:ph type="pic" sz="quarter" idx="15"/>
          </p:nvPr>
        </p:nvSpPr>
        <p:spPr>
          <a:xfrm>
            <a:off x="6165850" y="1066800"/>
            <a:ext cx="2377017" cy="3911600"/>
          </a:xfrm>
        </p:spPr>
        <p:txBody>
          <a:bodyPr>
            <a:noAutofit/>
          </a:bodyPr>
          <a:lstStyle/>
          <a:p>
            <a:endParaRPr lang="en-US"/>
          </a:p>
        </p:txBody>
      </p:sp>
      <p:sp>
        <p:nvSpPr>
          <p:cNvPr id="44" name="Paragraph Text">
            <a:extLst>
              <a:ext uri="{FF2B5EF4-FFF2-40B4-BE49-F238E27FC236}">
                <a16:creationId xmlns:a16="http://schemas.microsoft.com/office/drawing/2014/main" id="{F32E4044-26E6-6DC4-1A27-F043D9F3D496}"/>
              </a:ext>
            </a:extLst>
          </p:cNvPr>
          <p:cNvSpPr>
            <a:spLocks noGrp="1"/>
          </p:cNvSpPr>
          <p:nvPr>
            <p:ph type="body" sz="quarter" idx="42"/>
          </p:nvPr>
        </p:nvSpPr>
        <p:spPr>
          <a:xfrm>
            <a:off x="3638550" y="5336117"/>
            <a:ext cx="2451100" cy="865717"/>
          </a:xfrm>
        </p:spPr>
        <p:txBody>
          <a:bodyPr>
            <a:noAutofit/>
          </a:bodyPr>
          <a:lstStyle>
            <a:lvl1pPr>
              <a:defRPr sz="1067"/>
            </a:lvl1pPr>
          </a:lstStyle>
          <a:p>
            <a:pPr lvl="0"/>
            <a:r>
              <a:rPr lang="en-US"/>
              <a:t>Click to edit Master text styles</a:t>
            </a:r>
          </a:p>
        </p:txBody>
      </p:sp>
      <p:sp>
        <p:nvSpPr>
          <p:cNvPr id="43" name="Paragraph Title">
            <a:extLst>
              <a:ext uri="{FF2B5EF4-FFF2-40B4-BE49-F238E27FC236}">
                <a16:creationId xmlns:a16="http://schemas.microsoft.com/office/drawing/2014/main" id="{69E7C198-E6B5-F953-A203-99156CE6E6D7}"/>
              </a:ext>
            </a:extLst>
          </p:cNvPr>
          <p:cNvSpPr>
            <a:spLocks noGrp="1"/>
          </p:cNvSpPr>
          <p:nvPr>
            <p:ph type="body" sz="quarter" idx="41"/>
          </p:nvPr>
        </p:nvSpPr>
        <p:spPr>
          <a:xfrm>
            <a:off x="3633259"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8" name="Picture 2">
            <a:extLst>
              <a:ext uri="{FF2B5EF4-FFF2-40B4-BE49-F238E27FC236}">
                <a16:creationId xmlns:a16="http://schemas.microsoft.com/office/drawing/2014/main" id="{9DEEF24B-D604-705E-E6AD-9986F492333C}"/>
              </a:ext>
            </a:extLst>
          </p:cNvPr>
          <p:cNvSpPr>
            <a:spLocks noGrp="1"/>
          </p:cNvSpPr>
          <p:nvPr>
            <p:ph type="pic" sz="quarter" idx="14"/>
          </p:nvPr>
        </p:nvSpPr>
        <p:spPr>
          <a:xfrm>
            <a:off x="3633259" y="1066800"/>
            <a:ext cx="2377017" cy="3911600"/>
          </a:xfrm>
        </p:spPr>
        <p:txBody>
          <a:bodyPr>
            <a:noAutofit/>
          </a:bodyPr>
          <a:lstStyle/>
          <a:p>
            <a:endParaRPr lang="en-US"/>
          </a:p>
        </p:txBody>
      </p:sp>
      <p:sp>
        <p:nvSpPr>
          <p:cNvPr id="37" name="Paragraph Text">
            <a:extLst>
              <a:ext uri="{FF2B5EF4-FFF2-40B4-BE49-F238E27FC236}">
                <a16:creationId xmlns:a16="http://schemas.microsoft.com/office/drawing/2014/main" id="{7BEDEB07-6727-CE1A-9C6E-9FDBC5132C10}"/>
              </a:ext>
            </a:extLst>
          </p:cNvPr>
          <p:cNvSpPr>
            <a:spLocks noGrp="1"/>
          </p:cNvSpPr>
          <p:nvPr>
            <p:ph type="body" sz="quarter" idx="39"/>
          </p:nvPr>
        </p:nvSpPr>
        <p:spPr>
          <a:xfrm>
            <a:off x="1026583" y="5336117"/>
            <a:ext cx="2451100" cy="865717"/>
          </a:xfrm>
        </p:spPr>
        <p:txBody>
          <a:bodyPr>
            <a:noAutofit/>
          </a:bodyPr>
          <a:lstStyle>
            <a:lvl1pPr>
              <a:defRPr sz="1067"/>
            </a:lvl1pPr>
          </a:lstStyle>
          <a:p>
            <a:pPr lvl="0"/>
            <a:r>
              <a:rPr lang="en-US"/>
              <a:t>Click to edit Master text styles</a:t>
            </a:r>
          </a:p>
        </p:txBody>
      </p:sp>
      <p:sp>
        <p:nvSpPr>
          <p:cNvPr id="36" name="Paragraph Title">
            <a:extLst>
              <a:ext uri="{FF2B5EF4-FFF2-40B4-BE49-F238E27FC236}">
                <a16:creationId xmlns:a16="http://schemas.microsoft.com/office/drawing/2014/main" id="{2F2EC123-8DA8-7C5C-3B2B-B79E67F45859}"/>
              </a:ext>
            </a:extLst>
          </p:cNvPr>
          <p:cNvSpPr>
            <a:spLocks noGrp="1"/>
          </p:cNvSpPr>
          <p:nvPr>
            <p:ph type="body" sz="quarter" idx="28"/>
          </p:nvPr>
        </p:nvSpPr>
        <p:spPr>
          <a:xfrm>
            <a:off x="1021292"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6" name="Picture 1">
            <a:extLst>
              <a:ext uri="{FF2B5EF4-FFF2-40B4-BE49-F238E27FC236}">
                <a16:creationId xmlns:a16="http://schemas.microsoft.com/office/drawing/2014/main" id="{DF836789-E8FF-12DE-29B3-E93BAF6620D7}"/>
              </a:ext>
            </a:extLst>
          </p:cNvPr>
          <p:cNvSpPr>
            <a:spLocks noGrp="1"/>
          </p:cNvSpPr>
          <p:nvPr>
            <p:ph type="pic" sz="quarter" idx="13"/>
          </p:nvPr>
        </p:nvSpPr>
        <p:spPr>
          <a:xfrm>
            <a:off x="1098550" y="1066800"/>
            <a:ext cx="2379133" cy="3911600"/>
          </a:xfrm>
        </p:spPr>
        <p:txBody>
          <a:bodyPr>
            <a:noAutofit/>
          </a:bodyPr>
          <a:lstStyle/>
          <a:p>
            <a:endParaRPr lang="en-US"/>
          </a:p>
        </p:txBody>
      </p:sp>
      <p:sp>
        <p:nvSpPr>
          <p:cNvPr id="7" name="Subsection Header">
            <a:extLst>
              <a:ext uri="{FF2B5EF4-FFF2-40B4-BE49-F238E27FC236}">
                <a16:creationId xmlns:a16="http://schemas.microsoft.com/office/drawing/2014/main" id="{24B7317B-6C15-2034-4175-76FD5D49FD91}"/>
              </a:ext>
            </a:extLst>
          </p:cNvPr>
          <p:cNvSpPr>
            <a:spLocks noGrp="1"/>
          </p:cNvSpPr>
          <p:nvPr>
            <p:ph type="body" sz="quarter" idx="25" hasCustomPrompt="1"/>
          </p:nvPr>
        </p:nvSpPr>
        <p:spPr>
          <a:xfrm>
            <a:off x="2986387" y="425918"/>
            <a:ext cx="2183297" cy="559965"/>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6" name="Section Header">
            <a:extLst>
              <a:ext uri="{FF2B5EF4-FFF2-40B4-BE49-F238E27FC236}">
                <a16:creationId xmlns:a16="http://schemas.microsoft.com/office/drawing/2014/main" id="{8C04F214-8EF4-58BA-EE98-5F207F8EB696}"/>
              </a:ext>
            </a:extLst>
          </p:cNvPr>
          <p:cNvSpPr>
            <a:spLocks noGrp="1"/>
          </p:cNvSpPr>
          <p:nvPr>
            <p:ph type="body" sz="quarter" idx="24" hasCustomPrompt="1"/>
          </p:nvPr>
        </p:nvSpPr>
        <p:spPr>
          <a:xfrm>
            <a:off x="1025468" y="425918"/>
            <a:ext cx="1915233" cy="559965"/>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2090685020"/>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ur Topics_Blue">
    <p:spTree>
      <p:nvGrpSpPr>
        <p:cNvPr id="1" name=""/>
        <p:cNvGrpSpPr/>
        <p:nvPr/>
      </p:nvGrpSpPr>
      <p:grpSpPr>
        <a:xfrm>
          <a:off x="0" y="0"/>
          <a:ext cx="0" cy="0"/>
          <a:chOff x="0" y="0"/>
          <a:chExt cx="0" cy="0"/>
        </a:xfrm>
      </p:grpSpPr>
      <p:sp>
        <p:nvSpPr>
          <p:cNvPr id="3" name="Background Element">
            <a:extLst>
              <a:ext uri="{FF2B5EF4-FFF2-40B4-BE49-F238E27FC236}">
                <a16:creationId xmlns:a16="http://schemas.microsoft.com/office/drawing/2014/main" id="{CD0DA555-8CBD-F711-969A-081AC67E4BAD}"/>
              </a:ext>
              <a:ext uri="{C183D7F6-B498-43B3-948B-1728B52AA6E4}">
                <adec:decorative xmlns:adec="http://schemas.microsoft.com/office/drawing/2017/decorative" val="1"/>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Date">
            <a:extLst>
              <a:ext uri="{FF2B5EF4-FFF2-40B4-BE49-F238E27FC236}">
                <a16:creationId xmlns:a16="http://schemas.microsoft.com/office/drawing/2014/main" id="{C2789744-8A56-8D77-6DB0-4284B5A16ED5}"/>
              </a:ext>
              <a:ext uri="{C183D7F6-B498-43B3-948B-1728B52AA6E4}">
                <adec:decorative xmlns:adec="http://schemas.microsoft.com/office/drawing/2017/decorative" val="1"/>
              </a:ext>
            </a:extLst>
          </p:cNvPr>
          <p:cNvSpPr>
            <a:spLocks noGrp="1"/>
          </p:cNvSpPr>
          <p:nvPr>
            <p:ph type="dt" sz="half" idx="48"/>
          </p:nvPr>
        </p:nvSpPr>
        <p:spPr/>
        <p:txBody>
          <a:bodyPr>
            <a:noAutofit/>
          </a:bodyPr>
          <a:lstStyle/>
          <a:p>
            <a:fld id="{8F31CE25-EAAD-4264-AE79-F270D4E8C45D}" type="datetime2">
              <a:rPr lang="en-US" smtClean="0"/>
              <a:pPr/>
              <a:t>Wednesday, December 4, 2024</a:t>
            </a:fld>
            <a:endParaRPr lang="en-US"/>
          </a:p>
        </p:txBody>
      </p:sp>
      <p:pic>
        <p:nvPicPr>
          <p:cNvPr id="2" name="CX at DHS Logo">
            <a:extLst>
              <a:ext uri="{FF2B5EF4-FFF2-40B4-BE49-F238E27FC236}">
                <a16:creationId xmlns:a16="http://schemas.microsoft.com/office/drawing/2014/main" id="{0B12E504-A61A-413C-6136-A51F9E10156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7" name="Page Number">
            <a:extLst>
              <a:ext uri="{FF2B5EF4-FFF2-40B4-BE49-F238E27FC236}">
                <a16:creationId xmlns:a16="http://schemas.microsoft.com/office/drawing/2014/main" id="{4E0E7ADA-C817-4D34-E7F7-592DC6C8D87D}"/>
              </a:ext>
            </a:extLst>
          </p:cNvPr>
          <p:cNvSpPr>
            <a:spLocks noGrp="1"/>
          </p:cNvSpPr>
          <p:nvPr>
            <p:ph type="sldNum" sz="quarter" idx="49"/>
          </p:nvPr>
        </p:nvSpPr>
        <p:spPr/>
        <p:txBody>
          <a:bodyPr>
            <a:noAutofit/>
          </a:bodyPr>
          <a:lstStyle/>
          <a:p>
            <a:fld id="{7E3FB644-010E-4DFA-A8F8-9E6C2819CC85}" type="slidenum">
              <a:rPr lang="en-US" smtClean="0"/>
              <a:pPr/>
              <a:t>‹#›</a:t>
            </a:fld>
            <a:endParaRPr lang="en-US"/>
          </a:p>
        </p:txBody>
      </p:sp>
      <p:sp>
        <p:nvSpPr>
          <p:cNvPr id="20" name="Paragraph Text">
            <a:extLst>
              <a:ext uri="{FF2B5EF4-FFF2-40B4-BE49-F238E27FC236}">
                <a16:creationId xmlns:a16="http://schemas.microsoft.com/office/drawing/2014/main" id="{1DC254F2-387F-B576-1A27-842180B735FB}"/>
              </a:ext>
            </a:extLst>
          </p:cNvPr>
          <p:cNvSpPr>
            <a:spLocks noGrp="1"/>
          </p:cNvSpPr>
          <p:nvPr>
            <p:ph type="body" sz="quarter" idx="47"/>
          </p:nvPr>
        </p:nvSpPr>
        <p:spPr>
          <a:xfrm>
            <a:off x="8699667" y="5336117"/>
            <a:ext cx="2451100" cy="865717"/>
          </a:xfrm>
        </p:spPr>
        <p:txBody>
          <a:bodyPr>
            <a:noAutofit/>
          </a:bodyPr>
          <a:lstStyle>
            <a:lvl1pPr>
              <a:defRPr sz="1067"/>
            </a:lvl1pPr>
          </a:lstStyle>
          <a:p>
            <a:pPr lvl="0"/>
            <a:r>
              <a:rPr lang="en-US"/>
              <a:t>Click to edit Master text styles</a:t>
            </a:r>
          </a:p>
        </p:txBody>
      </p:sp>
      <p:sp>
        <p:nvSpPr>
          <p:cNvPr id="19" name="Paragraph Title">
            <a:extLst>
              <a:ext uri="{FF2B5EF4-FFF2-40B4-BE49-F238E27FC236}">
                <a16:creationId xmlns:a16="http://schemas.microsoft.com/office/drawing/2014/main" id="{6248278D-E9C5-014B-E98A-4D3E31122B5D}"/>
              </a:ext>
            </a:extLst>
          </p:cNvPr>
          <p:cNvSpPr>
            <a:spLocks noGrp="1"/>
          </p:cNvSpPr>
          <p:nvPr>
            <p:ph type="body" sz="quarter" idx="46"/>
          </p:nvPr>
        </p:nvSpPr>
        <p:spPr>
          <a:xfrm>
            <a:off x="8694376"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31" name="Picture 4">
            <a:extLst>
              <a:ext uri="{FF2B5EF4-FFF2-40B4-BE49-F238E27FC236}">
                <a16:creationId xmlns:a16="http://schemas.microsoft.com/office/drawing/2014/main" id="{37838FB2-68B6-610D-61AB-8F4FBBD39BC9}"/>
              </a:ext>
            </a:extLst>
          </p:cNvPr>
          <p:cNvSpPr>
            <a:spLocks noGrp="1"/>
          </p:cNvSpPr>
          <p:nvPr>
            <p:ph type="pic" sz="quarter" idx="16"/>
          </p:nvPr>
        </p:nvSpPr>
        <p:spPr>
          <a:xfrm>
            <a:off x="8698440" y="1066800"/>
            <a:ext cx="2377017" cy="3911600"/>
          </a:xfrm>
        </p:spPr>
        <p:txBody>
          <a:bodyPr>
            <a:noAutofit/>
          </a:bodyPr>
          <a:lstStyle>
            <a:lvl1pPr>
              <a:defRPr>
                <a:solidFill>
                  <a:schemeClr val="bg1"/>
                </a:solidFill>
              </a:defRPr>
            </a:lvl1pPr>
          </a:lstStyle>
          <a:p>
            <a:endParaRPr lang="en-US"/>
          </a:p>
        </p:txBody>
      </p:sp>
      <p:sp>
        <p:nvSpPr>
          <p:cNvPr id="18" name="Paragraph Text">
            <a:extLst>
              <a:ext uri="{FF2B5EF4-FFF2-40B4-BE49-F238E27FC236}">
                <a16:creationId xmlns:a16="http://schemas.microsoft.com/office/drawing/2014/main" id="{64B4C455-BBDA-09F9-626F-9CDC53679DEC}"/>
              </a:ext>
            </a:extLst>
          </p:cNvPr>
          <p:cNvSpPr>
            <a:spLocks noGrp="1"/>
          </p:cNvSpPr>
          <p:nvPr>
            <p:ph type="body" sz="quarter" idx="45"/>
          </p:nvPr>
        </p:nvSpPr>
        <p:spPr>
          <a:xfrm>
            <a:off x="6169786" y="5336117"/>
            <a:ext cx="2451100" cy="865717"/>
          </a:xfrm>
        </p:spPr>
        <p:txBody>
          <a:bodyPr>
            <a:noAutofit/>
          </a:bodyPr>
          <a:lstStyle>
            <a:lvl1pPr>
              <a:defRPr sz="1067"/>
            </a:lvl1pPr>
          </a:lstStyle>
          <a:p>
            <a:pPr lvl="0"/>
            <a:r>
              <a:rPr lang="en-US"/>
              <a:t>Click to edit Master text styles</a:t>
            </a:r>
          </a:p>
        </p:txBody>
      </p:sp>
      <p:sp>
        <p:nvSpPr>
          <p:cNvPr id="17" name="Paragraph Title">
            <a:extLst>
              <a:ext uri="{FF2B5EF4-FFF2-40B4-BE49-F238E27FC236}">
                <a16:creationId xmlns:a16="http://schemas.microsoft.com/office/drawing/2014/main" id="{D3C70173-3478-8B62-DA58-1E797C4AF013}"/>
              </a:ext>
            </a:extLst>
          </p:cNvPr>
          <p:cNvSpPr>
            <a:spLocks noGrp="1"/>
          </p:cNvSpPr>
          <p:nvPr>
            <p:ph type="body" sz="quarter" idx="44"/>
          </p:nvPr>
        </p:nvSpPr>
        <p:spPr>
          <a:xfrm>
            <a:off x="6164495"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30" name="Picture 3">
            <a:extLst>
              <a:ext uri="{FF2B5EF4-FFF2-40B4-BE49-F238E27FC236}">
                <a16:creationId xmlns:a16="http://schemas.microsoft.com/office/drawing/2014/main" id="{4DC6BFB8-03AA-A081-B34F-7EBBE0E8E4F4}"/>
              </a:ext>
            </a:extLst>
          </p:cNvPr>
          <p:cNvSpPr>
            <a:spLocks noGrp="1"/>
          </p:cNvSpPr>
          <p:nvPr>
            <p:ph type="pic" sz="quarter" idx="15"/>
          </p:nvPr>
        </p:nvSpPr>
        <p:spPr>
          <a:xfrm>
            <a:off x="6165850" y="1066800"/>
            <a:ext cx="2377017" cy="3911600"/>
          </a:xfrm>
        </p:spPr>
        <p:txBody>
          <a:bodyPr>
            <a:noAutofit/>
          </a:bodyPr>
          <a:lstStyle>
            <a:lvl1pPr>
              <a:defRPr>
                <a:solidFill>
                  <a:schemeClr val="bg1"/>
                </a:solidFill>
              </a:defRPr>
            </a:lvl1pPr>
          </a:lstStyle>
          <a:p>
            <a:endParaRPr lang="en-US"/>
          </a:p>
        </p:txBody>
      </p:sp>
      <p:sp>
        <p:nvSpPr>
          <p:cNvPr id="12" name="Paragraph Text">
            <a:extLst>
              <a:ext uri="{FF2B5EF4-FFF2-40B4-BE49-F238E27FC236}">
                <a16:creationId xmlns:a16="http://schemas.microsoft.com/office/drawing/2014/main" id="{CEDEC240-BE89-5C5F-B4E8-115F8164F48C}"/>
              </a:ext>
            </a:extLst>
          </p:cNvPr>
          <p:cNvSpPr>
            <a:spLocks noGrp="1"/>
          </p:cNvSpPr>
          <p:nvPr>
            <p:ph type="body" sz="quarter" idx="42"/>
          </p:nvPr>
        </p:nvSpPr>
        <p:spPr>
          <a:xfrm>
            <a:off x="3638550" y="5336117"/>
            <a:ext cx="2451100" cy="865717"/>
          </a:xfrm>
        </p:spPr>
        <p:txBody>
          <a:bodyPr>
            <a:noAutofit/>
          </a:bodyPr>
          <a:lstStyle>
            <a:lvl1pPr>
              <a:defRPr sz="1067"/>
            </a:lvl1pPr>
          </a:lstStyle>
          <a:p>
            <a:pPr lvl="0"/>
            <a:r>
              <a:rPr lang="en-US"/>
              <a:t>Click to edit Master text styles</a:t>
            </a:r>
          </a:p>
        </p:txBody>
      </p:sp>
      <p:sp>
        <p:nvSpPr>
          <p:cNvPr id="11" name="Paragraph Title">
            <a:extLst>
              <a:ext uri="{FF2B5EF4-FFF2-40B4-BE49-F238E27FC236}">
                <a16:creationId xmlns:a16="http://schemas.microsoft.com/office/drawing/2014/main" id="{4333C25E-5DEB-1121-D51C-24132C042239}"/>
              </a:ext>
            </a:extLst>
          </p:cNvPr>
          <p:cNvSpPr>
            <a:spLocks noGrp="1"/>
          </p:cNvSpPr>
          <p:nvPr>
            <p:ph type="body" sz="quarter" idx="41"/>
          </p:nvPr>
        </p:nvSpPr>
        <p:spPr>
          <a:xfrm>
            <a:off x="3633259"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8" name="Picture 2">
            <a:extLst>
              <a:ext uri="{FF2B5EF4-FFF2-40B4-BE49-F238E27FC236}">
                <a16:creationId xmlns:a16="http://schemas.microsoft.com/office/drawing/2014/main" id="{9DEEF24B-D604-705E-E6AD-9986F492333C}"/>
              </a:ext>
            </a:extLst>
          </p:cNvPr>
          <p:cNvSpPr>
            <a:spLocks noGrp="1"/>
          </p:cNvSpPr>
          <p:nvPr>
            <p:ph type="pic" sz="quarter" idx="14"/>
          </p:nvPr>
        </p:nvSpPr>
        <p:spPr>
          <a:xfrm>
            <a:off x="3633259" y="1066800"/>
            <a:ext cx="2377017" cy="3911600"/>
          </a:xfrm>
        </p:spPr>
        <p:txBody>
          <a:bodyPr>
            <a:noAutofit/>
          </a:bodyPr>
          <a:lstStyle>
            <a:lvl1pPr>
              <a:defRPr>
                <a:solidFill>
                  <a:schemeClr val="bg1"/>
                </a:solidFill>
              </a:defRPr>
            </a:lvl1pPr>
          </a:lstStyle>
          <a:p>
            <a:endParaRPr lang="en-US"/>
          </a:p>
        </p:txBody>
      </p:sp>
      <p:sp>
        <p:nvSpPr>
          <p:cNvPr id="10" name="Paragraph Text">
            <a:extLst>
              <a:ext uri="{FF2B5EF4-FFF2-40B4-BE49-F238E27FC236}">
                <a16:creationId xmlns:a16="http://schemas.microsoft.com/office/drawing/2014/main" id="{50AA632B-3624-6FC6-BF8D-7380A9794937}"/>
              </a:ext>
            </a:extLst>
          </p:cNvPr>
          <p:cNvSpPr>
            <a:spLocks noGrp="1"/>
          </p:cNvSpPr>
          <p:nvPr>
            <p:ph type="body" sz="quarter" idx="39"/>
          </p:nvPr>
        </p:nvSpPr>
        <p:spPr>
          <a:xfrm>
            <a:off x="1026583" y="5336117"/>
            <a:ext cx="2451100" cy="865717"/>
          </a:xfrm>
        </p:spPr>
        <p:txBody>
          <a:bodyPr>
            <a:noAutofit/>
          </a:bodyPr>
          <a:lstStyle>
            <a:lvl1pPr>
              <a:defRPr sz="1067"/>
            </a:lvl1pPr>
          </a:lstStyle>
          <a:p>
            <a:pPr lvl="0"/>
            <a:r>
              <a:rPr lang="en-US"/>
              <a:t>Click to edit Master text styles</a:t>
            </a:r>
          </a:p>
        </p:txBody>
      </p:sp>
      <p:sp>
        <p:nvSpPr>
          <p:cNvPr id="5" name="Paragraph Title">
            <a:extLst>
              <a:ext uri="{FF2B5EF4-FFF2-40B4-BE49-F238E27FC236}">
                <a16:creationId xmlns:a16="http://schemas.microsoft.com/office/drawing/2014/main" id="{D0C73E37-8D93-4631-3286-FD2BA6588E50}"/>
              </a:ext>
            </a:extLst>
          </p:cNvPr>
          <p:cNvSpPr>
            <a:spLocks noGrp="1"/>
          </p:cNvSpPr>
          <p:nvPr>
            <p:ph type="body" sz="quarter" idx="28"/>
          </p:nvPr>
        </p:nvSpPr>
        <p:spPr>
          <a:xfrm>
            <a:off x="1021292" y="485828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 Master text styles</a:t>
            </a:r>
          </a:p>
        </p:txBody>
      </p:sp>
      <p:sp>
        <p:nvSpPr>
          <p:cNvPr id="26" name="Picture 1">
            <a:extLst>
              <a:ext uri="{FF2B5EF4-FFF2-40B4-BE49-F238E27FC236}">
                <a16:creationId xmlns:a16="http://schemas.microsoft.com/office/drawing/2014/main" id="{DF836789-E8FF-12DE-29B3-E93BAF6620D7}"/>
              </a:ext>
            </a:extLst>
          </p:cNvPr>
          <p:cNvSpPr>
            <a:spLocks noGrp="1"/>
          </p:cNvSpPr>
          <p:nvPr>
            <p:ph type="pic" sz="quarter" idx="13"/>
          </p:nvPr>
        </p:nvSpPr>
        <p:spPr>
          <a:xfrm>
            <a:off x="1098550" y="1066800"/>
            <a:ext cx="2379133" cy="3911600"/>
          </a:xfrm>
        </p:spPr>
        <p:txBody>
          <a:bodyPr>
            <a:noAutofit/>
          </a:bodyPr>
          <a:lstStyle>
            <a:lvl1pPr>
              <a:defRPr>
                <a:solidFill>
                  <a:schemeClr val="bg1"/>
                </a:solidFill>
              </a:defRPr>
            </a:lvl1pPr>
          </a:lstStyle>
          <a:p>
            <a:endParaRPr lang="en-US"/>
          </a:p>
        </p:txBody>
      </p:sp>
      <p:sp>
        <p:nvSpPr>
          <p:cNvPr id="13" name="Subsection Header">
            <a:extLst>
              <a:ext uri="{FF2B5EF4-FFF2-40B4-BE49-F238E27FC236}">
                <a16:creationId xmlns:a16="http://schemas.microsoft.com/office/drawing/2014/main" id="{D90CBC48-4FDD-9A50-C8A1-811CE67CE764}"/>
              </a:ext>
            </a:extLst>
          </p:cNvPr>
          <p:cNvSpPr>
            <a:spLocks noGrp="1"/>
          </p:cNvSpPr>
          <p:nvPr>
            <p:ph type="body" sz="quarter" idx="25" hasCustomPrompt="1"/>
          </p:nvPr>
        </p:nvSpPr>
        <p:spPr>
          <a:xfrm>
            <a:off x="2986387" y="432155"/>
            <a:ext cx="2183297" cy="559965"/>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8" name="Section Header">
            <a:extLst>
              <a:ext uri="{FF2B5EF4-FFF2-40B4-BE49-F238E27FC236}">
                <a16:creationId xmlns:a16="http://schemas.microsoft.com/office/drawing/2014/main" id="{D0326A0D-004A-B3E3-D032-00640A377F6F}"/>
              </a:ext>
            </a:extLst>
          </p:cNvPr>
          <p:cNvSpPr>
            <a:spLocks noGrp="1"/>
          </p:cNvSpPr>
          <p:nvPr>
            <p:ph type="body" sz="quarter" idx="24" hasCustomPrompt="1"/>
          </p:nvPr>
        </p:nvSpPr>
        <p:spPr>
          <a:xfrm>
            <a:off x="1025468" y="432155"/>
            <a:ext cx="1915233" cy="559965"/>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736754279"/>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Year Overview">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EB1DC51B-9FB4-BE9D-C8E2-5259C2171046}"/>
              </a:ext>
              <a:ext uri="{C183D7F6-B498-43B3-948B-1728B52AA6E4}">
                <adec:decorative xmlns:adec="http://schemas.microsoft.com/office/drawing/2017/decorative" val="1"/>
              </a:ext>
            </a:extLst>
          </p:cNvPr>
          <p:cNvSpPr>
            <a:spLocks noGrp="1"/>
          </p:cNvSpPr>
          <p:nvPr>
            <p:ph type="dt" sz="half" idx="60"/>
          </p:nvPr>
        </p:nvSpPr>
        <p:spPr/>
        <p:txBody>
          <a:bodyPr>
            <a:noAutofit/>
          </a:bodyPr>
          <a:lstStyle/>
          <a:p>
            <a:fld id="{8F31CE25-EAAD-4264-AE79-F270D4E8C45D}" type="datetime2">
              <a:rPr lang="en-US" smtClean="0"/>
              <a:pPr/>
              <a:t>Wednesday, December 4, 2024</a:t>
            </a:fld>
            <a:endParaRPr lang="en-US"/>
          </a:p>
        </p:txBody>
      </p:sp>
      <p:pic>
        <p:nvPicPr>
          <p:cNvPr id="6" name="CX at DHS Logo">
            <a:extLst>
              <a:ext uri="{FF2B5EF4-FFF2-40B4-BE49-F238E27FC236}">
                <a16:creationId xmlns:a16="http://schemas.microsoft.com/office/drawing/2014/main" id="{157BB926-CECF-F2C6-99BC-E7E2F49F8B2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24D8296B-BA2B-0538-D546-A652D541E3E9}"/>
              </a:ext>
            </a:extLst>
          </p:cNvPr>
          <p:cNvSpPr>
            <a:spLocks noGrp="1"/>
          </p:cNvSpPr>
          <p:nvPr>
            <p:ph type="sldNum" sz="quarter" idx="61"/>
          </p:nvPr>
        </p:nvSpPr>
        <p:spPr/>
        <p:txBody>
          <a:bodyPr>
            <a:noAutofit/>
          </a:bodyPr>
          <a:lstStyle/>
          <a:p>
            <a:fld id="{7E3FB644-010E-4DFA-A8F8-9E6C2819CC85}" type="slidenum">
              <a:rPr lang="en-US" smtClean="0"/>
              <a:pPr/>
              <a:t>‹#›</a:t>
            </a:fld>
            <a:endParaRPr lang="en-US"/>
          </a:p>
        </p:txBody>
      </p:sp>
      <p:sp>
        <p:nvSpPr>
          <p:cNvPr id="46" name="Paragraph">
            <a:extLst>
              <a:ext uri="{FF2B5EF4-FFF2-40B4-BE49-F238E27FC236}">
                <a16:creationId xmlns:a16="http://schemas.microsoft.com/office/drawing/2014/main" id="{41B76794-082E-C7AD-EE4B-E47F672C8992}"/>
              </a:ext>
            </a:extLst>
          </p:cNvPr>
          <p:cNvSpPr>
            <a:spLocks noGrp="1"/>
          </p:cNvSpPr>
          <p:nvPr>
            <p:ph type="body" sz="quarter" idx="55"/>
          </p:nvPr>
        </p:nvSpPr>
        <p:spPr>
          <a:xfrm>
            <a:off x="8633883" y="4983677"/>
            <a:ext cx="2451100" cy="865717"/>
          </a:xfrm>
        </p:spPr>
        <p:txBody>
          <a:bodyPr>
            <a:noAutofit/>
          </a:bodyPr>
          <a:lstStyle>
            <a:lvl1pPr>
              <a:defRPr sz="1067"/>
            </a:lvl1pPr>
          </a:lstStyle>
          <a:p>
            <a:pPr lvl="0"/>
            <a:r>
              <a:rPr lang="en-US"/>
              <a:t>Click to edit Master text styles</a:t>
            </a:r>
          </a:p>
        </p:txBody>
      </p:sp>
      <p:sp>
        <p:nvSpPr>
          <p:cNvPr id="45" name="Milestones">
            <a:extLst>
              <a:ext uri="{FF2B5EF4-FFF2-40B4-BE49-F238E27FC236}">
                <a16:creationId xmlns:a16="http://schemas.microsoft.com/office/drawing/2014/main" id="{D44ED4B5-5D2C-DEA3-1040-D375FDB16DC3}"/>
              </a:ext>
            </a:extLst>
          </p:cNvPr>
          <p:cNvSpPr>
            <a:spLocks noGrp="1"/>
          </p:cNvSpPr>
          <p:nvPr>
            <p:ph type="body" sz="quarter" idx="54" hasCustomPrompt="1"/>
          </p:nvPr>
        </p:nvSpPr>
        <p:spPr>
          <a:xfrm>
            <a:off x="8628592" y="45058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marL="3048" marR="0" lvl="0" indent="0" algn="just" defTabSz="914446"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a:t>Milestones</a:t>
            </a:r>
          </a:p>
        </p:txBody>
      </p:sp>
      <p:sp>
        <p:nvSpPr>
          <p:cNvPr id="38" name="Paragraph">
            <a:extLst>
              <a:ext uri="{FF2B5EF4-FFF2-40B4-BE49-F238E27FC236}">
                <a16:creationId xmlns:a16="http://schemas.microsoft.com/office/drawing/2014/main" id="{EBBE4723-AE4F-1A98-2F05-4956C10B5687}"/>
              </a:ext>
            </a:extLst>
          </p:cNvPr>
          <p:cNvSpPr>
            <a:spLocks noGrp="1"/>
          </p:cNvSpPr>
          <p:nvPr>
            <p:ph type="body" sz="quarter" idx="47"/>
          </p:nvPr>
        </p:nvSpPr>
        <p:spPr>
          <a:xfrm>
            <a:off x="8633883" y="3446977"/>
            <a:ext cx="2451100" cy="865717"/>
          </a:xfrm>
        </p:spPr>
        <p:txBody>
          <a:bodyPr>
            <a:noAutofit/>
          </a:bodyPr>
          <a:lstStyle>
            <a:lvl1pPr>
              <a:defRPr sz="1067"/>
            </a:lvl1pPr>
          </a:lstStyle>
          <a:p>
            <a:pPr lvl="0"/>
            <a:r>
              <a:rPr lang="en-US"/>
              <a:t>Click to edit Master text styles</a:t>
            </a:r>
          </a:p>
        </p:txBody>
      </p:sp>
      <p:sp>
        <p:nvSpPr>
          <p:cNvPr id="37" name="Activities">
            <a:extLst>
              <a:ext uri="{FF2B5EF4-FFF2-40B4-BE49-F238E27FC236}">
                <a16:creationId xmlns:a16="http://schemas.microsoft.com/office/drawing/2014/main" id="{3340AB40-18AA-8B89-6637-C066CEF46AE1}"/>
              </a:ext>
            </a:extLst>
          </p:cNvPr>
          <p:cNvSpPr>
            <a:spLocks noGrp="1"/>
          </p:cNvSpPr>
          <p:nvPr>
            <p:ph type="body" sz="quarter" idx="46" hasCustomPrompt="1"/>
          </p:nvPr>
        </p:nvSpPr>
        <p:spPr>
          <a:xfrm>
            <a:off x="8628592" y="29691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Activities</a:t>
            </a:r>
          </a:p>
        </p:txBody>
      </p:sp>
      <p:sp>
        <p:nvSpPr>
          <p:cNvPr id="50" name="Quarter 4">
            <a:extLst>
              <a:ext uri="{FF2B5EF4-FFF2-40B4-BE49-F238E27FC236}">
                <a16:creationId xmlns:a16="http://schemas.microsoft.com/office/drawing/2014/main" id="{C624C166-1E8D-D6EC-673D-23B13B346148}"/>
              </a:ext>
            </a:extLst>
          </p:cNvPr>
          <p:cNvSpPr>
            <a:spLocks noGrp="1"/>
          </p:cNvSpPr>
          <p:nvPr>
            <p:ph type="body" sz="quarter" idx="59" hasCustomPrompt="1"/>
          </p:nvPr>
        </p:nvSpPr>
        <p:spPr>
          <a:xfrm>
            <a:off x="8632992" y="2497594"/>
            <a:ext cx="2455037" cy="462781"/>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Quarter 4</a:t>
            </a:r>
          </a:p>
        </p:txBody>
      </p:sp>
      <p:sp>
        <p:nvSpPr>
          <p:cNvPr id="44" name="Paragraph">
            <a:extLst>
              <a:ext uri="{FF2B5EF4-FFF2-40B4-BE49-F238E27FC236}">
                <a16:creationId xmlns:a16="http://schemas.microsoft.com/office/drawing/2014/main" id="{8CD9BE43-B842-864D-B4BC-230B53FD646B}"/>
              </a:ext>
            </a:extLst>
          </p:cNvPr>
          <p:cNvSpPr>
            <a:spLocks noGrp="1"/>
          </p:cNvSpPr>
          <p:nvPr>
            <p:ph type="body" sz="quarter" idx="53"/>
          </p:nvPr>
        </p:nvSpPr>
        <p:spPr>
          <a:xfrm>
            <a:off x="6104002" y="4983677"/>
            <a:ext cx="2451100" cy="865717"/>
          </a:xfrm>
        </p:spPr>
        <p:txBody>
          <a:bodyPr>
            <a:noAutofit/>
          </a:bodyPr>
          <a:lstStyle>
            <a:lvl1pPr>
              <a:defRPr sz="1067"/>
            </a:lvl1pPr>
          </a:lstStyle>
          <a:p>
            <a:pPr lvl="0"/>
            <a:r>
              <a:rPr lang="en-US"/>
              <a:t>Click to edit Master text styles</a:t>
            </a:r>
          </a:p>
        </p:txBody>
      </p:sp>
      <p:sp>
        <p:nvSpPr>
          <p:cNvPr id="43" name="Milestones">
            <a:extLst>
              <a:ext uri="{FF2B5EF4-FFF2-40B4-BE49-F238E27FC236}">
                <a16:creationId xmlns:a16="http://schemas.microsoft.com/office/drawing/2014/main" id="{41CADD59-1F1D-F8D3-D7B9-45AFD34D6296}"/>
              </a:ext>
            </a:extLst>
          </p:cNvPr>
          <p:cNvSpPr>
            <a:spLocks noGrp="1"/>
          </p:cNvSpPr>
          <p:nvPr>
            <p:ph type="body" sz="quarter" idx="52" hasCustomPrompt="1"/>
          </p:nvPr>
        </p:nvSpPr>
        <p:spPr>
          <a:xfrm>
            <a:off x="6098711" y="45058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marL="3048" marR="0" lvl="0" indent="0" algn="just" defTabSz="914446"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a:t>Milestones</a:t>
            </a:r>
          </a:p>
        </p:txBody>
      </p:sp>
      <p:sp>
        <p:nvSpPr>
          <p:cNvPr id="36" name="Paragraph">
            <a:extLst>
              <a:ext uri="{FF2B5EF4-FFF2-40B4-BE49-F238E27FC236}">
                <a16:creationId xmlns:a16="http://schemas.microsoft.com/office/drawing/2014/main" id="{076859F7-2C0F-C8B6-0423-A69AC3A3A3CB}"/>
              </a:ext>
            </a:extLst>
          </p:cNvPr>
          <p:cNvSpPr>
            <a:spLocks noGrp="1"/>
          </p:cNvSpPr>
          <p:nvPr>
            <p:ph type="body" sz="quarter" idx="45"/>
          </p:nvPr>
        </p:nvSpPr>
        <p:spPr>
          <a:xfrm>
            <a:off x="6104002" y="3446977"/>
            <a:ext cx="2451100" cy="865717"/>
          </a:xfrm>
        </p:spPr>
        <p:txBody>
          <a:bodyPr>
            <a:noAutofit/>
          </a:bodyPr>
          <a:lstStyle>
            <a:lvl1pPr>
              <a:defRPr sz="1067"/>
            </a:lvl1pPr>
          </a:lstStyle>
          <a:p>
            <a:pPr lvl="0"/>
            <a:r>
              <a:rPr lang="en-US"/>
              <a:t>Click to edit Master text styles</a:t>
            </a:r>
          </a:p>
        </p:txBody>
      </p:sp>
      <p:sp>
        <p:nvSpPr>
          <p:cNvPr id="35" name="Activities">
            <a:extLst>
              <a:ext uri="{FF2B5EF4-FFF2-40B4-BE49-F238E27FC236}">
                <a16:creationId xmlns:a16="http://schemas.microsoft.com/office/drawing/2014/main" id="{08DD618A-A8B8-F844-CC4D-1801B0B47E17}"/>
              </a:ext>
            </a:extLst>
          </p:cNvPr>
          <p:cNvSpPr>
            <a:spLocks noGrp="1"/>
          </p:cNvSpPr>
          <p:nvPr>
            <p:ph type="body" sz="quarter" idx="44" hasCustomPrompt="1"/>
          </p:nvPr>
        </p:nvSpPr>
        <p:spPr>
          <a:xfrm>
            <a:off x="6098711" y="2960375"/>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Activities</a:t>
            </a:r>
          </a:p>
        </p:txBody>
      </p:sp>
      <p:sp>
        <p:nvSpPr>
          <p:cNvPr id="49" name="Quarter 3">
            <a:extLst>
              <a:ext uri="{FF2B5EF4-FFF2-40B4-BE49-F238E27FC236}">
                <a16:creationId xmlns:a16="http://schemas.microsoft.com/office/drawing/2014/main" id="{451FDCB0-622A-00F6-A957-1A296A6BF55B}"/>
              </a:ext>
            </a:extLst>
          </p:cNvPr>
          <p:cNvSpPr>
            <a:spLocks noGrp="1"/>
          </p:cNvSpPr>
          <p:nvPr>
            <p:ph type="body" sz="quarter" idx="58" hasCustomPrompt="1"/>
          </p:nvPr>
        </p:nvSpPr>
        <p:spPr>
          <a:xfrm>
            <a:off x="6096000" y="2497594"/>
            <a:ext cx="2455037" cy="462781"/>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Quarter 3</a:t>
            </a:r>
          </a:p>
        </p:txBody>
      </p:sp>
      <p:sp>
        <p:nvSpPr>
          <p:cNvPr id="42" name="Paragraph">
            <a:extLst>
              <a:ext uri="{FF2B5EF4-FFF2-40B4-BE49-F238E27FC236}">
                <a16:creationId xmlns:a16="http://schemas.microsoft.com/office/drawing/2014/main" id="{40CA3BED-919C-63B5-8200-E1A7AD847D64}"/>
              </a:ext>
            </a:extLst>
          </p:cNvPr>
          <p:cNvSpPr>
            <a:spLocks noGrp="1"/>
          </p:cNvSpPr>
          <p:nvPr>
            <p:ph type="body" sz="quarter" idx="51"/>
          </p:nvPr>
        </p:nvSpPr>
        <p:spPr>
          <a:xfrm>
            <a:off x="3564299" y="4983677"/>
            <a:ext cx="2451100" cy="865717"/>
          </a:xfrm>
        </p:spPr>
        <p:txBody>
          <a:bodyPr>
            <a:noAutofit/>
          </a:bodyPr>
          <a:lstStyle>
            <a:lvl1pPr>
              <a:defRPr sz="1067"/>
            </a:lvl1pPr>
          </a:lstStyle>
          <a:p>
            <a:pPr lvl="0"/>
            <a:r>
              <a:rPr lang="en-US"/>
              <a:t>Click to edit Master text styles</a:t>
            </a:r>
          </a:p>
        </p:txBody>
      </p:sp>
      <p:sp>
        <p:nvSpPr>
          <p:cNvPr id="41" name="Milestones">
            <a:extLst>
              <a:ext uri="{FF2B5EF4-FFF2-40B4-BE49-F238E27FC236}">
                <a16:creationId xmlns:a16="http://schemas.microsoft.com/office/drawing/2014/main" id="{CC0E620E-6DB7-68EA-FBA2-7676833D95FC}"/>
              </a:ext>
            </a:extLst>
          </p:cNvPr>
          <p:cNvSpPr>
            <a:spLocks noGrp="1"/>
          </p:cNvSpPr>
          <p:nvPr>
            <p:ph type="body" sz="quarter" idx="50" hasCustomPrompt="1"/>
          </p:nvPr>
        </p:nvSpPr>
        <p:spPr>
          <a:xfrm>
            <a:off x="3559008" y="45058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Milestones</a:t>
            </a:r>
          </a:p>
        </p:txBody>
      </p:sp>
      <p:sp>
        <p:nvSpPr>
          <p:cNvPr id="34" name="Paragraph">
            <a:extLst>
              <a:ext uri="{FF2B5EF4-FFF2-40B4-BE49-F238E27FC236}">
                <a16:creationId xmlns:a16="http://schemas.microsoft.com/office/drawing/2014/main" id="{2C48BA6E-194B-7ECF-87A1-5C0E05CA6993}"/>
              </a:ext>
            </a:extLst>
          </p:cNvPr>
          <p:cNvSpPr>
            <a:spLocks noGrp="1"/>
          </p:cNvSpPr>
          <p:nvPr>
            <p:ph type="body" sz="quarter" idx="42"/>
          </p:nvPr>
        </p:nvSpPr>
        <p:spPr>
          <a:xfrm>
            <a:off x="3564299" y="3446977"/>
            <a:ext cx="2451100" cy="865717"/>
          </a:xfrm>
        </p:spPr>
        <p:txBody>
          <a:bodyPr>
            <a:noAutofit/>
          </a:bodyPr>
          <a:lstStyle>
            <a:lvl1pPr>
              <a:defRPr sz="1067"/>
            </a:lvl1pPr>
          </a:lstStyle>
          <a:p>
            <a:pPr lvl="0"/>
            <a:r>
              <a:rPr lang="en-US"/>
              <a:t>Click to edit Master text styles</a:t>
            </a:r>
          </a:p>
        </p:txBody>
      </p:sp>
      <p:sp>
        <p:nvSpPr>
          <p:cNvPr id="33" name="Activities">
            <a:extLst>
              <a:ext uri="{FF2B5EF4-FFF2-40B4-BE49-F238E27FC236}">
                <a16:creationId xmlns:a16="http://schemas.microsoft.com/office/drawing/2014/main" id="{A5CFC843-E861-CDE6-7140-3110CDFA9F0E}"/>
              </a:ext>
            </a:extLst>
          </p:cNvPr>
          <p:cNvSpPr>
            <a:spLocks noGrp="1"/>
          </p:cNvSpPr>
          <p:nvPr>
            <p:ph type="body" sz="quarter" idx="41" hasCustomPrompt="1"/>
          </p:nvPr>
        </p:nvSpPr>
        <p:spPr>
          <a:xfrm>
            <a:off x="3559008" y="29691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Activities</a:t>
            </a:r>
          </a:p>
        </p:txBody>
      </p:sp>
      <p:sp>
        <p:nvSpPr>
          <p:cNvPr id="48" name="Quarter 2">
            <a:extLst>
              <a:ext uri="{FF2B5EF4-FFF2-40B4-BE49-F238E27FC236}">
                <a16:creationId xmlns:a16="http://schemas.microsoft.com/office/drawing/2014/main" id="{937B4705-0A69-FEC7-39E7-99B9CAF07EF9}"/>
              </a:ext>
            </a:extLst>
          </p:cNvPr>
          <p:cNvSpPr>
            <a:spLocks noGrp="1"/>
          </p:cNvSpPr>
          <p:nvPr>
            <p:ph type="body" sz="quarter" idx="57" hasCustomPrompt="1"/>
          </p:nvPr>
        </p:nvSpPr>
        <p:spPr>
          <a:xfrm>
            <a:off x="3559008" y="2497594"/>
            <a:ext cx="2455037" cy="462781"/>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Quarter 2</a:t>
            </a:r>
          </a:p>
        </p:txBody>
      </p:sp>
      <p:sp>
        <p:nvSpPr>
          <p:cNvPr id="40" name="Paragraph">
            <a:extLst>
              <a:ext uri="{FF2B5EF4-FFF2-40B4-BE49-F238E27FC236}">
                <a16:creationId xmlns:a16="http://schemas.microsoft.com/office/drawing/2014/main" id="{D7518925-BB58-1080-CAE6-42FD59741C49}"/>
              </a:ext>
            </a:extLst>
          </p:cNvPr>
          <p:cNvSpPr>
            <a:spLocks noGrp="1"/>
          </p:cNvSpPr>
          <p:nvPr>
            <p:ph type="body" sz="quarter" idx="49"/>
          </p:nvPr>
        </p:nvSpPr>
        <p:spPr>
          <a:xfrm>
            <a:off x="1026583" y="4983677"/>
            <a:ext cx="2451100" cy="865717"/>
          </a:xfrm>
        </p:spPr>
        <p:txBody>
          <a:bodyPr>
            <a:noAutofit/>
          </a:bodyPr>
          <a:lstStyle>
            <a:lvl1pPr>
              <a:defRPr sz="1067"/>
            </a:lvl1pPr>
          </a:lstStyle>
          <a:p>
            <a:pPr lvl="0"/>
            <a:r>
              <a:rPr lang="en-US"/>
              <a:t>Click to edit Master text styles</a:t>
            </a:r>
          </a:p>
        </p:txBody>
      </p:sp>
      <p:sp>
        <p:nvSpPr>
          <p:cNvPr id="39" name="Milestones">
            <a:extLst>
              <a:ext uri="{FF2B5EF4-FFF2-40B4-BE49-F238E27FC236}">
                <a16:creationId xmlns:a16="http://schemas.microsoft.com/office/drawing/2014/main" id="{9D6E4BE5-D2F5-E602-7119-42460F1C2ABD}"/>
              </a:ext>
            </a:extLst>
          </p:cNvPr>
          <p:cNvSpPr>
            <a:spLocks noGrp="1"/>
          </p:cNvSpPr>
          <p:nvPr>
            <p:ph type="body" sz="quarter" idx="48" hasCustomPrompt="1"/>
          </p:nvPr>
        </p:nvSpPr>
        <p:spPr>
          <a:xfrm>
            <a:off x="1021292" y="45058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Milestones</a:t>
            </a:r>
          </a:p>
        </p:txBody>
      </p:sp>
      <p:sp>
        <p:nvSpPr>
          <p:cNvPr id="32" name="Paragraph">
            <a:extLst>
              <a:ext uri="{FF2B5EF4-FFF2-40B4-BE49-F238E27FC236}">
                <a16:creationId xmlns:a16="http://schemas.microsoft.com/office/drawing/2014/main" id="{D8098331-AF8E-905F-CD03-4E8A9B371CBD}"/>
              </a:ext>
            </a:extLst>
          </p:cNvPr>
          <p:cNvSpPr>
            <a:spLocks noGrp="1"/>
          </p:cNvSpPr>
          <p:nvPr>
            <p:ph type="body" sz="quarter" idx="39"/>
          </p:nvPr>
        </p:nvSpPr>
        <p:spPr>
          <a:xfrm>
            <a:off x="1026583" y="3446977"/>
            <a:ext cx="2451100" cy="865717"/>
          </a:xfrm>
        </p:spPr>
        <p:txBody>
          <a:bodyPr>
            <a:noAutofit/>
          </a:bodyPr>
          <a:lstStyle>
            <a:lvl1pPr>
              <a:defRPr sz="1067"/>
            </a:lvl1pPr>
          </a:lstStyle>
          <a:p>
            <a:pPr lvl="0"/>
            <a:r>
              <a:rPr lang="en-US"/>
              <a:t>Click to edit Master text styles</a:t>
            </a:r>
          </a:p>
        </p:txBody>
      </p:sp>
      <p:sp>
        <p:nvSpPr>
          <p:cNvPr id="31" name="Activities">
            <a:extLst>
              <a:ext uri="{FF2B5EF4-FFF2-40B4-BE49-F238E27FC236}">
                <a16:creationId xmlns:a16="http://schemas.microsoft.com/office/drawing/2014/main" id="{1899A5C7-100B-D291-4984-78AC57647D25}"/>
              </a:ext>
            </a:extLst>
          </p:cNvPr>
          <p:cNvSpPr>
            <a:spLocks noGrp="1"/>
          </p:cNvSpPr>
          <p:nvPr>
            <p:ph type="body" sz="quarter" idx="28" hasCustomPrompt="1"/>
          </p:nvPr>
        </p:nvSpPr>
        <p:spPr>
          <a:xfrm>
            <a:off x="1021292" y="2969146"/>
            <a:ext cx="2455037" cy="462781"/>
          </a:xfrm>
        </p:spPr>
        <p:txBody>
          <a:bodyPr anchor="b">
            <a:noAutofit/>
          </a:bodyPr>
          <a:lstStyle>
            <a:lvl1pPr algn="just">
              <a:defRPr sz="1200">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Activities</a:t>
            </a:r>
          </a:p>
        </p:txBody>
      </p:sp>
      <p:sp>
        <p:nvSpPr>
          <p:cNvPr id="47" name="Quarter 1">
            <a:extLst>
              <a:ext uri="{FF2B5EF4-FFF2-40B4-BE49-F238E27FC236}">
                <a16:creationId xmlns:a16="http://schemas.microsoft.com/office/drawing/2014/main" id="{9D328591-0E55-521C-1FD2-4DE94FC7BE02}"/>
              </a:ext>
            </a:extLst>
          </p:cNvPr>
          <p:cNvSpPr>
            <a:spLocks noGrp="1"/>
          </p:cNvSpPr>
          <p:nvPr>
            <p:ph type="body" sz="quarter" idx="56" hasCustomPrompt="1"/>
          </p:nvPr>
        </p:nvSpPr>
        <p:spPr>
          <a:xfrm>
            <a:off x="1021292" y="2497594"/>
            <a:ext cx="2455037" cy="462781"/>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Quarter 1</a:t>
            </a:r>
          </a:p>
        </p:txBody>
      </p:sp>
      <p:sp>
        <p:nvSpPr>
          <p:cNvPr id="51" name="Title">
            <a:extLst>
              <a:ext uri="{FF2B5EF4-FFF2-40B4-BE49-F238E27FC236}">
                <a16:creationId xmlns:a16="http://schemas.microsoft.com/office/drawing/2014/main" id="{AE895711-BCF5-5D3A-1A55-34A7DDD2F73F}"/>
              </a:ext>
            </a:extLst>
          </p:cNvPr>
          <p:cNvSpPr>
            <a:spLocks noGrp="1"/>
          </p:cNvSpPr>
          <p:nvPr>
            <p:ph type="title"/>
          </p:nvPr>
        </p:nvSpPr>
        <p:spPr>
          <a:xfrm>
            <a:off x="1021510" y="923081"/>
            <a:ext cx="10055007" cy="1284344"/>
          </a:xfrm>
          <a:prstGeom prst="rect">
            <a:avLst/>
          </a:prstGeom>
        </p:spPr>
        <p:txBody>
          <a:bodyPr vert="horz" lIns="91440" tIns="45720" rIns="91440" bIns="45720" rtlCol="0" anchor="t">
            <a:noAutofit/>
          </a:bodyPr>
          <a:lstStyle/>
          <a:p>
            <a:r>
              <a:rPr lang="en-US"/>
              <a:t>Click to edit Master title style</a:t>
            </a:r>
          </a:p>
        </p:txBody>
      </p:sp>
      <p:sp>
        <p:nvSpPr>
          <p:cNvPr id="5" name="Subsection Header">
            <a:extLst>
              <a:ext uri="{FF2B5EF4-FFF2-40B4-BE49-F238E27FC236}">
                <a16:creationId xmlns:a16="http://schemas.microsoft.com/office/drawing/2014/main" id="{47C78F4C-9C82-EF69-F06D-8FE1D609B5EB}"/>
              </a:ext>
            </a:extLst>
          </p:cNvPr>
          <p:cNvSpPr>
            <a:spLocks noGrp="1"/>
          </p:cNvSpPr>
          <p:nvPr>
            <p:ph type="body" sz="quarter" idx="25" hasCustomPrompt="1"/>
          </p:nvPr>
        </p:nvSpPr>
        <p:spPr>
          <a:xfrm>
            <a:off x="2986387" y="425918"/>
            <a:ext cx="2183297" cy="559965"/>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 name="Section Header">
            <a:extLst>
              <a:ext uri="{FF2B5EF4-FFF2-40B4-BE49-F238E27FC236}">
                <a16:creationId xmlns:a16="http://schemas.microsoft.com/office/drawing/2014/main" id="{D43D4735-BD73-EA92-428E-69DC8F281C8C}"/>
              </a:ext>
            </a:extLst>
          </p:cNvPr>
          <p:cNvSpPr>
            <a:spLocks noGrp="1"/>
          </p:cNvSpPr>
          <p:nvPr>
            <p:ph type="body" sz="quarter" idx="24" hasCustomPrompt="1"/>
          </p:nvPr>
        </p:nvSpPr>
        <p:spPr>
          <a:xfrm>
            <a:off x="1025468" y="425918"/>
            <a:ext cx="1915233" cy="559965"/>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254274491"/>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llout Boxes">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84D6599F-A68D-4F2A-1994-546635B1D65B}"/>
              </a:ext>
              <a:ext uri="{C183D7F6-B498-43B3-948B-1728B52AA6E4}">
                <adec:decorative xmlns:adec="http://schemas.microsoft.com/office/drawing/2017/decorative" val="1"/>
              </a:ext>
            </a:extLst>
          </p:cNvPr>
          <p:cNvSpPr>
            <a:spLocks noGrp="1"/>
          </p:cNvSpPr>
          <p:nvPr>
            <p:ph type="dt" sz="half" idx="46"/>
          </p:nvPr>
        </p:nvSpPr>
        <p:spPr/>
        <p:txBody>
          <a:bodyPr>
            <a:noAutofit/>
          </a:bodyPr>
          <a:lstStyle/>
          <a:p>
            <a:fld id="{8F31CE25-EAAD-4264-AE79-F270D4E8C45D}" type="datetime2">
              <a:rPr lang="en-US" smtClean="0"/>
              <a:pPr/>
              <a:t>Wednesday, December 4, 2024</a:t>
            </a:fld>
            <a:endParaRPr lang="en-US"/>
          </a:p>
        </p:txBody>
      </p:sp>
      <p:pic>
        <p:nvPicPr>
          <p:cNvPr id="6" name="CX at DHS Logo">
            <a:extLst>
              <a:ext uri="{FF2B5EF4-FFF2-40B4-BE49-F238E27FC236}">
                <a16:creationId xmlns:a16="http://schemas.microsoft.com/office/drawing/2014/main" id="{D15A8B2A-10C8-BEB6-67C8-0D65633CB6D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3" name="Page Number">
            <a:extLst>
              <a:ext uri="{FF2B5EF4-FFF2-40B4-BE49-F238E27FC236}">
                <a16:creationId xmlns:a16="http://schemas.microsoft.com/office/drawing/2014/main" id="{9EB0712B-80FC-8B23-0E03-E96DF0C2487C}"/>
              </a:ext>
            </a:extLst>
          </p:cNvPr>
          <p:cNvSpPr>
            <a:spLocks noGrp="1"/>
          </p:cNvSpPr>
          <p:nvPr>
            <p:ph type="sldNum" sz="quarter" idx="47"/>
          </p:nvPr>
        </p:nvSpPr>
        <p:spPr/>
        <p:txBody>
          <a:bodyPr>
            <a:noAutofit/>
          </a:bodyPr>
          <a:lstStyle/>
          <a:p>
            <a:fld id="{7E3FB644-010E-4DFA-A8F8-9E6C2819CC85}" type="slidenum">
              <a:rPr lang="en-US" smtClean="0"/>
              <a:pPr/>
              <a:t>‹#›</a:t>
            </a:fld>
            <a:endParaRPr lang="en-US"/>
          </a:p>
        </p:txBody>
      </p:sp>
      <p:sp>
        <p:nvSpPr>
          <p:cNvPr id="52" name="Callout Box 6">
            <a:extLst>
              <a:ext uri="{FF2B5EF4-FFF2-40B4-BE49-F238E27FC236}">
                <a16:creationId xmlns:a16="http://schemas.microsoft.com/office/drawing/2014/main" id="{3E38FB00-8FAA-8FAC-A902-67518C261EB7}"/>
              </a:ext>
            </a:extLst>
          </p:cNvPr>
          <p:cNvSpPr>
            <a:spLocks noGrp="1"/>
          </p:cNvSpPr>
          <p:nvPr>
            <p:ph type="body" sz="quarter" idx="45" hasCustomPrompt="1"/>
          </p:nvPr>
        </p:nvSpPr>
        <p:spPr>
          <a:xfrm>
            <a:off x="9541933" y="2692400"/>
            <a:ext cx="1534583" cy="357717"/>
          </a:xfrm>
          <a:solidFill>
            <a:schemeClr val="tx2"/>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51" name="Callout Box 5">
            <a:extLst>
              <a:ext uri="{FF2B5EF4-FFF2-40B4-BE49-F238E27FC236}">
                <a16:creationId xmlns:a16="http://schemas.microsoft.com/office/drawing/2014/main" id="{7865FCE4-0A7D-865F-6CAB-AD3EFA65C98C}"/>
              </a:ext>
            </a:extLst>
          </p:cNvPr>
          <p:cNvSpPr>
            <a:spLocks noGrp="1"/>
          </p:cNvSpPr>
          <p:nvPr>
            <p:ph type="body" sz="quarter" idx="44" hasCustomPrompt="1"/>
          </p:nvPr>
        </p:nvSpPr>
        <p:spPr>
          <a:xfrm>
            <a:off x="7853892" y="2692400"/>
            <a:ext cx="1534583" cy="357717"/>
          </a:xfrm>
          <a:solidFill>
            <a:schemeClr val="tx2"/>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50" name="Callout Box 4">
            <a:extLst>
              <a:ext uri="{FF2B5EF4-FFF2-40B4-BE49-F238E27FC236}">
                <a16:creationId xmlns:a16="http://schemas.microsoft.com/office/drawing/2014/main" id="{EC6CE846-EBB4-C40D-6DBE-A040EDFF0F82}"/>
              </a:ext>
            </a:extLst>
          </p:cNvPr>
          <p:cNvSpPr>
            <a:spLocks noGrp="1"/>
          </p:cNvSpPr>
          <p:nvPr>
            <p:ph type="body" sz="quarter" idx="43" hasCustomPrompt="1"/>
          </p:nvPr>
        </p:nvSpPr>
        <p:spPr>
          <a:xfrm>
            <a:off x="6165851" y="2692400"/>
            <a:ext cx="1534583" cy="357717"/>
          </a:xfrm>
          <a:solidFill>
            <a:schemeClr val="tx2"/>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49" name="Callout Box 3">
            <a:extLst>
              <a:ext uri="{FF2B5EF4-FFF2-40B4-BE49-F238E27FC236}">
                <a16:creationId xmlns:a16="http://schemas.microsoft.com/office/drawing/2014/main" id="{96EB18CA-B254-1AA2-66B1-3DE9CEEABCF8}"/>
              </a:ext>
            </a:extLst>
          </p:cNvPr>
          <p:cNvSpPr>
            <a:spLocks noGrp="1"/>
          </p:cNvSpPr>
          <p:nvPr>
            <p:ph type="body" sz="quarter" idx="42" hasCustomPrompt="1"/>
          </p:nvPr>
        </p:nvSpPr>
        <p:spPr>
          <a:xfrm>
            <a:off x="4477809" y="2692400"/>
            <a:ext cx="1534583" cy="357717"/>
          </a:xfrm>
          <a:solidFill>
            <a:schemeClr val="tx2"/>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48" name="Callout Box 2">
            <a:extLst>
              <a:ext uri="{FF2B5EF4-FFF2-40B4-BE49-F238E27FC236}">
                <a16:creationId xmlns:a16="http://schemas.microsoft.com/office/drawing/2014/main" id="{719A1708-7599-997C-4CC1-257D1C9A9ACC}"/>
              </a:ext>
            </a:extLst>
          </p:cNvPr>
          <p:cNvSpPr>
            <a:spLocks noGrp="1"/>
          </p:cNvSpPr>
          <p:nvPr>
            <p:ph type="body" sz="quarter" idx="41" hasCustomPrompt="1"/>
          </p:nvPr>
        </p:nvSpPr>
        <p:spPr>
          <a:xfrm>
            <a:off x="2786593" y="2692400"/>
            <a:ext cx="1534583" cy="357717"/>
          </a:xfrm>
          <a:solidFill>
            <a:schemeClr val="tx2"/>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45" name="Paragraph Text">
            <a:extLst>
              <a:ext uri="{FF2B5EF4-FFF2-40B4-BE49-F238E27FC236}">
                <a16:creationId xmlns:a16="http://schemas.microsoft.com/office/drawing/2014/main" id="{B17C1DAC-FE94-4197-98E3-C5EA7053E928}"/>
              </a:ext>
            </a:extLst>
          </p:cNvPr>
          <p:cNvSpPr>
            <a:spLocks noGrp="1"/>
          </p:cNvSpPr>
          <p:nvPr>
            <p:ph type="body" sz="quarter" idx="39"/>
          </p:nvPr>
        </p:nvSpPr>
        <p:spPr>
          <a:xfrm>
            <a:off x="1026583" y="3823300"/>
            <a:ext cx="4139143" cy="2069084"/>
          </a:xfrm>
        </p:spPr>
        <p:txBody>
          <a:bodyPr>
            <a:noAutofit/>
          </a:bodyPr>
          <a:lstStyle>
            <a:lvl1pPr>
              <a:defRPr sz="1333"/>
            </a:lvl1pPr>
          </a:lstStyle>
          <a:p>
            <a:pPr lvl="0"/>
            <a:r>
              <a:rPr lang="en-US"/>
              <a:t>Click to edit Master text styles</a:t>
            </a:r>
          </a:p>
        </p:txBody>
      </p:sp>
      <p:sp>
        <p:nvSpPr>
          <p:cNvPr id="44" name="Paragraph Title">
            <a:extLst>
              <a:ext uri="{FF2B5EF4-FFF2-40B4-BE49-F238E27FC236}">
                <a16:creationId xmlns:a16="http://schemas.microsoft.com/office/drawing/2014/main" id="{C6F394D8-6A32-85CC-D997-160D5D337B54}"/>
              </a:ext>
            </a:extLst>
          </p:cNvPr>
          <p:cNvSpPr>
            <a:spLocks noGrp="1"/>
          </p:cNvSpPr>
          <p:nvPr>
            <p:ph type="body" sz="quarter" idx="28"/>
          </p:nvPr>
        </p:nvSpPr>
        <p:spPr>
          <a:xfrm>
            <a:off x="1021292" y="3345469"/>
            <a:ext cx="4144433" cy="462781"/>
          </a:xfrm>
        </p:spPr>
        <p:txBody>
          <a:bodyPr anchor="b">
            <a:noAutofit/>
          </a:bodyPr>
          <a:lstStyle>
            <a:lvl1pPr algn="just">
              <a:defRPr sz="1867">
                <a:solidFill>
                  <a:schemeClr val="tx1"/>
                </a:solidFill>
                <a:latin typeface="+mj-lt"/>
                <a:cs typeface="Poppins SemiBold" panose="00000700000000000000" pitchFamily="2" charset="0"/>
              </a:defRPr>
            </a:lvl1pPr>
            <a:lvl2pPr>
              <a:defRPr sz="1867">
                <a:solidFill>
                  <a:schemeClr val="bg1"/>
                </a:solidFill>
                <a:latin typeface="Poppins SemiBold" panose="00000700000000000000" pitchFamily="2" charset="0"/>
                <a:cs typeface="Poppins SemiBold" panose="00000700000000000000" pitchFamily="2" charset="0"/>
              </a:defRPr>
            </a:lvl2pPr>
            <a:lvl3pPr>
              <a:defRPr sz="1867">
                <a:solidFill>
                  <a:schemeClr val="bg1"/>
                </a:solidFill>
                <a:latin typeface="Poppins SemiBold" panose="00000700000000000000" pitchFamily="2" charset="0"/>
                <a:cs typeface="Poppins SemiBold" panose="00000700000000000000" pitchFamily="2" charset="0"/>
              </a:defRPr>
            </a:lvl3pPr>
            <a:lvl4pPr>
              <a:defRPr sz="1867">
                <a:solidFill>
                  <a:schemeClr val="bg1"/>
                </a:solidFill>
                <a:latin typeface="Poppins SemiBold" panose="00000700000000000000" pitchFamily="2" charset="0"/>
                <a:cs typeface="Poppins SemiBold" panose="00000700000000000000" pitchFamily="2" charset="0"/>
              </a:defRPr>
            </a:lvl4pPr>
            <a:lvl5pPr>
              <a:defRPr sz="1867">
                <a:solidFill>
                  <a:schemeClr val="bg1"/>
                </a:solidFill>
                <a:latin typeface="Poppins SemiBold" panose="00000700000000000000" pitchFamily="2" charset="0"/>
                <a:cs typeface="Poppins SemiBold" panose="00000700000000000000" pitchFamily="2" charset="0"/>
              </a:defRPr>
            </a:lvl5pPr>
          </a:lstStyle>
          <a:p>
            <a:pPr lvl="0"/>
            <a:r>
              <a:rPr lang="en-US"/>
              <a:t>Click to edit</a:t>
            </a:r>
          </a:p>
        </p:txBody>
      </p:sp>
      <p:sp>
        <p:nvSpPr>
          <p:cNvPr id="47" name="Callout Box 1">
            <a:extLst>
              <a:ext uri="{FF2B5EF4-FFF2-40B4-BE49-F238E27FC236}">
                <a16:creationId xmlns:a16="http://schemas.microsoft.com/office/drawing/2014/main" id="{A7414A85-F631-1F96-4403-D66D7EFD2F26}"/>
              </a:ext>
            </a:extLst>
          </p:cNvPr>
          <p:cNvSpPr>
            <a:spLocks noGrp="1"/>
          </p:cNvSpPr>
          <p:nvPr>
            <p:ph type="body" sz="quarter" idx="40" hasCustomPrompt="1"/>
          </p:nvPr>
        </p:nvSpPr>
        <p:spPr>
          <a:xfrm>
            <a:off x="1098551" y="2692400"/>
            <a:ext cx="1534583" cy="357717"/>
          </a:xfrm>
          <a:solidFill>
            <a:schemeClr val="accent1"/>
          </a:solidFill>
        </p:spPr>
        <p:txBody>
          <a:bodyPr>
            <a:noAutofit/>
          </a:bodyPr>
          <a:lstStyle>
            <a:lvl1pPr algn="ctr">
              <a:defRPr sz="1200">
                <a:solidFill>
                  <a:schemeClr val="bg1"/>
                </a:solidFill>
                <a:latin typeface="+mj-lt"/>
              </a:defRPr>
            </a:lvl1pPr>
            <a:lvl2pPr>
              <a:defRPr sz="1200">
                <a:solidFill>
                  <a:schemeClr val="bg1"/>
                </a:solidFill>
                <a:latin typeface="+mj-lt"/>
              </a:defRPr>
            </a:lvl2pPr>
            <a:lvl3pPr>
              <a:defRPr sz="1200">
                <a:solidFill>
                  <a:schemeClr val="bg1"/>
                </a:solidFill>
                <a:latin typeface="+mj-lt"/>
              </a:defRPr>
            </a:lvl3pPr>
            <a:lvl4pPr>
              <a:defRPr sz="1200">
                <a:solidFill>
                  <a:schemeClr val="bg1"/>
                </a:solidFill>
                <a:latin typeface="+mj-lt"/>
              </a:defRPr>
            </a:lvl4pPr>
            <a:lvl5pPr>
              <a:defRPr sz="1200">
                <a:solidFill>
                  <a:schemeClr val="bg1"/>
                </a:solidFill>
                <a:latin typeface="+mj-lt"/>
              </a:defRPr>
            </a:lvl5pPr>
          </a:lstStyle>
          <a:p>
            <a:pPr lvl="0"/>
            <a:r>
              <a:rPr lang="en-US"/>
              <a:t>Callout Box</a:t>
            </a:r>
          </a:p>
        </p:txBody>
      </p:sp>
      <p:sp>
        <p:nvSpPr>
          <p:cNvPr id="37" name="Title">
            <a:extLst>
              <a:ext uri="{FF2B5EF4-FFF2-40B4-BE49-F238E27FC236}">
                <a16:creationId xmlns:a16="http://schemas.microsoft.com/office/drawing/2014/main" id="{62F823B7-383A-7B1D-4AA2-EECB1291B5F1}"/>
              </a:ext>
            </a:extLst>
          </p:cNvPr>
          <p:cNvSpPr>
            <a:spLocks noGrp="1"/>
          </p:cNvSpPr>
          <p:nvPr>
            <p:ph type="title"/>
          </p:nvPr>
        </p:nvSpPr>
        <p:spPr>
          <a:xfrm>
            <a:off x="1021510" y="1341023"/>
            <a:ext cx="10055007" cy="1284344"/>
          </a:xfrm>
          <a:prstGeom prst="rect">
            <a:avLst/>
          </a:prstGeom>
        </p:spPr>
        <p:txBody>
          <a:bodyPr vert="horz" lIns="91440" tIns="45720" rIns="91440" bIns="45720" rtlCol="0" anchor="t">
            <a:noAutofit/>
          </a:bodyPr>
          <a:lstStyle/>
          <a:p>
            <a:r>
              <a:rPr lang="en-US"/>
              <a:t>Click to edit Master title style</a:t>
            </a:r>
          </a:p>
        </p:txBody>
      </p:sp>
      <p:sp>
        <p:nvSpPr>
          <p:cNvPr id="5" name="Subsection Header">
            <a:extLst>
              <a:ext uri="{FF2B5EF4-FFF2-40B4-BE49-F238E27FC236}">
                <a16:creationId xmlns:a16="http://schemas.microsoft.com/office/drawing/2014/main" id="{FBCBC5FB-35C6-71D1-3BA8-7598FC7AFF8A}"/>
              </a:ext>
            </a:extLst>
          </p:cNvPr>
          <p:cNvSpPr>
            <a:spLocks noGrp="1"/>
          </p:cNvSpPr>
          <p:nvPr>
            <p:ph type="body" sz="quarter" idx="25" hasCustomPrompt="1"/>
          </p:nvPr>
        </p:nvSpPr>
        <p:spPr>
          <a:xfrm>
            <a:off x="2986387" y="824004"/>
            <a:ext cx="2183297" cy="559965"/>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4" name="Section Header">
            <a:extLst>
              <a:ext uri="{FF2B5EF4-FFF2-40B4-BE49-F238E27FC236}">
                <a16:creationId xmlns:a16="http://schemas.microsoft.com/office/drawing/2014/main" id="{65950E07-AF07-E59D-9067-B0BBA34E5CCE}"/>
              </a:ext>
            </a:extLst>
          </p:cNvPr>
          <p:cNvSpPr>
            <a:spLocks noGrp="1"/>
          </p:cNvSpPr>
          <p:nvPr>
            <p:ph type="body" sz="quarter" idx="24" hasCustomPrompt="1"/>
          </p:nvPr>
        </p:nvSpPr>
        <p:spPr>
          <a:xfrm>
            <a:off x="1025468" y="824004"/>
            <a:ext cx="1915233" cy="559965"/>
          </a:xfrm>
        </p:spPr>
        <p:txBody>
          <a:bodyPr anchor="b">
            <a:noAutofit/>
          </a:bodyPr>
          <a:lstStyle>
            <a:lvl1pPr>
              <a:defRPr sz="1067">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Tree>
    <p:extLst>
      <p:ext uri="{BB962C8B-B14F-4D97-AF65-F5344CB8AC3E}">
        <p14:creationId xmlns:p14="http://schemas.microsoft.com/office/powerpoint/2010/main" val="1560615906"/>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EDADE217-E920-0D5E-A08F-519E82A55884}"/>
              </a:ext>
              <a:ext uri="{C183D7F6-B498-43B3-948B-1728B52AA6E4}">
                <adec:decorative xmlns:adec="http://schemas.microsoft.com/office/drawing/2017/decorative" val="1"/>
              </a:ext>
            </a:extLst>
          </p:cNvPr>
          <p:cNvSpPr>
            <a:spLocks noGrp="1"/>
          </p:cNvSpPr>
          <p:nvPr>
            <p:ph type="dt" sz="half" idx="29"/>
          </p:nvPr>
        </p:nvSpPr>
        <p:spPr/>
        <p:txBody>
          <a:bodyPr>
            <a:noAutofit/>
          </a:bodyPr>
          <a:lstStyle/>
          <a:p>
            <a:fld id="{8F31CE25-EAAD-4264-AE79-F270D4E8C45D}" type="datetime2">
              <a:rPr lang="en-US" smtClean="0"/>
              <a:pPr/>
              <a:t>Wednesday, December 4, 2024</a:t>
            </a:fld>
            <a:endParaRPr lang="en-US"/>
          </a:p>
        </p:txBody>
      </p:sp>
      <p:pic>
        <p:nvPicPr>
          <p:cNvPr id="6" name="CX at DHS Logo">
            <a:extLst>
              <a:ext uri="{FF2B5EF4-FFF2-40B4-BE49-F238E27FC236}">
                <a16:creationId xmlns:a16="http://schemas.microsoft.com/office/drawing/2014/main" id="{D9398416-EA68-60CC-A7E8-CB669EEC28F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4" name="Page Number">
            <a:extLst>
              <a:ext uri="{FF2B5EF4-FFF2-40B4-BE49-F238E27FC236}">
                <a16:creationId xmlns:a16="http://schemas.microsoft.com/office/drawing/2014/main" id="{039250BD-82CC-4DAE-C2C6-D62CE528EF49}"/>
              </a:ext>
            </a:extLst>
          </p:cNvPr>
          <p:cNvSpPr>
            <a:spLocks noGrp="1"/>
          </p:cNvSpPr>
          <p:nvPr>
            <p:ph type="sldNum" sz="quarter" idx="30"/>
          </p:nvPr>
        </p:nvSpPr>
        <p:spPr/>
        <p:txBody>
          <a:bodyPr>
            <a:noAutofit/>
          </a:bodyPr>
          <a:lstStyle/>
          <a:p>
            <a:fld id="{7E3FB644-010E-4DFA-A8F8-9E6C2819CC85}" type="slidenum">
              <a:rPr lang="en-US" smtClean="0"/>
              <a:pPr/>
              <a:t>‹#›</a:t>
            </a:fld>
            <a:endParaRPr lang="en-US"/>
          </a:p>
        </p:txBody>
      </p:sp>
      <p:sp>
        <p:nvSpPr>
          <p:cNvPr id="29" name="Name">
            <a:extLst>
              <a:ext uri="{FF2B5EF4-FFF2-40B4-BE49-F238E27FC236}">
                <a16:creationId xmlns:a16="http://schemas.microsoft.com/office/drawing/2014/main" id="{AD182752-FF79-9E01-FF09-C91EBC59EFF1}"/>
              </a:ext>
            </a:extLst>
          </p:cNvPr>
          <p:cNvSpPr>
            <a:spLocks noGrp="1"/>
          </p:cNvSpPr>
          <p:nvPr>
            <p:ph type="body" sz="quarter" idx="24" hasCustomPrompt="1"/>
          </p:nvPr>
        </p:nvSpPr>
        <p:spPr>
          <a:xfrm>
            <a:off x="8617168" y="54271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23" name="Picture">
            <a:extLst>
              <a:ext uri="{FF2B5EF4-FFF2-40B4-BE49-F238E27FC236}">
                <a16:creationId xmlns:a16="http://schemas.microsoft.com/office/drawing/2014/main" id="{AC4805E0-B954-5F74-F7C0-474502960A0D}"/>
              </a:ext>
            </a:extLst>
          </p:cNvPr>
          <p:cNvSpPr>
            <a:spLocks noGrp="1"/>
          </p:cNvSpPr>
          <p:nvPr>
            <p:ph type="pic" sz="quarter" idx="20"/>
          </p:nvPr>
        </p:nvSpPr>
        <p:spPr>
          <a:xfrm>
            <a:off x="8702676" y="3505200"/>
            <a:ext cx="2379133" cy="1881352"/>
          </a:xfrm>
        </p:spPr>
        <p:txBody>
          <a:bodyPr>
            <a:noAutofit/>
          </a:bodyPr>
          <a:lstStyle>
            <a:lvl1pPr marL="0" indent="0">
              <a:buNone/>
              <a:defRPr/>
            </a:lvl1pPr>
          </a:lstStyle>
          <a:p>
            <a:endParaRPr lang="en-US"/>
          </a:p>
        </p:txBody>
      </p:sp>
      <p:sp>
        <p:nvSpPr>
          <p:cNvPr id="28" name="Name">
            <a:extLst>
              <a:ext uri="{FF2B5EF4-FFF2-40B4-BE49-F238E27FC236}">
                <a16:creationId xmlns:a16="http://schemas.microsoft.com/office/drawing/2014/main" id="{C42D03CD-5B21-FA1B-91D7-AD215C436FBE}"/>
              </a:ext>
            </a:extLst>
          </p:cNvPr>
          <p:cNvSpPr>
            <a:spLocks noGrp="1"/>
          </p:cNvSpPr>
          <p:nvPr>
            <p:ph type="body" sz="quarter" idx="23" hasCustomPrompt="1"/>
          </p:nvPr>
        </p:nvSpPr>
        <p:spPr>
          <a:xfrm>
            <a:off x="6096000" y="54271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21" name="Picture">
            <a:extLst>
              <a:ext uri="{FF2B5EF4-FFF2-40B4-BE49-F238E27FC236}">
                <a16:creationId xmlns:a16="http://schemas.microsoft.com/office/drawing/2014/main" id="{1D463085-855B-285C-52F8-F082151DB706}"/>
              </a:ext>
            </a:extLst>
          </p:cNvPr>
          <p:cNvSpPr>
            <a:spLocks noGrp="1"/>
          </p:cNvSpPr>
          <p:nvPr>
            <p:ph type="pic" sz="quarter" idx="19"/>
          </p:nvPr>
        </p:nvSpPr>
        <p:spPr>
          <a:xfrm>
            <a:off x="6167968" y="3505200"/>
            <a:ext cx="2374899" cy="1881352"/>
          </a:xfrm>
        </p:spPr>
        <p:txBody>
          <a:bodyPr>
            <a:noAutofit/>
          </a:bodyPr>
          <a:lstStyle>
            <a:lvl1pPr marL="0" indent="0">
              <a:buNone/>
              <a:defRPr/>
            </a:lvl1pPr>
          </a:lstStyle>
          <a:p>
            <a:endParaRPr lang="en-US"/>
          </a:p>
        </p:txBody>
      </p:sp>
      <p:sp>
        <p:nvSpPr>
          <p:cNvPr id="27" name="Name">
            <a:extLst>
              <a:ext uri="{FF2B5EF4-FFF2-40B4-BE49-F238E27FC236}">
                <a16:creationId xmlns:a16="http://schemas.microsoft.com/office/drawing/2014/main" id="{905F64BC-29EC-E2FB-C144-483C398F252C}"/>
              </a:ext>
            </a:extLst>
          </p:cNvPr>
          <p:cNvSpPr>
            <a:spLocks noGrp="1"/>
          </p:cNvSpPr>
          <p:nvPr>
            <p:ph type="body" sz="quarter" idx="22" hasCustomPrompt="1"/>
          </p:nvPr>
        </p:nvSpPr>
        <p:spPr>
          <a:xfrm>
            <a:off x="3553044" y="54271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19" name="Picture">
            <a:extLst>
              <a:ext uri="{FF2B5EF4-FFF2-40B4-BE49-F238E27FC236}">
                <a16:creationId xmlns:a16="http://schemas.microsoft.com/office/drawing/2014/main" id="{066C698E-273F-E596-E74B-D0FB5D310716}"/>
              </a:ext>
            </a:extLst>
          </p:cNvPr>
          <p:cNvSpPr>
            <a:spLocks noGrp="1"/>
          </p:cNvSpPr>
          <p:nvPr>
            <p:ph type="pic" sz="quarter" idx="18"/>
          </p:nvPr>
        </p:nvSpPr>
        <p:spPr>
          <a:xfrm>
            <a:off x="3637492" y="3505200"/>
            <a:ext cx="2368549" cy="1881352"/>
          </a:xfrm>
        </p:spPr>
        <p:txBody>
          <a:bodyPr>
            <a:noAutofit/>
          </a:bodyPr>
          <a:lstStyle>
            <a:lvl1pPr marL="0" indent="0">
              <a:buNone/>
              <a:defRPr/>
            </a:lvl1pPr>
          </a:lstStyle>
          <a:p>
            <a:endParaRPr lang="en-US"/>
          </a:p>
        </p:txBody>
      </p:sp>
      <p:sp>
        <p:nvSpPr>
          <p:cNvPr id="26" name="Name">
            <a:extLst>
              <a:ext uri="{FF2B5EF4-FFF2-40B4-BE49-F238E27FC236}">
                <a16:creationId xmlns:a16="http://schemas.microsoft.com/office/drawing/2014/main" id="{82A4F814-EA9B-FDED-258D-5DF4E6B039A5}"/>
              </a:ext>
            </a:extLst>
          </p:cNvPr>
          <p:cNvSpPr>
            <a:spLocks noGrp="1"/>
          </p:cNvSpPr>
          <p:nvPr>
            <p:ph type="body" sz="quarter" idx="21" hasCustomPrompt="1"/>
          </p:nvPr>
        </p:nvSpPr>
        <p:spPr>
          <a:xfrm>
            <a:off x="1029977" y="5427133"/>
            <a:ext cx="2447707"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17" name="Picture">
            <a:extLst>
              <a:ext uri="{FF2B5EF4-FFF2-40B4-BE49-F238E27FC236}">
                <a16:creationId xmlns:a16="http://schemas.microsoft.com/office/drawing/2014/main" id="{476B420F-0357-679F-077C-3539AAB03836}"/>
              </a:ext>
            </a:extLst>
          </p:cNvPr>
          <p:cNvSpPr>
            <a:spLocks noGrp="1"/>
          </p:cNvSpPr>
          <p:nvPr>
            <p:ph type="pic" sz="quarter" idx="17"/>
          </p:nvPr>
        </p:nvSpPr>
        <p:spPr>
          <a:xfrm>
            <a:off x="1098550" y="3505200"/>
            <a:ext cx="2379133" cy="1881352"/>
          </a:xfrm>
        </p:spPr>
        <p:txBody>
          <a:bodyPr>
            <a:noAutofit/>
          </a:bodyPr>
          <a:lstStyle>
            <a:lvl1pPr marL="0" indent="0">
              <a:buNone/>
              <a:defRPr/>
            </a:lvl1pPr>
          </a:lstStyle>
          <a:p>
            <a:endParaRPr lang="en-US"/>
          </a:p>
        </p:txBody>
      </p:sp>
      <p:sp>
        <p:nvSpPr>
          <p:cNvPr id="33" name="Name">
            <a:extLst>
              <a:ext uri="{FF2B5EF4-FFF2-40B4-BE49-F238E27FC236}">
                <a16:creationId xmlns:a16="http://schemas.microsoft.com/office/drawing/2014/main" id="{F440E599-830B-A121-3AE8-0CBD8AEFE8D9}"/>
              </a:ext>
            </a:extLst>
          </p:cNvPr>
          <p:cNvSpPr>
            <a:spLocks noGrp="1"/>
          </p:cNvSpPr>
          <p:nvPr>
            <p:ph type="body" sz="quarter" idx="28" hasCustomPrompt="1"/>
          </p:nvPr>
        </p:nvSpPr>
        <p:spPr>
          <a:xfrm>
            <a:off x="8617168" y="29887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15" name="Picture">
            <a:extLst>
              <a:ext uri="{FF2B5EF4-FFF2-40B4-BE49-F238E27FC236}">
                <a16:creationId xmlns:a16="http://schemas.microsoft.com/office/drawing/2014/main" id="{A4E278FD-1D06-60FA-1FDF-18A28792ACF5}"/>
              </a:ext>
            </a:extLst>
          </p:cNvPr>
          <p:cNvSpPr>
            <a:spLocks noGrp="1"/>
          </p:cNvSpPr>
          <p:nvPr>
            <p:ph type="pic" sz="quarter" idx="16"/>
          </p:nvPr>
        </p:nvSpPr>
        <p:spPr>
          <a:xfrm>
            <a:off x="8702676" y="1066800"/>
            <a:ext cx="2379133" cy="1881352"/>
          </a:xfrm>
        </p:spPr>
        <p:txBody>
          <a:bodyPr>
            <a:noAutofit/>
          </a:bodyPr>
          <a:lstStyle>
            <a:lvl1pPr marL="0" indent="0">
              <a:buNone/>
              <a:defRPr/>
            </a:lvl1pPr>
          </a:lstStyle>
          <a:p>
            <a:endParaRPr lang="en-US"/>
          </a:p>
        </p:txBody>
      </p:sp>
      <p:sp>
        <p:nvSpPr>
          <p:cNvPr id="32" name="Name">
            <a:extLst>
              <a:ext uri="{FF2B5EF4-FFF2-40B4-BE49-F238E27FC236}">
                <a16:creationId xmlns:a16="http://schemas.microsoft.com/office/drawing/2014/main" id="{6B0EE647-30FE-F8A4-BED6-4B0E2974DC94}"/>
              </a:ext>
            </a:extLst>
          </p:cNvPr>
          <p:cNvSpPr>
            <a:spLocks noGrp="1"/>
          </p:cNvSpPr>
          <p:nvPr>
            <p:ph type="body" sz="quarter" idx="27" hasCustomPrompt="1"/>
          </p:nvPr>
        </p:nvSpPr>
        <p:spPr>
          <a:xfrm>
            <a:off x="6096000" y="29887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10" name="Picture">
            <a:extLst>
              <a:ext uri="{FF2B5EF4-FFF2-40B4-BE49-F238E27FC236}">
                <a16:creationId xmlns:a16="http://schemas.microsoft.com/office/drawing/2014/main" id="{B814326A-9A54-7295-36C3-7602EB158730}"/>
              </a:ext>
            </a:extLst>
          </p:cNvPr>
          <p:cNvSpPr>
            <a:spLocks noGrp="1"/>
          </p:cNvSpPr>
          <p:nvPr>
            <p:ph type="pic" sz="quarter" idx="15"/>
          </p:nvPr>
        </p:nvSpPr>
        <p:spPr>
          <a:xfrm>
            <a:off x="6165850" y="1066800"/>
            <a:ext cx="2377017" cy="1881352"/>
          </a:xfrm>
        </p:spPr>
        <p:txBody>
          <a:bodyPr>
            <a:noAutofit/>
          </a:bodyPr>
          <a:lstStyle>
            <a:lvl1pPr marL="0" indent="0">
              <a:buNone/>
              <a:defRPr/>
            </a:lvl1pPr>
          </a:lstStyle>
          <a:p>
            <a:endParaRPr lang="en-US"/>
          </a:p>
        </p:txBody>
      </p:sp>
      <p:sp>
        <p:nvSpPr>
          <p:cNvPr id="31" name="Name">
            <a:extLst>
              <a:ext uri="{FF2B5EF4-FFF2-40B4-BE49-F238E27FC236}">
                <a16:creationId xmlns:a16="http://schemas.microsoft.com/office/drawing/2014/main" id="{627E26A6-29E1-73AB-5A61-1A44E72FB621}"/>
              </a:ext>
            </a:extLst>
          </p:cNvPr>
          <p:cNvSpPr>
            <a:spLocks noGrp="1"/>
          </p:cNvSpPr>
          <p:nvPr>
            <p:ph type="body" sz="quarter" idx="26" hasCustomPrompt="1"/>
          </p:nvPr>
        </p:nvSpPr>
        <p:spPr>
          <a:xfrm>
            <a:off x="3568784" y="2988733"/>
            <a:ext cx="2443608"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5" name="Picture">
            <a:extLst>
              <a:ext uri="{FF2B5EF4-FFF2-40B4-BE49-F238E27FC236}">
                <a16:creationId xmlns:a16="http://schemas.microsoft.com/office/drawing/2014/main" id="{0B2B1F65-4635-3A66-4D41-8772B73EFBDD}"/>
              </a:ext>
            </a:extLst>
          </p:cNvPr>
          <p:cNvSpPr>
            <a:spLocks noGrp="1"/>
          </p:cNvSpPr>
          <p:nvPr>
            <p:ph type="pic" sz="quarter" idx="14"/>
          </p:nvPr>
        </p:nvSpPr>
        <p:spPr>
          <a:xfrm>
            <a:off x="3633259" y="1066800"/>
            <a:ext cx="2372783" cy="1881352"/>
          </a:xfrm>
        </p:spPr>
        <p:txBody>
          <a:bodyPr>
            <a:noAutofit/>
          </a:bodyPr>
          <a:lstStyle>
            <a:lvl1pPr marL="0" indent="0">
              <a:buNone/>
              <a:defRPr/>
            </a:lvl1pPr>
          </a:lstStyle>
          <a:p>
            <a:endParaRPr lang="en-US"/>
          </a:p>
        </p:txBody>
      </p:sp>
      <p:sp>
        <p:nvSpPr>
          <p:cNvPr id="30" name="Name">
            <a:extLst>
              <a:ext uri="{FF2B5EF4-FFF2-40B4-BE49-F238E27FC236}">
                <a16:creationId xmlns:a16="http://schemas.microsoft.com/office/drawing/2014/main" id="{0F46B892-13F6-E15B-CA75-D70E08B5AC29}"/>
              </a:ext>
            </a:extLst>
          </p:cNvPr>
          <p:cNvSpPr>
            <a:spLocks noGrp="1"/>
          </p:cNvSpPr>
          <p:nvPr>
            <p:ph type="body" sz="quarter" idx="25" hasCustomPrompt="1"/>
          </p:nvPr>
        </p:nvSpPr>
        <p:spPr>
          <a:xfrm>
            <a:off x="1018336" y="2988733"/>
            <a:ext cx="2459349" cy="419100"/>
          </a:xfrm>
        </p:spPr>
        <p:txBody>
          <a:bodyPr>
            <a:noAutofit/>
          </a:bodyPr>
          <a:lstStyle>
            <a:lvl1pPr>
              <a:lnSpc>
                <a:spcPct val="100000"/>
              </a:lnSpc>
              <a:defRPr sz="1200">
                <a:latin typeface="+mj-lt"/>
                <a:cs typeface="Poppins SemiBold" panose="00000700000000000000" pitchFamily="2" charset="0"/>
              </a:defRPr>
            </a:lvl1pPr>
            <a:lvl2pPr>
              <a:defRPr sz="1200">
                <a:latin typeface="Poppins SemiBold" panose="00000700000000000000" pitchFamily="2" charset="0"/>
                <a:cs typeface="Poppins SemiBold" panose="00000700000000000000" pitchFamily="2" charset="0"/>
              </a:defRPr>
            </a:lvl2pPr>
            <a:lvl3pPr>
              <a:defRPr sz="1200">
                <a:latin typeface="Poppins SemiBold" panose="00000700000000000000" pitchFamily="2" charset="0"/>
                <a:cs typeface="Poppins SemiBold" panose="00000700000000000000" pitchFamily="2" charset="0"/>
              </a:defRPr>
            </a:lvl3pPr>
            <a:lvl4pPr>
              <a:defRPr sz="1200">
                <a:latin typeface="Poppins SemiBold" panose="00000700000000000000" pitchFamily="2" charset="0"/>
                <a:cs typeface="Poppins SemiBold" panose="00000700000000000000" pitchFamily="2" charset="0"/>
              </a:defRPr>
            </a:lvl4pPr>
            <a:lvl5pPr>
              <a:defRPr sz="1200">
                <a:latin typeface="Poppins SemiBold" panose="00000700000000000000" pitchFamily="2" charset="0"/>
                <a:cs typeface="Poppins SemiBold" panose="00000700000000000000" pitchFamily="2" charset="0"/>
              </a:defRPr>
            </a:lvl5pPr>
          </a:lstStyle>
          <a:p>
            <a:pPr lvl="0"/>
            <a:r>
              <a:rPr lang="en-US" err="1"/>
              <a:t>Firstname</a:t>
            </a:r>
            <a:r>
              <a:rPr lang="en-US"/>
              <a:t> </a:t>
            </a:r>
            <a:r>
              <a:rPr lang="en-US" err="1"/>
              <a:t>Lastname</a:t>
            </a:r>
            <a:endParaRPr lang="en-US"/>
          </a:p>
        </p:txBody>
      </p:sp>
      <p:sp>
        <p:nvSpPr>
          <p:cNvPr id="3" name="Picture">
            <a:extLst>
              <a:ext uri="{FF2B5EF4-FFF2-40B4-BE49-F238E27FC236}">
                <a16:creationId xmlns:a16="http://schemas.microsoft.com/office/drawing/2014/main" id="{7E88B9C1-3461-8DF0-4302-715701784CEF}"/>
              </a:ext>
            </a:extLst>
          </p:cNvPr>
          <p:cNvSpPr>
            <a:spLocks noGrp="1"/>
          </p:cNvSpPr>
          <p:nvPr>
            <p:ph type="pic" sz="quarter" idx="13"/>
          </p:nvPr>
        </p:nvSpPr>
        <p:spPr>
          <a:xfrm>
            <a:off x="1098550" y="1066800"/>
            <a:ext cx="2379133" cy="1881352"/>
          </a:xfrm>
        </p:spPr>
        <p:txBody>
          <a:bodyPr>
            <a:noAutofit/>
          </a:bodyPr>
          <a:lstStyle>
            <a:lvl1pPr marL="0" indent="0">
              <a:buNone/>
              <a:defRPr/>
            </a:lvl1pPr>
          </a:lstStyle>
          <a:p>
            <a:endParaRPr lang="en-US"/>
          </a:p>
        </p:txBody>
      </p:sp>
      <p:sp>
        <p:nvSpPr>
          <p:cNvPr id="34" name="Title">
            <a:extLst>
              <a:ext uri="{FF2B5EF4-FFF2-40B4-BE49-F238E27FC236}">
                <a16:creationId xmlns:a16="http://schemas.microsoft.com/office/drawing/2014/main" id="{5B39DBFE-7A9E-70D3-E928-C2F3265EC3D9}"/>
              </a:ext>
            </a:extLst>
          </p:cNvPr>
          <p:cNvSpPr>
            <a:spLocks noGrp="1"/>
          </p:cNvSpPr>
          <p:nvPr>
            <p:ph type="title"/>
          </p:nvPr>
        </p:nvSpPr>
        <p:spPr>
          <a:xfrm>
            <a:off x="1021510" y="442856"/>
            <a:ext cx="10055007" cy="1284344"/>
          </a:xfrm>
          <a:prstGeom prst="rect">
            <a:avLst/>
          </a:prstGeom>
        </p:spPr>
        <p:txBody>
          <a:bodyPr vert="horz" lIns="91440" tIns="45720" rIns="91440" bIns="45720" rtlCol="0" anchor="t">
            <a:noAutofit/>
          </a:bodyPr>
          <a:lstStyle/>
          <a:p>
            <a:r>
              <a:rPr lang="en-US"/>
              <a:t>Click to edit Master title style</a:t>
            </a:r>
          </a:p>
        </p:txBody>
      </p:sp>
    </p:spTree>
    <p:extLst>
      <p:ext uri="{BB962C8B-B14F-4D97-AF65-F5344CB8AC3E}">
        <p14:creationId xmlns:p14="http://schemas.microsoft.com/office/powerpoint/2010/main" val="570579558"/>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orizontal Picture_White">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CEAC0A4A-FDD3-2D39-0CEA-A98D99D41A5E}"/>
              </a:ext>
              <a:ext uri="{C183D7F6-B498-43B3-948B-1728B52AA6E4}">
                <adec:decorative xmlns:adec="http://schemas.microsoft.com/office/drawing/2017/decorative" val="1"/>
              </a:ext>
            </a:extLst>
          </p:cNvPr>
          <p:cNvSpPr>
            <a:spLocks noGrp="1"/>
          </p:cNvSpPr>
          <p:nvPr>
            <p:ph type="dt" sz="half" idx="27"/>
          </p:nvPr>
        </p:nvSpPr>
        <p:spPr/>
        <p:txBody>
          <a:bodyPr>
            <a:noAutofit/>
          </a:bodyPr>
          <a:lstStyle/>
          <a:p>
            <a:fld id="{8F31CE25-EAAD-4264-AE79-F270D4E8C45D}" type="datetime2">
              <a:rPr lang="en-US" smtClean="0"/>
              <a:pPr/>
              <a:t>Wednesday, December 4, 2024</a:t>
            </a:fld>
            <a:endParaRPr lang="en-US"/>
          </a:p>
        </p:txBody>
      </p:sp>
      <p:pic>
        <p:nvPicPr>
          <p:cNvPr id="7" name="CX at DHS Logo">
            <a:extLst>
              <a:ext uri="{FF2B5EF4-FFF2-40B4-BE49-F238E27FC236}">
                <a16:creationId xmlns:a16="http://schemas.microsoft.com/office/drawing/2014/main" id="{A46B1422-DEEE-57B9-403C-1831B06DF0D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4" name="Page Number">
            <a:extLst>
              <a:ext uri="{FF2B5EF4-FFF2-40B4-BE49-F238E27FC236}">
                <a16:creationId xmlns:a16="http://schemas.microsoft.com/office/drawing/2014/main" id="{E55885D6-3B38-4A18-6A94-A5D6CD1760DD}"/>
              </a:ext>
            </a:extLst>
          </p:cNvPr>
          <p:cNvSpPr>
            <a:spLocks noGrp="1"/>
          </p:cNvSpPr>
          <p:nvPr>
            <p:ph type="sldNum" sz="quarter" idx="28"/>
          </p:nvPr>
        </p:nvSpPr>
        <p:spPr/>
        <p:txBody>
          <a:bodyPr>
            <a:noAutofit/>
          </a:bodyPr>
          <a:lstStyle/>
          <a:p>
            <a:fld id="{7E3FB644-010E-4DFA-A8F8-9E6C2819CC85}" type="slidenum">
              <a:rPr lang="en-US" smtClean="0"/>
              <a:pPr/>
              <a:t>‹#›</a:t>
            </a:fld>
            <a:endParaRPr lang="en-US"/>
          </a:p>
        </p:txBody>
      </p:sp>
      <p:sp>
        <p:nvSpPr>
          <p:cNvPr id="12" name="Paragraph">
            <a:extLst>
              <a:ext uri="{FF2B5EF4-FFF2-40B4-BE49-F238E27FC236}">
                <a16:creationId xmlns:a16="http://schemas.microsoft.com/office/drawing/2014/main" id="{BABC63A2-EA79-E24B-C2FA-FC19F56E9599}"/>
              </a:ext>
            </a:extLst>
          </p:cNvPr>
          <p:cNvSpPr>
            <a:spLocks noGrp="1"/>
          </p:cNvSpPr>
          <p:nvPr>
            <p:ph type="body" sz="quarter" idx="26" hasCustomPrompt="1"/>
          </p:nvPr>
        </p:nvSpPr>
        <p:spPr>
          <a:xfrm>
            <a:off x="6938434" y="4207933"/>
            <a:ext cx="4138083" cy="1583267"/>
          </a:xfrm>
        </p:spPr>
        <p:txBody>
          <a:bodyPr>
            <a:noAutofit/>
          </a:bodyPr>
          <a:lstStyle>
            <a:lvl4pPr>
              <a:lnSpc>
                <a:spcPct val="150000"/>
              </a:lnSpc>
              <a:defRPr>
                <a:solidFill>
                  <a:schemeClr val="tx1"/>
                </a:solidFill>
              </a:defRPr>
            </a:lvl4pPr>
          </a:lstStyle>
          <a:p>
            <a:pPr lvl="3"/>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 Duis </a:t>
            </a:r>
            <a:r>
              <a:rPr lang="en-US" err="1"/>
              <a:t>aute</a:t>
            </a:r>
            <a:r>
              <a:rPr lang="en-US"/>
              <a:t> </a:t>
            </a:r>
            <a:r>
              <a:rPr lang="en-US" err="1"/>
              <a:t>irure</a:t>
            </a:r>
            <a:r>
              <a:rPr lang="en-US"/>
              <a:t> dolor in </a:t>
            </a:r>
            <a:r>
              <a:rPr lang="en-US" err="1"/>
              <a:t>reprehenderit</a:t>
            </a:r>
            <a:r>
              <a:rPr lang="en-US"/>
              <a:t> in </a:t>
            </a:r>
            <a:r>
              <a:rPr lang="en-US" err="1"/>
              <a:t>voluptate</a:t>
            </a:r>
            <a:r>
              <a:rPr lang="en-US"/>
              <a:t> </a:t>
            </a:r>
            <a:r>
              <a:rPr lang="en-US" err="1"/>
              <a:t>velit</a:t>
            </a:r>
            <a:r>
              <a:rPr lang="en-US"/>
              <a:t> </a:t>
            </a:r>
            <a:r>
              <a:rPr lang="en-US" err="1"/>
              <a:t>esse</a:t>
            </a:r>
            <a:r>
              <a:rPr lang="en-US"/>
              <a:t> </a:t>
            </a:r>
            <a:r>
              <a:rPr lang="en-US" err="1"/>
              <a:t>cillum</a:t>
            </a:r>
            <a:r>
              <a:rPr lang="en-US"/>
              <a:t> dolore </a:t>
            </a:r>
            <a:r>
              <a:rPr lang="en-US" err="1"/>
              <a:t>eu</a:t>
            </a:r>
            <a:r>
              <a:rPr lang="en-US"/>
              <a:t> </a:t>
            </a:r>
            <a:r>
              <a:rPr lang="en-US" err="1"/>
              <a:t>fugiat</a:t>
            </a:r>
            <a:r>
              <a:rPr lang="en-US"/>
              <a:t> </a:t>
            </a:r>
            <a:r>
              <a:rPr lang="en-US" err="1"/>
              <a:t>nulla</a:t>
            </a:r>
            <a:r>
              <a:rPr lang="en-US"/>
              <a:t> </a:t>
            </a:r>
            <a:r>
              <a:rPr lang="en-US" err="1"/>
              <a:t>pariatur</a:t>
            </a:r>
            <a:r>
              <a:rPr lang="en-US"/>
              <a:t>. </a:t>
            </a:r>
          </a:p>
        </p:txBody>
      </p:sp>
      <p:sp>
        <p:nvSpPr>
          <p:cNvPr id="10" name="Title">
            <a:extLst>
              <a:ext uri="{FF2B5EF4-FFF2-40B4-BE49-F238E27FC236}">
                <a16:creationId xmlns:a16="http://schemas.microsoft.com/office/drawing/2014/main" id="{F3DBFA78-CD97-8A18-81BF-A72988BEC1F4}"/>
              </a:ext>
            </a:extLst>
          </p:cNvPr>
          <p:cNvSpPr>
            <a:spLocks noGrp="1"/>
          </p:cNvSpPr>
          <p:nvPr>
            <p:ph type="title"/>
          </p:nvPr>
        </p:nvSpPr>
        <p:spPr>
          <a:xfrm>
            <a:off x="1031913" y="4619046"/>
            <a:ext cx="4133812" cy="1284344"/>
          </a:xfrm>
          <a:prstGeom prst="rect">
            <a:avLst/>
          </a:prstGeom>
        </p:spPr>
        <p:txBody>
          <a:bodyPr vert="horz" lIns="91440" tIns="45720" rIns="91440" bIns="45720" rtlCol="0" anchor="t">
            <a:noAutofit/>
          </a:bodyPr>
          <a:lstStyle>
            <a:lvl1pPr>
              <a:lnSpc>
                <a:spcPct val="110000"/>
              </a:lnSpc>
              <a:defRPr sz="1867">
                <a:solidFill>
                  <a:schemeClr val="tx1"/>
                </a:solidFill>
              </a:defRPr>
            </a:lvl1pPr>
          </a:lstStyle>
          <a:p>
            <a:r>
              <a:rPr lang="en-US"/>
              <a:t>Click to edit Master title style</a:t>
            </a:r>
          </a:p>
        </p:txBody>
      </p:sp>
      <p:sp>
        <p:nvSpPr>
          <p:cNvPr id="6" name="Subsection Header">
            <a:extLst>
              <a:ext uri="{FF2B5EF4-FFF2-40B4-BE49-F238E27FC236}">
                <a16:creationId xmlns:a16="http://schemas.microsoft.com/office/drawing/2014/main" id="{A3AAA43C-8BBC-3C65-81F5-AC396F8166CF}"/>
              </a:ext>
            </a:extLst>
          </p:cNvPr>
          <p:cNvSpPr>
            <a:spLocks noGrp="1"/>
          </p:cNvSpPr>
          <p:nvPr>
            <p:ph type="body" sz="quarter" idx="25" hasCustomPrompt="1"/>
          </p:nvPr>
        </p:nvSpPr>
        <p:spPr>
          <a:xfrm>
            <a:off x="2675642" y="4063471"/>
            <a:ext cx="1915233" cy="509059"/>
          </a:xfrm>
        </p:spPr>
        <p:txBody>
          <a:bodyPr anchor="b">
            <a:noAutofit/>
          </a:bodyPr>
          <a:lstStyle>
            <a:lvl1pPr>
              <a:defRPr sz="1067">
                <a:solidFill>
                  <a:schemeClr val="tx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5" name="Section Header">
            <a:extLst>
              <a:ext uri="{FF2B5EF4-FFF2-40B4-BE49-F238E27FC236}">
                <a16:creationId xmlns:a16="http://schemas.microsoft.com/office/drawing/2014/main" id="{1A7930AF-6931-018F-05DF-87E0F51A3E68}"/>
              </a:ext>
            </a:extLst>
          </p:cNvPr>
          <p:cNvSpPr>
            <a:spLocks noGrp="1"/>
          </p:cNvSpPr>
          <p:nvPr>
            <p:ph type="body" sz="quarter" idx="24" hasCustomPrompt="1"/>
          </p:nvPr>
        </p:nvSpPr>
        <p:spPr>
          <a:xfrm>
            <a:off x="1021510" y="4063471"/>
            <a:ext cx="1705857" cy="509059"/>
          </a:xfrm>
        </p:spPr>
        <p:txBody>
          <a:bodyPr anchor="b">
            <a:noAutofit/>
          </a:bodyPr>
          <a:lstStyle>
            <a:lvl1pPr>
              <a:defRPr sz="1067">
                <a:solidFill>
                  <a:schemeClr val="tx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
        <p:nvSpPr>
          <p:cNvPr id="3" name="Picture">
            <a:extLst>
              <a:ext uri="{FF2B5EF4-FFF2-40B4-BE49-F238E27FC236}">
                <a16:creationId xmlns:a16="http://schemas.microsoft.com/office/drawing/2014/main" id="{A4EE3DF1-33DA-71FF-9EAE-000428D6AA3B}"/>
              </a:ext>
            </a:extLst>
          </p:cNvPr>
          <p:cNvSpPr>
            <a:spLocks noGrp="1"/>
          </p:cNvSpPr>
          <p:nvPr>
            <p:ph type="pic" sz="quarter" idx="13"/>
          </p:nvPr>
        </p:nvSpPr>
        <p:spPr>
          <a:xfrm>
            <a:off x="0" y="0"/>
            <a:ext cx="12192000" cy="3352800"/>
          </a:xfrm>
        </p:spPr>
        <p:txBody>
          <a:bodyPr>
            <a:noAutofit/>
          </a:bodyPr>
          <a:lstStyle>
            <a:lvl1pPr marL="0" indent="0">
              <a:buNone/>
              <a:defRPr/>
            </a:lvl1pPr>
          </a:lstStyle>
          <a:p>
            <a:endParaRPr lang="en-US"/>
          </a:p>
        </p:txBody>
      </p:sp>
    </p:spTree>
    <p:extLst>
      <p:ext uri="{BB962C8B-B14F-4D97-AF65-F5344CB8AC3E}">
        <p14:creationId xmlns:p14="http://schemas.microsoft.com/office/powerpoint/2010/main" val="3625174820"/>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orizontal Picture_Blue">
    <p:spTree>
      <p:nvGrpSpPr>
        <p:cNvPr id="1" name=""/>
        <p:cNvGrpSpPr/>
        <p:nvPr/>
      </p:nvGrpSpPr>
      <p:grpSpPr>
        <a:xfrm>
          <a:off x="0" y="0"/>
          <a:ext cx="0" cy="0"/>
          <a:chOff x="0" y="0"/>
          <a:chExt cx="0" cy="0"/>
        </a:xfrm>
      </p:grpSpPr>
      <p:sp>
        <p:nvSpPr>
          <p:cNvPr id="12" name="Background Decoration">
            <a:extLst>
              <a:ext uri="{FF2B5EF4-FFF2-40B4-BE49-F238E27FC236}">
                <a16:creationId xmlns:a16="http://schemas.microsoft.com/office/drawing/2014/main" id="{78A8444B-A2E0-7744-1838-A89042CF3C8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a:off x="0" y="3352800"/>
            <a:ext cx="6096000" cy="325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800"/>
          </a:p>
        </p:txBody>
      </p:sp>
      <p:sp>
        <p:nvSpPr>
          <p:cNvPr id="2" name="Date">
            <a:extLst>
              <a:ext uri="{FF2B5EF4-FFF2-40B4-BE49-F238E27FC236}">
                <a16:creationId xmlns:a16="http://schemas.microsoft.com/office/drawing/2014/main" id="{82B24CC1-CD28-6570-7FBB-F05CA25F5926}"/>
              </a:ext>
              <a:ext uri="{C183D7F6-B498-43B3-948B-1728B52AA6E4}">
                <adec:decorative xmlns:adec="http://schemas.microsoft.com/office/drawing/2017/decorative" val="1"/>
              </a:ext>
            </a:extLst>
          </p:cNvPr>
          <p:cNvSpPr>
            <a:spLocks noGrp="1"/>
          </p:cNvSpPr>
          <p:nvPr>
            <p:ph type="dt" sz="half" idx="27"/>
          </p:nvPr>
        </p:nvSpPr>
        <p:spPr/>
        <p:txBody>
          <a:bodyPr>
            <a:noAutofit/>
          </a:bodyPr>
          <a:lstStyle/>
          <a:p>
            <a:fld id="{8F31CE25-EAAD-4264-AE79-F270D4E8C45D}" type="datetime2">
              <a:rPr lang="en-US" smtClean="0"/>
              <a:pPr/>
              <a:t>Wednesday, December 4, 2024</a:t>
            </a:fld>
            <a:endParaRPr lang="en-US"/>
          </a:p>
        </p:txBody>
      </p:sp>
      <p:pic>
        <p:nvPicPr>
          <p:cNvPr id="5" name="CX at DHS Logo">
            <a:extLst>
              <a:ext uri="{FF2B5EF4-FFF2-40B4-BE49-F238E27FC236}">
                <a16:creationId xmlns:a16="http://schemas.microsoft.com/office/drawing/2014/main" id="{26546B94-AC1B-F779-ADAA-43799D279CF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44040" y="6618061"/>
            <a:ext cx="889058" cy="227241"/>
          </a:xfrm>
          <a:prstGeom prst="rect">
            <a:avLst/>
          </a:prstGeom>
        </p:spPr>
      </p:pic>
      <p:sp>
        <p:nvSpPr>
          <p:cNvPr id="4" name="Page Number">
            <a:extLst>
              <a:ext uri="{FF2B5EF4-FFF2-40B4-BE49-F238E27FC236}">
                <a16:creationId xmlns:a16="http://schemas.microsoft.com/office/drawing/2014/main" id="{046366D9-0004-B76A-9E57-416F726DE7B0}"/>
              </a:ext>
            </a:extLst>
          </p:cNvPr>
          <p:cNvSpPr>
            <a:spLocks noGrp="1"/>
          </p:cNvSpPr>
          <p:nvPr>
            <p:ph type="sldNum" sz="quarter" idx="28"/>
          </p:nvPr>
        </p:nvSpPr>
        <p:spPr/>
        <p:txBody>
          <a:bodyPr>
            <a:noAutofit/>
          </a:bodyPr>
          <a:lstStyle/>
          <a:p>
            <a:fld id="{7E3FB644-010E-4DFA-A8F8-9E6C2819CC85}" type="slidenum">
              <a:rPr lang="en-US" smtClean="0"/>
              <a:pPr/>
              <a:t>‹#›</a:t>
            </a:fld>
            <a:endParaRPr lang="en-US"/>
          </a:p>
        </p:txBody>
      </p:sp>
      <p:sp>
        <p:nvSpPr>
          <p:cNvPr id="19" name="Paragraph">
            <a:extLst>
              <a:ext uri="{FF2B5EF4-FFF2-40B4-BE49-F238E27FC236}">
                <a16:creationId xmlns:a16="http://schemas.microsoft.com/office/drawing/2014/main" id="{35EF7C77-E292-5AA4-B480-69FD477B22E7}"/>
              </a:ext>
            </a:extLst>
          </p:cNvPr>
          <p:cNvSpPr>
            <a:spLocks noGrp="1"/>
          </p:cNvSpPr>
          <p:nvPr>
            <p:ph type="body" sz="quarter" idx="26" hasCustomPrompt="1"/>
          </p:nvPr>
        </p:nvSpPr>
        <p:spPr>
          <a:xfrm>
            <a:off x="6938434" y="4207933"/>
            <a:ext cx="4138083" cy="1583267"/>
          </a:xfrm>
        </p:spPr>
        <p:txBody>
          <a:bodyPr>
            <a:noAutofit/>
          </a:bodyPr>
          <a:lstStyle>
            <a:lvl4pPr>
              <a:lnSpc>
                <a:spcPct val="150000"/>
              </a:lnSpc>
              <a:defRPr/>
            </a:lvl4pPr>
          </a:lstStyle>
          <a:p>
            <a:pPr lvl="3"/>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 Duis </a:t>
            </a:r>
            <a:r>
              <a:rPr lang="en-US" err="1"/>
              <a:t>aute</a:t>
            </a:r>
            <a:r>
              <a:rPr lang="en-US"/>
              <a:t> </a:t>
            </a:r>
            <a:r>
              <a:rPr lang="en-US" err="1"/>
              <a:t>irure</a:t>
            </a:r>
            <a:r>
              <a:rPr lang="en-US"/>
              <a:t> dolor in </a:t>
            </a:r>
            <a:r>
              <a:rPr lang="en-US" err="1"/>
              <a:t>reprehenderit</a:t>
            </a:r>
            <a:r>
              <a:rPr lang="en-US"/>
              <a:t> in </a:t>
            </a:r>
            <a:r>
              <a:rPr lang="en-US" err="1"/>
              <a:t>voluptate</a:t>
            </a:r>
            <a:r>
              <a:rPr lang="en-US"/>
              <a:t> </a:t>
            </a:r>
            <a:r>
              <a:rPr lang="en-US" err="1"/>
              <a:t>velit</a:t>
            </a:r>
            <a:r>
              <a:rPr lang="en-US"/>
              <a:t> </a:t>
            </a:r>
            <a:r>
              <a:rPr lang="en-US" err="1"/>
              <a:t>esse</a:t>
            </a:r>
            <a:r>
              <a:rPr lang="en-US"/>
              <a:t> </a:t>
            </a:r>
            <a:r>
              <a:rPr lang="en-US" err="1"/>
              <a:t>cillum</a:t>
            </a:r>
            <a:r>
              <a:rPr lang="en-US"/>
              <a:t> dolore </a:t>
            </a:r>
            <a:r>
              <a:rPr lang="en-US" err="1"/>
              <a:t>eu</a:t>
            </a:r>
            <a:r>
              <a:rPr lang="en-US"/>
              <a:t> </a:t>
            </a:r>
            <a:r>
              <a:rPr lang="en-US" err="1"/>
              <a:t>fugiat</a:t>
            </a:r>
            <a:r>
              <a:rPr lang="en-US"/>
              <a:t> </a:t>
            </a:r>
            <a:r>
              <a:rPr lang="en-US" err="1"/>
              <a:t>nulla</a:t>
            </a:r>
            <a:r>
              <a:rPr lang="en-US"/>
              <a:t> </a:t>
            </a:r>
            <a:r>
              <a:rPr lang="en-US" err="1"/>
              <a:t>pariatur</a:t>
            </a:r>
            <a:r>
              <a:rPr lang="en-US"/>
              <a:t>. </a:t>
            </a:r>
          </a:p>
        </p:txBody>
      </p:sp>
      <p:sp>
        <p:nvSpPr>
          <p:cNvPr id="17" name="Title">
            <a:extLst>
              <a:ext uri="{FF2B5EF4-FFF2-40B4-BE49-F238E27FC236}">
                <a16:creationId xmlns:a16="http://schemas.microsoft.com/office/drawing/2014/main" id="{14807EBF-ED3A-7650-375A-17D87C0E0D90}"/>
              </a:ext>
            </a:extLst>
          </p:cNvPr>
          <p:cNvSpPr>
            <a:spLocks noGrp="1"/>
          </p:cNvSpPr>
          <p:nvPr>
            <p:ph type="title"/>
          </p:nvPr>
        </p:nvSpPr>
        <p:spPr>
          <a:xfrm>
            <a:off x="1031913" y="4619046"/>
            <a:ext cx="4133812" cy="1284344"/>
          </a:xfrm>
          <a:prstGeom prst="rect">
            <a:avLst/>
          </a:prstGeom>
        </p:spPr>
        <p:txBody>
          <a:bodyPr vert="horz" lIns="91440" tIns="45720" rIns="91440" bIns="45720" rtlCol="0" anchor="t">
            <a:noAutofit/>
          </a:bodyPr>
          <a:lstStyle>
            <a:lvl1pPr>
              <a:lnSpc>
                <a:spcPct val="110000"/>
              </a:lnSpc>
              <a:defRPr sz="1867">
                <a:solidFill>
                  <a:schemeClr val="bg1"/>
                </a:solidFill>
              </a:defRPr>
            </a:lvl1pPr>
          </a:lstStyle>
          <a:p>
            <a:r>
              <a:rPr lang="en-US"/>
              <a:t>Click to edit Master title style</a:t>
            </a:r>
          </a:p>
        </p:txBody>
      </p:sp>
      <p:sp>
        <p:nvSpPr>
          <p:cNvPr id="16" name="Subsection Header">
            <a:extLst>
              <a:ext uri="{FF2B5EF4-FFF2-40B4-BE49-F238E27FC236}">
                <a16:creationId xmlns:a16="http://schemas.microsoft.com/office/drawing/2014/main" id="{DAC44FB1-C1D0-A64E-ED83-35BB2CA5F2C7}"/>
              </a:ext>
            </a:extLst>
          </p:cNvPr>
          <p:cNvSpPr>
            <a:spLocks noGrp="1"/>
          </p:cNvSpPr>
          <p:nvPr>
            <p:ph type="body" sz="quarter" idx="25" hasCustomPrompt="1"/>
          </p:nvPr>
        </p:nvSpPr>
        <p:spPr>
          <a:xfrm>
            <a:off x="2687782" y="4063471"/>
            <a:ext cx="2230549" cy="509059"/>
          </a:xfrm>
        </p:spPr>
        <p:txBody>
          <a:bodyPr anchor="b">
            <a:noAutofit/>
          </a:bodyPr>
          <a:lstStyle>
            <a:lvl1pPr>
              <a:defRPr sz="1067">
                <a:solidFill>
                  <a:schemeClr val="bg2"/>
                </a:solidFill>
                <a:latin typeface="+mn-lt"/>
                <a:cs typeface="Poppins" panose="00000500000000000000" pitchFamily="2" charset="0"/>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Subsection Header Goes Here</a:t>
            </a:r>
          </a:p>
        </p:txBody>
      </p:sp>
      <p:sp>
        <p:nvSpPr>
          <p:cNvPr id="15" name="Section Header">
            <a:extLst>
              <a:ext uri="{FF2B5EF4-FFF2-40B4-BE49-F238E27FC236}">
                <a16:creationId xmlns:a16="http://schemas.microsoft.com/office/drawing/2014/main" id="{7206556D-38EA-F8A2-5529-F8928A415D8E}"/>
              </a:ext>
            </a:extLst>
          </p:cNvPr>
          <p:cNvSpPr>
            <a:spLocks noGrp="1"/>
          </p:cNvSpPr>
          <p:nvPr>
            <p:ph type="body" sz="quarter" idx="24" hasCustomPrompt="1"/>
          </p:nvPr>
        </p:nvSpPr>
        <p:spPr>
          <a:xfrm>
            <a:off x="1021509" y="4063471"/>
            <a:ext cx="1666273" cy="509059"/>
          </a:xfrm>
        </p:spPr>
        <p:txBody>
          <a:bodyPr anchor="b">
            <a:noAutofit/>
          </a:bodyPr>
          <a:lstStyle>
            <a:lvl1pPr>
              <a:defRPr sz="1067">
                <a:solidFill>
                  <a:schemeClr val="bg1"/>
                </a:solidFill>
                <a:latin typeface="+mj-lt"/>
              </a:defRPr>
            </a:lvl1pPr>
            <a:lvl2pPr>
              <a:defRPr sz="1067">
                <a:latin typeface="+mj-lt"/>
              </a:defRPr>
            </a:lvl2pPr>
            <a:lvl3pPr>
              <a:defRPr sz="1067">
                <a:latin typeface="+mj-lt"/>
              </a:defRPr>
            </a:lvl3pPr>
            <a:lvl4pPr>
              <a:defRPr sz="1067">
                <a:latin typeface="+mj-lt"/>
              </a:defRPr>
            </a:lvl4pPr>
            <a:lvl5pPr>
              <a:defRPr sz="1067">
                <a:latin typeface="+mj-lt"/>
              </a:defRPr>
            </a:lvl5pPr>
          </a:lstStyle>
          <a:p>
            <a:pPr lvl="0"/>
            <a:r>
              <a:rPr lang="en-US"/>
              <a:t>Section Header Goes Here</a:t>
            </a:r>
          </a:p>
        </p:txBody>
      </p:sp>
      <p:sp>
        <p:nvSpPr>
          <p:cNvPr id="3" name="Picture">
            <a:extLst>
              <a:ext uri="{FF2B5EF4-FFF2-40B4-BE49-F238E27FC236}">
                <a16:creationId xmlns:a16="http://schemas.microsoft.com/office/drawing/2014/main" id="{A4EE3DF1-33DA-71FF-9EAE-000428D6AA3B}"/>
              </a:ext>
            </a:extLst>
          </p:cNvPr>
          <p:cNvSpPr>
            <a:spLocks noGrp="1"/>
          </p:cNvSpPr>
          <p:nvPr>
            <p:ph type="pic" sz="quarter" idx="13"/>
          </p:nvPr>
        </p:nvSpPr>
        <p:spPr>
          <a:xfrm>
            <a:off x="0" y="0"/>
            <a:ext cx="12192000" cy="3352800"/>
          </a:xfrm>
        </p:spPr>
        <p:txBody>
          <a:bodyPr>
            <a:noAutofit/>
          </a:bodyPr>
          <a:lstStyle>
            <a:lvl1pPr marL="0" indent="0">
              <a:buNone/>
              <a:defRPr/>
            </a:lvl1pPr>
          </a:lstStyle>
          <a:p>
            <a:endParaRPr lang="en-US"/>
          </a:p>
        </p:txBody>
      </p:sp>
    </p:spTree>
    <p:extLst>
      <p:ext uri="{BB962C8B-B14F-4D97-AF65-F5344CB8AC3E}">
        <p14:creationId xmlns:p14="http://schemas.microsoft.com/office/powerpoint/2010/main" val="3204221936"/>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Full Slid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A70B-43B8-DC43-8E21-9515E3EA8A9A}"/>
              </a:ext>
            </a:extLst>
          </p:cNvPr>
          <p:cNvSpPr>
            <a:spLocks noGrp="1"/>
          </p:cNvSpPr>
          <p:nvPr>
            <p:ph type="title"/>
          </p:nvPr>
        </p:nvSpPr>
        <p:spPr>
          <a:xfrm>
            <a:off x="207033" y="232232"/>
            <a:ext cx="11450547" cy="670045"/>
          </a:xfrm>
          <a:prstGeom prst="rect">
            <a:avLst/>
          </a:prstGeom>
        </p:spPr>
        <p:txBody>
          <a:bodyPr/>
          <a:lstStyle>
            <a:lvl1pPr>
              <a:defRPr b="1">
                <a:solidFill>
                  <a:srgbClr val="873775"/>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3B287C74-5670-9347-8505-AC229B5E2BEB}"/>
              </a:ext>
            </a:extLst>
          </p:cNvPr>
          <p:cNvSpPr>
            <a:spLocks noGrp="1"/>
          </p:cNvSpPr>
          <p:nvPr>
            <p:ph type="sldNum" sz="quarter" idx="10"/>
          </p:nvPr>
        </p:nvSpPr>
        <p:spPr/>
        <p:txBody>
          <a:bodyPr/>
          <a:lstStyle>
            <a:lvl1pPr>
              <a:defRPr b="0" i="0">
                <a:solidFill>
                  <a:srgbClr val="534851"/>
                </a:solidFill>
                <a:latin typeface="Source Sans Pro Light" panose="020B0403030403020204" pitchFamily="34" charset="0"/>
              </a:defRPr>
            </a:lvl1pPr>
          </a:lstStyle>
          <a:p>
            <a:fld id="{7C3BD25D-F684-364A-9208-C3671F3D47DC}" type="slidenum">
              <a:rPr lang="en-US" smtClean="0"/>
              <a:pPr/>
              <a:t>‹#›</a:t>
            </a:fld>
            <a:endParaRPr lang="en-US"/>
          </a:p>
        </p:txBody>
      </p:sp>
      <p:sp>
        <p:nvSpPr>
          <p:cNvPr id="9" name="Content Placeholder 8">
            <a:extLst>
              <a:ext uri="{FF2B5EF4-FFF2-40B4-BE49-F238E27FC236}">
                <a16:creationId xmlns:a16="http://schemas.microsoft.com/office/drawing/2014/main" id="{A56E243B-80C1-9641-A026-DC2A8AD581C6}"/>
              </a:ext>
            </a:extLst>
          </p:cNvPr>
          <p:cNvSpPr>
            <a:spLocks noGrp="1"/>
          </p:cNvSpPr>
          <p:nvPr>
            <p:ph sz="quarter" idx="11"/>
          </p:nvPr>
        </p:nvSpPr>
        <p:spPr>
          <a:xfrm>
            <a:off x="207033" y="1069975"/>
            <a:ext cx="11450547" cy="5106988"/>
          </a:xfrm>
          <a:prstGeom prst="rect">
            <a:avLst/>
          </a:prstGeom>
        </p:spPr>
        <p:txBody>
          <a:bodyPr/>
          <a:lstStyle/>
          <a:p>
            <a:pPr lvl="0"/>
            <a:r>
              <a:rPr lang="en-US"/>
              <a:t>Click to edit Master</a:t>
            </a:r>
          </a:p>
        </p:txBody>
      </p:sp>
      <p:sp>
        <p:nvSpPr>
          <p:cNvPr id="10" name="TextBox 9">
            <a:extLst>
              <a:ext uri="{FF2B5EF4-FFF2-40B4-BE49-F238E27FC236}">
                <a16:creationId xmlns:a16="http://schemas.microsoft.com/office/drawing/2014/main" id="{02FFE2E1-10DE-4C5E-BEA5-DB89379A93D5}"/>
              </a:ext>
            </a:extLst>
          </p:cNvPr>
          <p:cNvSpPr txBox="1"/>
          <p:nvPr userDrawn="1"/>
        </p:nvSpPr>
        <p:spPr>
          <a:xfrm>
            <a:off x="264543" y="6394734"/>
            <a:ext cx="5257801" cy="307777"/>
          </a:xfrm>
          <a:prstGeom prst="rect">
            <a:avLst/>
          </a:prstGeom>
          <a:noFill/>
        </p:spPr>
        <p:txBody>
          <a:bodyPr wrap="square" rtlCol="0">
            <a:spAutoFit/>
          </a:bodyPr>
          <a:lstStyle/>
          <a:p>
            <a:pPr algn="l"/>
            <a:r>
              <a:rPr lang="en-US" sz="1400" b="0" i="0" spc="300">
                <a:solidFill>
                  <a:srgbClr val="534851"/>
                </a:solidFill>
                <a:latin typeface="Source Sans Pro Light" panose="020B0403030403020204" pitchFamily="34" charset="0"/>
              </a:rPr>
              <a:t>CCSQ WORLD USABILITY DAY</a:t>
            </a:r>
          </a:p>
        </p:txBody>
      </p:sp>
      <p:sp>
        <p:nvSpPr>
          <p:cNvPr id="5" name="AutoShape 2">
            <a:extLst>
              <a:ext uri="{FF2B5EF4-FFF2-40B4-BE49-F238E27FC236}">
                <a16:creationId xmlns:a16="http://schemas.microsoft.com/office/drawing/2014/main" id="{101F1327-305E-7D78-5FD0-917E3C70277E}"/>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4476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4BBC6-AF71-D092-992E-CBEBF6A234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A3719D-F8B3-3ACA-1D2A-64B248110A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C8F1E0-FE58-634C-D9AF-E9FE8DC7F8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4E3CAD-7CB9-C361-E82E-0517BB6BB65E}"/>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6" name="Footer Placeholder 5">
            <a:extLst>
              <a:ext uri="{FF2B5EF4-FFF2-40B4-BE49-F238E27FC236}">
                <a16:creationId xmlns:a16="http://schemas.microsoft.com/office/drawing/2014/main" id="{B83F123D-273D-4B2C-6F5D-CD7651A255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821AB3-9104-8D7B-E4F6-A333FEA52949}"/>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1617690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F8176-09EE-4243-ACA4-2A4B11982C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67AE8E-313D-AA28-CB3D-2BF88B04D7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EB54D2-3BAE-ACFE-2456-847AB78003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E9A770-8278-9EC1-9FF8-F46160B729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92AE0F-2E68-94C5-BC45-72E5BDFDD0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9A84C6-15C6-F55A-C0A1-41EC89FBFB07}"/>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8" name="Footer Placeholder 7">
            <a:extLst>
              <a:ext uri="{FF2B5EF4-FFF2-40B4-BE49-F238E27FC236}">
                <a16:creationId xmlns:a16="http://schemas.microsoft.com/office/drawing/2014/main" id="{E76057B5-8FC6-A9D2-29BC-58CBD56B2FC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5F0DDF3-2F05-0FBB-7173-4E554001EA77}"/>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287934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F35FE-9410-C5E4-74C3-A3D617A733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69C067-1833-3132-9364-8C66243A3EC2}"/>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4" name="Footer Placeholder 3">
            <a:extLst>
              <a:ext uri="{FF2B5EF4-FFF2-40B4-BE49-F238E27FC236}">
                <a16:creationId xmlns:a16="http://schemas.microsoft.com/office/drawing/2014/main" id="{B52C0E64-42AA-1F8E-EA62-1F4D944C32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B9FF5B-57F9-C3CE-AD93-C24FDE3B2D1F}"/>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1736440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E59A35-C7DD-2B69-F8E7-DD090384C473}"/>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3" name="Footer Placeholder 2">
            <a:extLst>
              <a:ext uri="{FF2B5EF4-FFF2-40B4-BE49-F238E27FC236}">
                <a16:creationId xmlns:a16="http://schemas.microsoft.com/office/drawing/2014/main" id="{0F92E9DD-F894-B92D-F189-3630654195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136637-8F64-8421-DB00-30D2715428B5}"/>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1242398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3859C-D5B0-1E11-6F86-0DD2DB8874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30376B-7CEC-05EA-971A-1254F02307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9DA276-3E62-F869-D73B-B79DD88251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ADC84A-A3AE-922A-5359-6003889B6C6A}"/>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6" name="Footer Placeholder 5">
            <a:extLst>
              <a:ext uri="{FF2B5EF4-FFF2-40B4-BE49-F238E27FC236}">
                <a16:creationId xmlns:a16="http://schemas.microsoft.com/office/drawing/2014/main" id="{68ACCD1F-1711-4B8B-52B6-84AA1F1E79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376A6C-B89D-8385-3172-CC692B630516}"/>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334931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EB51-947A-ECE0-1261-1174DC9CFE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5A9CC8-DD94-184C-CF0A-709131496A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855FBB-DED2-27C4-8515-DFF9034DBE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DECC59-1FFE-CA60-B3AD-571D6311FD26}"/>
              </a:ext>
            </a:extLst>
          </p:cNvPr>
          <p:cNvSpPr>
            <a:spLocks noGrp="1"/>
          </p:cNvSpPr>
          <p:nvPr>
            <p:ph type="dt" sz="half" idx="10"/>
          </p:nvPr>
        </p:nvSpPr>
        <p:spPr/>
        <p:txBody>
          <a:bodyPr/>
          <a:lstStyle/>
          <a:p>
            <a:fld id="{1C17147C-4865-4816-A8AF-2380197E01BF}" type="datetimeFigureOut">
              <a:rPr lang="en-US" smtClean="0"/>
              <a:t>12/4/2024</a:t>
            </a:fld>
            <a:endParaRPr lang="en-US"/>
          </a:p>
        </p:txBody>
      </p:sp>
      <p:sp>
        <p:nvSpPr>
          <p:cNvPr id="6" name="Footer Placeholder 5">
            <a:extLst>
              <a:ext uri="{FF2B5EF4-FFF2-40B4-BE49-F238E27FC236}">
                <a16:creationId xmlns:a16="http://schemas.microsoft.com/office/drawing/2014/main" id="{0FBA437A-8349-A9E0-17AC-50E339A359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297009-4F3F-6C67-4B5A-4779D0AFB88B}"/>
              </a:ext>
            </a:extLst>
          </p:cNvPr>
          <p:cNvSpPr>
            <a:spLocks noGrp="1"/>
          </p:cNvSpPr>
          <p:nvPr>
            <p:ph type="sldNum" sz="quarter" idx="12"/>
          </p:nvPr>
        </p:nvSpPr>
        <p:spPr/>
        <p:txBody>
          <a:bodyPr/>
          <a:lstStyle/>
          <a:p>
            <a:fld id="{75445A69-375D-45ED-864C-1A43E38EE972}" type="slidenum">
              <a:rPr lang="en-US" smtClean="0"/>
              <a:t>‹#›</a:t>
            </a:fld>
            <a:endParaRPr lang="en-US"/>
          </a:p>
        </p:txBody>
      </p:sp>
    </p:spTree>
    <p:extLst>
      <p:ext uri="{BB962C8B-B14F-4D97-AF65-F5344CB8AC3E}">
        <p14:creationId xmlns:p14="http://schemas.microsoft.com/office/powerpoint/2010/main" val="3923840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2BCAF1-03AF-E94E-C971-DF2A90240F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672310-C18A-1501-5147-59C9C7D826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997E0B-6315-BD6B-5F44-CA5CA79993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17147C-4865-4816-A8AF-2380197E01BF}" type="datetimeFigureOut">
              <a:rPr lang="en-US" smtClean="0"/>
              <a:t>12/4/2024</a:t>
            </a:fld>
            <a:endParaRPr lang="en-US"/>
          </a:p>
        </p:txBody>
      </p:sp>
      <p:sp>
        <p:nvSpPr>
          <p:cNvPr id="5" name="Footer Placeholder 4">
            <a:extLst>
              <a:ext uri="{FF2B5EF4-FFF2-40B4-BE49-F238E27FC236}">
                <a16:creationId xmlns:a16="http://schemas.microsoft.com/office/drawing/2014/main" id="{034F2079-C34C-917D-2CD6-D77D7ACAC3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9CA7C7-A3D3-A500-5E92-20B91B6F9F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45A69-375D-45ED-864C-1A43E38EE972}" type="slidenum">
              <a:rPr lang="en-US" smtClean="0"/>
              <a:t>‹#›</a:t>
            </a:fld>
            <a:endParaRPr lang="en-US"/>
          </a:p>
        </p:txBody>
      </p:sp>
    </p:spTree>
    <p:extLst>
      <p:ext uri="{BB962C8B-B14F-4D97-AF65-F5344CB8AC3E}">
        <p14:creationId xmlns:p14="http://schemas.microsoft.com/office/powerpoint/2010/main" val="599054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31" r:id="rId12"/>
    <p:sldLayoutId id="214748366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066800"/>
            <a:ext cx="10617200" cy="1284344"/>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68166" y="2811518"/>
            <a:ext cx="10617200" cy="33321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33D8DDC-315C-DA99-877F-CB12BC4B1318}"/>
              </a:ext>
            </a:extLst>
          </p:cNvPr>
          <p:cNvSpPr>
            <a:spLocks noGrp="1"/>
          </p:cNvSpPr>
          <p:nvPr>
            <p:ph type="dt" sz="half" idx="2"/>
          </p:nvPr>
        </p:nvSpPr>
        <p:spPr>
          <a:xfrm>
            <a:off x="7429994" y="6604000"/>
            <a:ext cx="2866462" cy="254000"/>
          </a:xfrm>
          <a:prstGeom prst="rect">
            <a:avLst/>
          </a:prstGeom>
        </p:spPr>
        <p:txBody>
          <a:bodyPr vert="horz" lIns="91440" tIns="45720" rIns="91440" bIns="45720" rtlCol="0" anchor="ctr"/>
          <a:lstStyle>
            <a:lvl1pPr algn="r">
              <a:defRPr sz="800">
                <a:solidFill>
                  <a:schemeClr val="tx2"/>
                </a:solidFill>
                <a:latin typeface="Poppins" panose="00000500000000000000" pitchFamily="2" charset="0"/>
                <a:cs typeface="Poppins" panose="00000500000000000000" pitchFamily="2" charset="0"/>
              </a:defRPr>
            </a:lvl1pPr>
          </a:lstStyle>
          <a:p>
            <a:fld id="{8F31CE25-EAAD-4264-AE79-F270D4E8C45D}" type="datetime2">
              <a:rPr lang="en-US" smtClean="0"/>
              <a:pPr/>
              <a:t>Wednesday, December 4, 2024</a:t>
            </a:fld>
            <a:endParaRPr lang="en-US"/>
          </a:p>
        </p:txBody>
      </p:sp>
      <p:sp>
        <p:nvSpPr>
          <p:cNvPr id="6" name="Slide Number Placeholder 5">
            <a:extLst>
              <a:ext uri="{FF2B5EF4-FFF2-40B4-BE49-F238E27FC236}">
                <a16:creationId xmlns:a16="http://schemas.microsoft.com/office/drawing/2014/main" id="{8A7B1174-6579-F40D-D713-0241D564F7C5}"/>
              </a:ext>
            </a:extLst>
          </p:cNvPr>
          <p:cNvSpPr>
            <a:spLocks noGrp="1"/>
          </p:cNvSpPr>
          <p:nvPr>
            <p:ph type="sldNum" sz="quarter" idx="4"/>
          </p:nvPr>
        </p:nvSpPr>
        <p:spPr>
          <a:xfrm>
            <a:off x="10388600" y="6603999"/>
            <a:ext cx="759361" cy="254001"/>
          </a:xfrm>
          <a:prstGeom prst="rect">
            <a:avLst/>
          </a:prstGeom>
        </p:spPr>
        <p:txBody>
          <a:bodyPr vert="horz" lIns="91440" tIns="45720" rIns="91440" bIns="45720" rtlCol="0" anchor="ctr"/>
          <a:lstStyle>
            <a:lvl1pPr algn="r">
              <a:defRPr sz="800">
                <a:solidFill>
                  <a:schemeClr val="tx1"/>
                </a:solidFill>
                <a:latin typeface="+mj-lt"/>
              </a:defRPr>
            </a:lvl1pPr>
          </a:lstStyle>
          <a:p>
            <a:fld id="{7E3FB644-010E-4DFA-A8F8-9E6C2819CC85}" type="slidenum">
              <a:rPr lang="en-US" smtClean="0"/>
              <a:pPr/>
              <a:t>‹#›</a:t>
            </a:fld>
            <a:endParaRPr lang="en-US"/>
          </a:p>
        </p:txBody>
      </p:sp>
    </p:spTree>
    <p:extLst>
      <p:ext uri="{BB962C8B-B14F-4D97-AF65-F5344CB8AC3E}">
        <p14:creationId xmlns:p14="http://schemas.microsoft.com/office/powerpoint/2010/main" val="2533657760"/>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 id="2147483769" r:id="rId20"/>
    <p:sldLayoutId id="2147483770" r:id="rId21"/>
    <p:sldLayoutId id="2147483771" r:id="rId22"/>
    <p:sldLayoutId id="2147483772" r:id="rId23"/>
    <p:sldLayoutId id="2147483773" r:id="rId24"/>
  </p:sldLayoutIdLst>
  <p:hf hdr="0" ftr="0"/>
  <p:txStyles>
    <p:titleStyle>
      <a:lvl1pPr algn="l" defTabSz="914446" rtl="0" eaLnBrk="1" latinLnBrk="0" hangingPunct="1">
        <a:lnSpc>
          <a:spcPct val="120000"/>
        </a:lnSpc>
        <a:spcBef>
          <a:spcPct val="0"/>
        </a:spcBef>
        <a:buNone/>
        <a:defRPr sz="3200" kern="1200">
          <a:solidFill>
            <a:schemeClr val="tx1"/>
          </a:solidFill>
          <a:latin typeface="+mj-lt"/>
          <a:ea typeface="+mj-ea"/>
          <a:cs typeface="+mj-cs"/>
        </a:defRPr>
      </a:lvl1pPr>
    </p:titleStyle>
    <p:bodyStyle>
      <a:lvl1pPr marL="3048" indent="0" algn="l" defTabSz="914446" rtl="0" eaLnBrk="1" latinLnBrk="0" hangingPunct="1">
        <a:lnSpc>
          <a:spcPct val="150000"/>
        </a:lnSpc>
        <a:spcBef>
          <a:spcPts val="1000"/>
        </a:spcBef>
        <a:buFont typeface="Arial" panose="020B0604020202020204" pitchFamily="34" charset="0"/>
        <a:buNone/>
        <a:defRPr sz="1600" kern="1200">
          <a:solidFill>
            <a:schemeClr val="tx1"/>
          </a:solidFill>
          <a:latin typeface="+mn-lt"/>
          <a:ea typeface="+mn-ea"/>
          <a:cs typeface="+mn-cs"/>
        </a:defRPr>
      </a:lvl1pPr>
      <a:lvl2pPr marL="3048" indent="0" algn="l" defTabSz="914446" rtl="0" eaLnBrk="1" latinLnBrk="0" hangingPunct="1">
        <a:lnSpc>
          <a:spcPct val="150000"/>
        </a:lnSpc>
        <a:spcBef>
          <a:spcPts val="500"/>
        </a:spcBef>
        <a:buFont typeface="Arial" panose="020B0604020202020204" pitchFamily="34" charset="0"/>
        <a:buNone/>
        <a:defRPr sz="1333" kern="1200">
          <a:solidFill>
            <a:schemeClr val="tx1"/>
          </a:solidFill>
          <a:latin typeface="+mn-lt"/>
          <a:ea typeface="+mn-ea"/>
          <a:cs typeface="+mn-cs"/>
        </a:defRPr>
      </a:lvl2pPr>
      <a:lvl3pPr marL="307863" indent="-304815" algn="l" defTabSz="914446" rtl="0" eaLnBrk="1" latinLnBrk="0" hangingPunct="1">
        <a:lnSpc>
          <a:spcPct val="150000"/>
        </a:lnSpc>
        <a:spcBef>
          <a:spcPts val="500"/>
        </a:spcBef>
        <a:buFont typeface="Wingdings" panose="05000000000000000000" pitchFamily="2" charset="2"/>
        <a:buChar char="§"/>
        <a:defRPr sz="1333" kern="1200">
          <a:solidFill>
            <a:schemeClr val="tx1"/>
          </a:solidFill>
          <a:latin typeface="+mn-lt"/>
          <a:ea typeface="+mn-ea"/>
          <a:cs typeface="+mn-cs"/>
        </a:defRPr>
      </a:lvl3pPr>
      <a:lvl4pPr marL="3048" indent="0" algn="l" defTabSz="914446" rtl="0" eaLnBrk="1" latinLnBrk="0" hangingPunct="1">
        <a:lnSpc>
          <a:spcPct val="150000"/>
        </a:lnSpc>
        <a:spcBef>
          <a:spcPts val="0"/>
        </a:spcBef>
        <a:spcAft>
          <a:spcPts val="0"/>
        </a:spcAft>
        <a:buFont typeface="Wingdings" panose="05000000000000000000" pitchFamily="2" charset="2"/>
        <a:buNone/>
        <a:defRPr sz="1067" kern="1200">
          <a:solidFill>
            <a:schemeClr val="tx1"/>
          </a:solidFill>
          <a:latin typeface="+mn-lt"/>
          <a:ea typeface="+mn-ea"/>
          <a:cs typeface="+mn-cs"/>
        </a:defRPr>
      </a:lvl4pPr>
      <a:lvl5pPr marL="231660" indent="-228611" algn="l" defTabSz="914446" rtl="0" eaLnBrk="1" latinLnBrk="0" hangingPunct="1">
        <a:lnSpc>
          <a:spcPct val="150000"/>
        </a:lnSpc>
        <a:spcBef>
          <a:spcPts val="0"/>
        </a:spcBef>
        <a:spcAft>
          <a:spcPts val="1200"/>
        </a:spcAft>
        <a:buFont typeface="Wingdings" panose="05000000000000000000" pitchFamily="2" charset="2"/>
        <a:buChar char="§"/>
        <a:defRPr sz="1067"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0">
          <p15:clr>
            <a:srgbClr val="F26B43"/>
          </p15:clr>
        </p15:guide>
        <p15:guide id="2" pos="240">
          <p15:clr>
            <a:srgbClr val="F26B43"/>
          </p15:clr>
        </p15:guide>
        <p15:guide id="3" pos="890">
          <p15:clr>
            <a:srgbClr val="F26B43"/>
          </p15:clr>
        </p15:guide>
        <p15:guide id="4" pos="1038">
          <p15:clr>
            <a:srgbClr val="F26B43"/>
          </p15:clr>
        </p15:guide>
        <p15:guide id="5" pos="1704">
          <p15:clr>
            <a:srgbClr val="F26B43"/>
          </p15:clr>
        </p15:guide>
        <p15:guide id="6" pos="1836">
          <p15:clr>
            <a:srgbClr val="F26B43"/>
          </p15:clr>
        </p15:guide>
        <p15:guide id="7" pos="2488">
          <p15:clr>
            <a:srgbClr val="F26B43"/>
          </p15:clr>
        </p15:guide>
        <p15:guide id="8" pos="2635">
          <p15:clr>
            <a:srgbClr val="F26B43"/>
          </p15:clr>
        </p15:guide>
        <p15:guide id="9" pos="3286">
          <p15:clr>
            <a:srgbClr val="F26B43"/>
          </p15:clr>
        </p15:guide>
        <p15:guide id="10" pos="3433">
          <p15:clr>
            <a:srgbClr val="F26B43"/>
          </p15:clr>
        </p15:guide>
        <p15:guide id="11" pos="4083">
          <p15:clr>
            <a:srgbClr val="F26B43"/>
          </p15:clr>
        </p15:guide>
        <p15:guide id="12" pos="4231">
          <p15:clr>
            <a:srgbClr val="F26B43"/>
          </p15:clr>
        </p15:guide>
        <p15:guide id="13" pos="4881">
          <p15:clr>
            <a:srgbClr val="F26B43"/>
          </p15:clr>
        </p15:guide>
        <p15:guide id="14" pos="5028">
          <p15:clr>
            <a:srgbClr val="F26B43"/>
          </p15:clr>
        </p15:guide>
        <p15:guide id="15" pos="5681">
          <p15:clr>
            <a:srgbClr val="F26B43"/>
          </p15:clr>
        </p15:guide>
        <p15:guide id="16" pos="5826">
          <p15:clr>
            <a:srgbClr val="F26B43"/>
          </p15:clr>
        </p15:guide>
        <p15:guide id="17" pos="6480">
          <p15:clr>
            <a:srgbClr val="F26B43"/>
          </p15:clr>
        </p15:guide>
        <p15:guide id="18" pos="6624">
          <p15:clr>
            <a:srgbClr val="F26B43"/>
          </p15:clr>
        </p15:guide>
        <p15:guide id="19" pos="7276">
          <p15:clr>
            <a:srgbClr val="F26B43"/>
          </p15:clr>
        </p15:guide>
        <p15:guide id="20" pos="7422">
          <p15:clr>
            <a:srgbClr val="F26B43"/>
          </p15:clr>
        </p15:guide>
        <p15:guide id="21" pos="8072">
          <p15:clr>
            <a:srgbClr val="F26B43"/>
          </p15:clr>
        </p15:guide>
        <p15:guide id="22" pos="8220">
          <p15:clr>
            <a:srgbClr val="F26B43"/>
          </p15:clr>
        </p15:guide>
        <p15:guide id="23" pos="8872">
          <p15:clr>
            <a:srgbClr val="F26B43"/>
          </p15:clr>
        </p15:guide>
        <p15:guide id="24" pos="9019">
          <p15:clr>
            <a:srgbClr val="F26B43"/>
          </p15:clr>
        </p15:guide>
        <p15:guide id="25" pos="9671">
          <p15:clr>
            <a:srgbClr val="F26B43"/>
          </p15:clr>
        </p15:guide>
        <p15:guide id="26" pos="9816">
          <p15:clr>
            <a:srgbClr val="F26B43"/>
          </p15:clr>
        </p15:guide>
        <p15:guide id="27" pos="10466">
          <p15:clr>
            <a:srgbClr val="F26B43"/>
          </p15:clr>
        </p15:guide>
        <p15:guide id="28" pos="10613">
          <p15:clr>
            <a:srgbClr val="F26B43"/>
          </p15:clr>
        </p15:guide>
        <p15:guide id="29" pos="11267">
          <p15:clr>
            <a:srgbClr val="F26B43"/>
          </p15:clr>
        </p15:guide>
        <p15:guide id="30" orient="horz" pos="864">
          <p15:clr>
            <a:srgbClr val="F26B43"/>
          </p15:clr>
        </p15:guide>
        <p15:guide id="31" orient="horz" pos="1008">
          <p15:clr>
            <a:srgbClr val="F26B43"/>
          </p15:clr>
        </p15:guide>
        <p15:guide id="32" orient="horz" pos="1632">
          <p15:clr>
            <a:srgbClr val="F26B43"/>
          </p15:clr>
        </p15:guide>
        <p15:guide id="33" orient="horz" pos="1776">
          <p15:clr>
            <a:srgbClr val="F26B43"/>
          </p15:clr>
        </p15:guide>
        <p15:guide id="34" orient="horz" pos="2400">
          <p15:clr>
            <a:srgbClr val="F26B43"/>
          </p15:clr>
        </p15:guide>
        <p15:guide id="35" orient="horz" pos="2544">
          <p15:clr>
            <a:srgbClr val="F26B43"/>
          </p15:clr>
        </p15:guide>
        <p15:guide id="36" orient="horz" pos="3168">
          <p15:clr>
            <a:srgbClr val="F26B43"/>
          </p15:clr>
        </p15:guide>
        <p15:guide id="37" orient="horz" pos="6240">
          <p15:clr>
            <a:srgbClr val="F26B43"/>
          </p15:clr>
        </p15:guide>
        <p15:guide id="38" orient="horz" pos="5616">
          <p15:clr>
            <a:srgbClr val="F26B43"/>
          </p15:clr>
        </p15:guide>
        <p15:guide id="39" orient="horz" pos="5472">
          <p15:clr>
            <a:srgbClr val="F26B43"/>
          </p15:clr>
        </p15:guide>
        <p15:guide id="40" orient="horz" pos="4848">
          <p15:clr>
            <a:srgbClr val="F26B43"/>
          </p15:clr>
        </p15:guide>
        <p15:guide id="41" orient="horz" pos="4704">
          <p15:clr>
            <a:srgbClr val="F26B43"/>
          </p15:clr>
        </p15:guide>
        <p15:guide id="42" orient="horz" pos="4080">
          <p15:clr>
            <a:srgbClr val="F26B43"/>
          </p15:clr>
        </p15:guide>
        <p15:guide id="43" orient="horz" pos="3936">
          <p15:clr>
            <a:srgbClr val="F26B43"/>
          </p15:clr>
        </p15:guide>
        <p15:guide id="44" orient="horz" pos="331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hyperlink" Target="https://dhs-gov.libguides.com/ld.php?content_id=72424017" TargetMode="Externa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hyperlink" Target="https://digital.gov/resources/plain-language-web-writing-tips" TargetMode="External"/><Relationship Id="rId3" Type="http://schemas.openxmlformats.org/officeDocument/2006/relationships/hyperlink" Target="https://www.uscis.gov/plainlanguage" TargetMode="External"/><Relationship Id="rId7" Type="http://schemas.openxmlformats.org/officeDocument/2006/relationships/hyperlink" Target="https://content-guide.18f.gov/plain-language" TargetMode="External"/><Relationship Id="rId12" Type="http://schemas.openxmlformats.org/officeDocument/2006/relationships/hyperlink" Target="https://www.ted.com/talks/lera_boroditsky_how_language_shapes_the_way_we_think"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www.sec.gov/pdf/handbook.pdf" TargetMode="External"/><Relationship Id="rId11" Type="http://schemas.openxmlformats.org/officeDocument/2006/relationships/hyperlink" Target="https://www.youtube.com/watch?v=q5ZJzEeJbe0" TargetMode="External"/><Relationship Id="rId5" Type="http://schemas.openxmlformats.org/officeDocument/2006/relationships/hyperlink" Target="https://centerforplainlanguage.org/learning-training/five-steps-plain-language" TargetMode="External"/><Relationship Id="rId10" Type="http://schemas.openxmlformats.org/officeDocument/2006/relationships/hyperlink" Target="https://www.dhs.gov/disability-access-department-homeland-security" TargetMode="External"/><Relationship Id="rId4" Type="http://schemas.openxmlformats.org/officeDocument/2006/relationships/hyperlink" Target="https://www.plainlanguage.gov/" TargetMode="External"/><Relationship Id="rId9" Type="http://schemas.openxmlformats.org/officeDocument/2006/relationships/hyperlink" Target="https://www.dhs.gov/language-access"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dhs-gov.libguides.com/cx/welcome" TargetMode="External"/><Relationship Id="rId3" Type="http://schemas.openxmlformats.org/officeDocument/2006/relationships/hyperlink" Target="mailto:cx@hq.dhs.gov?subject=CX%20Support%20Hours" TargetMode="External"/><Relationship Id="rId7" Type="http://schemas.openxmlformats.org/officeDocument/2006/relationships/hyperlink" Target="https://www.dhs.gov/cx/resources"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hyperlink" Target="https://www.dhs.gov/cx/cx-learning" TargetMode="External"/><Relationship Id="rId5" Type="http://schemas.openxmlformats.org/officeDocument/2006/relationships/image" Target="../media/image12.png"/><Relationship Id="rId4" Type="http://schemas.openxmlformats.org/officeDocument/2006/relationships/hyperlink" Target="mailto:cx@hq.dhs.gov?subject=Subscribe%20to%20CX%20Newsletter"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section508testing.org/AD2024/APL%20Skit%20Updated.mp4"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A1C641-D027-D9A8-F0B6-4D80DC6BBCBC}"/>
              </a:ext>
            </a:extLst>
          </p:cNvPr>
          <p:cNvPicPr>
            <a:picLocks noChangeAspect="1"/>
          </p:cNvPicPr>
          <p:nvPr/>
        </p:nvPicPr>
        <p:blipFill>
          <a:blip r:embed="rId3"/>
          <a:srcRect/>
          <a:stretch/>
        </p:blipFill>
        <p:spPr>
          <a:xfrm>
            <a:off x="0" y="0"/>
            <a:ext cx="12192000" cy="6858000"/>
          </a:xfrm>
          <a:prstGeom prst="rect">
            <a:avLst/>
          </a:prstGeom>
        </p:spPr>
      </p:pic>
    </p:spTree>
    <p:extLst>
      <p:ext uri="{BB962C8B-B14F-4D97-AF65-F5344CB8AC3E}">
        <p14:creationId xmlns:p14="http://schemas.microsoft.com/office/powerpoint/2010/main" val="1182076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10</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Governing principle and guidelines: Understandable</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7" name="TextBox 16">
            <a:extLst>
              <a:ext uri="{FF2B5EF4-FFF2-40B4-BE49-F238E27FC236}">
                <a16:creationId xmlns:a16="http://schemas.microsoft.com/office/drawing/2014/main" id="{95D99123-E9D0-458B-B175-7150924E6359}"/>
              </a:ext>
            </a:extLst>
          </p:cNvPr>
          <p:cNvSpPr txBox="1"/>
          <p:nvPr/>
        </p:nvSpPr>
        <p:spPr>
          <a:xfrm>
            <a:off x="258698" y="2874579"/>
            <a:ext cx="4822429" cy="1602042"/>
          </a:xfrm>
          <a:prstGeom prst="rect">
            <a:avLst/>
          </a:prstGeom>
          <a:noFill/>
        </p:spPr>
        <p:txBody>
          <a:bodyPr wrap="square" lIns="91440" tIns="45720" rIns="91440" bIns="45720" anchor="ctr">
            <a:spAutoFit/>
          </a:bodyPr>
          <a:lstStyle/>
          <a:p>
            <a:pPr>
              <a:lnSpc>
                <a:spcPct val="115000"/>
              </a:lnSpc>
            </a:pPr>
            <a:r>
              <a:rPr lang="en-US" sz="4400">
                <a:effectLst/>
                <a:latin typeface="Source Sans Pro"/>
                <a:ea typeface="Times New Roman" panose="02020603050405020304" pitchFamily="18" charset="0"/>
                <a:cs typeface="Times New Roman"/>
              </a:rPr>
              <a:t>People </a:t>
            </a:r>
            <a:r>
              <a:rPr lang="en-US" sz="4400" b="1" u="sng">
                <a:effectLst/>
                <a:latin typeface="Source Sans Pro"/>
                <a:ea typeface="Times New Roman" panose="02020603050405020304" pitchFamily="18" charset="0"/>
                <a:cs typeface="Times New Roman"/>
              </a:rPr>
              <a:t>understand</a:t>
            </a:r>
            <a:r>
              <a:rPr lang="en-US" sz="4400">
                <a:effectLst/>
                <a:latin typeface="Source Sans Pro"/>
                <a:ea typeface="Times New Roman" panose="02020603050405020304" pitchFamily="18" charset="0"/>
                <a:cs typeface="Times New Roman"/>
              </a:rPr>
              <a:t> what they need. </a:t>
            </a:r>
          </a:p>
        </p:txBody>
      </p:sp>
      <p:sp>
        <p:nvSpPr>
          <p:cNvPr id="8" name="TextBox 7" descr="After text: A short paragraph with bullets of what folks need to pick up a PIV card">
            <a:extLst>
              <a:ext uri="{FF2B5EF4-FFF2-40B4-BE49-F238E27FC236}">
                <a16:creationId xmlns:a16="http://schemas.microsoft.com/office/drawing/2014/main" id="{94866D96-237D-BF1E-88D1-4A7968EBC161}"/>
              </a:ext>
            </a:extLst>
          </p:cNvPr>
          <p:cNvSpPr txBox="1"/>
          <p:nvPr/>
        </p:nvSpPr>
        <p:spPr>
          <a:xfrm>
            <a:off x="5206255" y="1264684"/>
            <a:ext cx="6844231" cy="2410916"/>
          </a:xfrm>
          <a:prstGeom prst="rect">
            <a:avLst/>
          </a:prstGeom>
          <a:noFill/>
          <a:ln w="38100">
            <a:solidFill>
              <a:schemeClr val="tx1"/>
            </a:solidFill>
          </a:ln>
        </p:spPr>
        <p:txBody>
          <a:bodyPr wrap="square" rtlCol="0">
            <a:spAutoFit/>
          </a:bodyPr>
          <a:lstStyle/>
          <a:p>
            <a:r>
              <a:rPr lang="en-US" sz="1800" b="1" i="0" u="none" strike="noStrike" baseline="0">
                <a:solidFill>
                  <a:srgbClr val="656565"/>
                </a:solidFill>
                <a:latin typeface="Source Sans Pro" panose="020B0503030403020204" pitchFamily="34" charset="0"/>
              </a:rPr>
              <a:t>Before (header and at Grade 11)</a:t>
            </a:r>
          </a:p>
          <a:p>
            <a:pPr marL="0" marR="0">
              <a:spcBef>
                <a:spcPts val="0"/>
              </a:spcBef>
              <a:spcAft>
                <a:spcPts val="800"/>
              </a:spcAft>
            </a:pP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A human-centered culture needs employees who are aware of and strive for organizational transformation. To improve </a:t>
            </a:r>
            <a:r>
              <a:rPr lang="en-US" sz="1800" kern="100">
                <a:solidFill>
                  <a:srgbClr val="000000"/>
                </a:solidFill>
                <a:effectLst/>
                <a:latin typeface="Source Sans Pro" panose="020B0503030403020204" pitchFamily="34" charset="0"/>
                <a:ea typeface="Source Sans Pro" panose="020B0503030403020204" pitchFamily="34" charset="0"/>
                <a:cs typeface="Times New Roman" panose="02020603050405020304" pitchFamily="18" charset="0"/>
              </a:rPr>
              <a:t>experiences with customers</a:t>
            </a: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 DHS will do the following: </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Embed Customer Experience (CX)-related duties into projects</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Include Knowledge, Skills, and Abilities related to CX in job descriptions</a:t>
            </a:r>
          </a:p>
          <a:p>
            <a:pPr marL="800100" lvl="1" indent="-342900">
              <a:spcAft>
                <a:spcPts val="800"/>
              </a:spcAft>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Add CX goals to employee performance plans </a:t>
            </a:r>
          </a:p>
        </p:txBody>
      </p:sp>
      <p:sp>
        <p:nvSpPr>
          <p:cNvPr id="9" name="TextBox 8" descr="After text: A short paragraph with bullets of what folks need to pick up a PIV card">
            <a:extLst>
              <a:ext uri="{FF2B5EF4-FFF2-40B4-BE49-F238E27FC236}">
                <a16:creationId xmlns:a16="http://schemas.microsoft.com/office/drawing/2014/main" id="{015EFF60-F414-95A5-0A8F-44302D33FFDC}"/>
              </a:ext>
            </a:extLst>
          </p:cNvPr>
          <p:cNvSpPr txBox="1"/>
          <p:nvPr/>
        </p:nvSpPr>
        <p:spPr>
          <a:xfrm>
            <a:off x="5206254" y="3934341"/>
            <a:ext cx="6844231" cy="2031325"/>
          </a:xfrm>
          <a:prstGeom prst="rect">
            <a:avLst/>
          </a:prstGeom>
          <a:noFill/>
          <a:ln w="38100">
            <a:solidFill>
              <a:schemeClr val="tx1"/>
            </a:solidFill>
          </a:ln>
        </p:spPr>
        <p:txBody>
          <a:bodyPr wrap="square" rtlCol="0">
            <a:spAutoFit/>
          </a:bodyPr>
          <a:lstStyle/>
          <a:p>
            <a:r>
              <a:rPr lang="en-US" b="1">
                <a:solidFill>
                  <a:srgbClr val="656565"/>
                </a:solidFill>
                <a:latin typeface="Source Sans Pro" panose="020B0503030403020204" pitchFamily="34" charset="0"/>
              </a:rPr>
              <a:t>After (header and at Grade 10)</a:t>
            </a:r>
          </a:p>
          <a:p>
            <a:r>
              <a:rPr lang="en-US">
                <a:latin typeface="Source Sans Pro" panose="020B0503030403020204" pitchFamily="34" charset="0"/>
              </a:rPr>
              <a:t>DHS will be human-centered and improve customer experience (CX), by doing the following:</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Embed Customer CX-related duties into projects</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Include Knowledge, Skills, and Abilities related to CX in job descriptions</a:t>
            </a:r>
          </a:p>
          <a:p>
            <a:pPr marL="800100" lvl="1" indent="-342900">
              <a:spcAft>
                <a:spcPts val="800"/>
              </a:spcAft>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Add CX goals to employee performance plans </a:t>
            </a:r>
            <a:endParaRPr lang="en-US" b="1">
              <a:solidFill>
                <a:srgbClr val="656565"/>
              </a:solidFill>
              <a:latin typeface="Source Sans Pro" panose="020B0503030403020204" pitchFamily="34" charset="0"/>
            </a:endParaRPr>
          </a:p>
        </p:txBody>
      </p:sp>
    </p:spTree>
    <p:extLst>
      <p:ext uri="{BB962C8B-B14F-4D97-AF65-F5344CB8AC3E}">
        <p14:creationId xmlns:p14="http://schemas.microsoft.com/office/powerpoint/2010/main" val="185837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11</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Governing principle and guidelines: Useable</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6" name="TextBox 5">
            <a:extLst>
              <a:ext uri="{FF2B5EF4-FFF2-40B4-BE49-F238E27FC236}">
                <a16:creationId xmlns:a16="http://schemas.microsoft.com/office/drawing/2014/main" id="{D8DE1FAD-41B2-44FD-AAAE-FB72D12E2EA9}"/>
              </a:ext>
            </a:extLst>
          </p:cNvPr>
          <p:cNvSpPr txBox="1"/>
          <p:nvPr/>
        </p:nvSpPr>
        <p:spPr>
          <a:xfrm>
            <a:off x="184926" y="2907718"/>
            <a:ext cx="5244090" cy="1602042"/>
          </a:xfrm>
          <a:prstGeom prst="rect">
            <a:avLst/>
          </a:prstGeom>
          <a:noFill/>
        </p:spPr>
        <p:txBody>
          <a:bodyPr wrap="square" lIns="91440" tIns="45720" rIns="91440" bIns="45720" anchor="ctr">
            <a:spAutoFit/>
          </a:bodyPr>
          <a:lstStyle/>
          <a:p>
            <a:pPr>
              <a:lnSpc>
                <a:spcPct val="115000"/>
              </a:lnSpc>
            </a:pPr>
            <a:r>
              <a:rPr lang="en-US" sz="4400">
                <a:effectLst/>
                <a:latin typeface="Source Sans Pro"/>
                <a:ea typeface="Times New Roman" panose="02020603050405020304" pitchFamily="18" charset="0"/>
                <a:cs typeface="Times New Roman"/>
              </a:rPr>
              <a:t>People can </a:t>
            </a:r>
            <a:r>
              <a:rPr lang="en-US" sz="4400" b="1" u="sng">
                <a:effectLst/>
                <a:latin typeface="Source Sans Pro"/>
                <a:ea typeface="Times New Roman" panose="02020603050405020304" pitchFamily="18" charset="0"/>
                <a:cs typeface="Times New Roman"/>
              </a:rPr>
              <a:t>use</a:t>
            </a:r>
            <a:r>
              <a:rPr lang="en-US" sz="4400">
                <a:effectLst/>
                <a:latin typeface="Source Sans Pro"/>
                <a:ea typeface="Times New Roman" panose="02020603050405020304" pitchFamily="18" charset="0"/>
                <a:cs typeface="Times New Roman"/>
              </a:rPr>
              <a:t> </a:t>
            </a:r>
            <a:br>
              <a:rPr lang="en-US" sz="4400">
                <a:effectLst/>
                <a:latin typeface="Source Sans Pro"/>
                <a:ea typeface="Times New Roman" panose="02020603050405020304" pitchFamily="18" charset="0"/>
                <a:cs typeface="Times New Roman"/>
              </a:rPr>
            </a:br>
            <a:r>
              <a:rPr lang="en-US" sz="4400">
                <a:effectLst/>
                <a:latin typeface="Source Sans Pro"/>
                <a:ea typeface="Times New Roman" panose="02020603050405020304" pitchFamily="18" charset="0"/>
                <a:cs typeface="Times New Roman"/>
              </a:rPr>
              <a:t>the information. </a:t>
            </a:r>
          </a:p>
        </p:txBody>
      </p:sp>
      <p:pic>
        <p:nvPicPr>
          <p:cNvPr id="11" name="Picture 10" descr="Image showing ability to read content in English. ">
            <a:extLst>
              <a:ext uri="{FF2B5EF4-FFF2-40B4-BE49-F238E27FC236}">
                <a16:creationId xmlns:a16="http://schemas.microsoft.com/office/drawing/2014/main" id="{55377E8B-C894-F527-2E9C-EFC73FBAD9E8}"/>
              </a:ext>
            </a:extLst>
          </p:cNvPr>
          <p:cNvPicPr>
            <a:picLocks noChangeAspect="1"/>
          </p:cNvPicPr>
          <p:nvPr/>
        </p:nvPicPr>
        <p:blipFill>
          <a:blip r:embed="rId3"/>
          <a:stretch>
            <a:fillRect/>
          </a:stretch>
        </p:blipFill>
        <p:spPr>
          <a:xfrm>
            <a:off x="6415280" y="1282914"/>
            <a:ext cx="4426891" cy="2426216"/>
          </a:xfrm>
          <a:prstGeom prst="rect">
            <a:avLst/>
          </a:prstGeom>
        </p:spPr>
      </p:pic>
      <p:pic>
        <p:nvPicPr>
          <p:cNvPr id="13" name="Picture 12" descr="Image showing ability to read content in Spanish">
            <a:extLst>
              <a:ext uri="{FF2B5EF4-FFF2-40B4-BE49-F238E27FC236}">
                <a16:creationId xmlns:a16="http://schemas.microsoft.com/office/drawing/2014/main" id="{1B7FFF7D-75DE-17E2-EBC6-C148F8A1AC4B}"/>
              </a:ext>
            </a:extLst>
          </p:cNvPr>
          <p:cNvPicPr>
            <a:picLocks noChangeAspect="1"/>
          </p:cNvPicPr>
          <p:nvPr/>
        </p:nvPicPr>
        <p:blipFill>
          <a:blip r:embed="rId4"/>
          <a:stretch>
            <a:fillRect/>
          </a:stretch>
        </p:blipFill>
        <p:spPr>
          <a:xfrm>
            <a:off x="6415280" y="3817644"/>
            <a:ext cx="4070559" cy="2495678"/>
          </a:xfrm>
          <a:prstGeom prst="rect">
            <a:avLst/>
          </a:prstGeom>
        </p:spPr>
      </p:pic>
    </p:spTree>
    <p:extLst>
      <p:ext uri="{BB962C8B-B14F-4D97-AF65-F5344CB8AC3E}">
        <p14:creationId xmlns:p14="http://schemas.microsoft.com/office/powerpoint/2010/main" val="2955017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12</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Sample Checklist</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pic>
        <p:nvPicPr>
          <p:cNvPr id="4" name="Picture 3" descr="Column 1: Standard Principles 1 and 2">
            <a:extLst>
              <a:ext uri="{FF2B5EF4-FFF2-40B4-BE49-F238E27FC236}">
                <a16:creationId xmlns:a16="http://schemas.microsoft.com/office/drawing/2014/main" id="{F3801097-3479-4F7A-8204-5BCB9D04DDCF}"/>
              </a:ext>
            </a:extLst>
          </p:cNvPr>
          <p:cNvPicPr>
            <a:picLocks noChangeAspect="1"/>
          </p:cNvPicPr>
          <p:nvPr/>
        </p:nvPicPr>
        <p:blipFill>
          <a:blip r:embed="rId3"/>
          <a:stretch>
            <a:fillRect/>
          </a:stretch>
        </p:blipFill>
        <p:spPr>
          <a:xfrm>
            <a:off x="0" y="1174400"/>
            <a:ext cx="5839577" cy="5416188"/>
          </a:xfrm>
          <a:prstGeom prst="rect">
            <a:avLst/>
          </a:prstGeom>
        </p:spPr>
      </p:pic>
      <p:pic>
        <p:nvPicPr>
          <p:cNvPr id="6" name="Picture 5" descr="Column 2: Standard Principles 3 and 4">
            <a:extLst>
              <a:ext uri="{FF2B5EF4-FFF2-40B4-BE49-F238E27FC236}">
                <a16:creationId xmlns:a16="http://schemas.microsoft.com/office/drawing/2014/main" id="{C16CAF9B-E4FA-4B01-951E-A01240EEEA7E}"/>
              </a:ext>
            </a:extLst>
          </p:cNvPr>
          <p:cNvPicPr>
            <a:picLocks noChangeAspect="1"/>
          </p:cNvPicPr>
          <p:nvPr/>
        </p:nvPicPr>
        <p:blipFill>
          <a:blip r:embed="rId4"/>
          <a:stretch>
            <a:fillRect/>
          </a:stretch>
        </p:blipFill>
        <p:spPr>
          <a:xfrm>
            <a:off x="6352425" y="1174400"/>
            <a:ext cx="4953000" cy="5514975"/>
          </a:xfrm>
          <a:prstGeom prst="rect">
            <a:avLst/>
          </a:prstGeom>
        </p:spPr>
      </p:pic>
      <p:sp>
        <p:nvSpPr>
          <p:cNvPr id="7" name="TextBox 6">
            <a:extLst>
              <a:ext uri="{FF2B5EF4-FFF2-40B4-BE49-F238E27FC236}">
                <a16:creationId xmlns:a16="http://schemas.microsoft.com/office/drawing/2014/main" id="{CE16ABDF-90B5-F488-658C-D176F6B80ECB}"/>
              </a:ext>
            </a:extLst>
          </p:cNvPr>
          <p:cNvSpPr txBox="1"/>
          <p:nvPr/>
        </p:nvSpPr>
        <p:spPr>
          <a:xfrm>
            <a:off x="3454003" y="6504709"/>
            <a:ext cx="6165056" cy="369332"/>
          </a:xfrm>
          <a:prstGeom prst="rect">
            <a:avLst/>
          </a:prstGeom>
          <a:noFill/>
        </p:spPr>
        <p:txBody>
          <a:bodyPr wrap="square">
            <a:spAutoFit/>
          </a:bodyPr>
          <a:lstStyle/>
          <a:p>
            <a:r>
              <a:rPr lang="en-US" sz="1800">
                <a:hlinkClick r:id="rId5"/>
              </a:rPr>
              <a:t>https://dhs-gov.libguides.com/ld.php?content_id=72424017</a:t>
            </a:r>
            <a:endParaRPr lang="en-US" sz="1800"/>
          </a:p>
        </p:txBody>
      </p:sp>
    </p:spTree>
    <p:extLst>
      <p:ext uri="{BB962C8B-B14F-4D97-AF65-F5344CB8AC3E}">
        <p14:creationId xmlns:p14="http://schemas.microsoft.com/office/powerpoint/2010/main" val="1746292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a:extLst>
              <a:ext uri="{C183D7F6-B498-43B3-948B-1728B52AA6E4}">
                <adec:decorative xmlns:adec="http://schemas.microsoft.com/office/drawing/2017/decorative" val="1"/>
              </a:ext>
            </a:extLst>
          </p:cNvPr>
          <p:cNvSpPr/>
          <p:nvPr/>
        </p:nvSpPr>
        <p:spPr>
          <a:xfrm>
            <a:off x="943767" y="5473817"/>
            <a:ext cx="6417600" cy="566200"/>
          </a:xfrm>
          <a:prstGeom prst="rect">
            <a:avLst/>
          </a:prstGeom>
          <a:solidFill>
            <a:srgbClr val="042B47"/>
          </a:solidFill>
          <a:ln>
            <a:noFill/>
          </a:ln>
        </p:spPr>
        <p:txBody>
          <a:bodyPr spcFirstLastPara="1" wrap="square" lIns="60950" tIns="60950" rIns="60950" bIns="60950" anchor="ctr" anchorCtr="0">
            <a:noAutofit/>
          </a:bodyPr>
          <a:lstStyle/>
          <a:p>
            <a:pPr defTabSz="609630">
              <a:buClr>
                <a:srgbClr val="000000"/>
              </a:buClr>
              <a:buSzPts val="1400"/>
            </a:pPr>
            <a:endParaRPr sz="933" kern="0">
              <a:solidFill>
                <a:srgbClr val="000000"/>
              </a:solidFill>
              <a:latin typeface="Arial"/>
              <a:ea typeface="Arial"/>
              <a:cs typeface="Arial"/>
              <a:sym typeface="Arial"/>
            </a:endParaRPr>
          </a:p>
        </p:txBody>
      </p:sp>
      <p:sp>
        <p:nvSpPr>
          <p:cNvPr id="259" name="Google Shape;259;p2"/>
          <p:cNvSpPr txBox="1">
            <a:spLocks noGrp="1"/>
          </p:cNvSpPr>
          <p:nvPr>
            <p:ph type="title" idx="4294967295"/>
          </p:nvPr>
        </p:nvSpPr>
        <p:spPr>
          <a:xfrm>
            <a:off x="1068388" y="2720975"/>
            <a:ext cx="10055225" cy="3319463"/>
          </a:xfrm>
          <a:prstGeom prst="rect">
            <a:avLst/>
          </a:prstGeom>
          <a:noFill/>
          <a:ln>
            <a:noFill/>
            <a:prstDash/>
          </a:ln>
          <a:effectLst/>
        </p:spPr>
        <p:txBody>
          <a:bodyPr rot="0" spcFirstLastPara="1" vertOverflow="overflow" horzOverflow="overflow" vert="horz" wrap="square" lIns="60950" tIns="30467" rIns="60950" bIns="30467"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5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Source Sans Pro SemiBold"/>
              </a:rPr>
              <a:t>What can each of us do?</a:t>
            </a:r>
          </a:p>
        </p:txBody>
      </p:sp>
    </p:spTree>
    <p:extLst>
      <p:ext uri="{BB962C8B-B14F-4D97-AF65-F5344CB8AC3E}">
        <p14:creationId xmlns:p14="http://schemas.microsoft.com/office/powerpoint/2010/main" val="3204608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14</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500"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Culture of Practice</a:t>
            </a:r>
            <a:endParaRPr kumimoji="0" lang="en-US" sz="3500" b="0" i="0" u="none" strike="noStrike" kern="0" cap="none" spc="0" normalizeH="0" baseline="0" noProof="0" dirty="0">
              <a:ln>
                <a:noFill/>
              </a:ln>
              <a:solidFill>
                <a:srgbClr val="FFFFFF"/>
              </a:solidFill>
              <a:effectLst/>
              <a:uLnTx/>
              <a:uFillTx/>
              <a:latin typeface="Arial"/>
              <a:ea typeface="Arial"/>
              <a:cs typeface="Arial"/>
              <a:sym typeface="Arial"/>
            </a:endParaRPr>
          </a:p>
        </p:txBody>
      </p:sp>
      <p:graphicFrame>
        <p:nvGraphicFramePr>
          <p:cNvPr id="29" name="Content Placeholder 3" descr="Sections of culture of practice: &#10;1. Interdisciplinary&#10;2. Grounded in equity and accessibility&#10;3. Driven by policy&#10;4. Supported by evidence">
            <a:extLst>
              <a:ext uri="{FF2B5EF4-FFF2-40B4-BE49-F238E27FC236}">
                <a16:creationId xmlns:a16="http://schemas.microsoft.com/office/drawing/2014/main" id="{60600DAA-62FA-D465-38DA-AB8ADD1F9765}"/>
              </a:ext>
            </a:extLst>
          </p:cNvPr>
          <p:cNvGraphicFramePr>
            <a:graphicFrameLocks/>
          </p:cNvGraphicFramePr>
          <p:nvPr>
            <p:extLst>
              <p:ext uri="{D42A27DB-BD31-4B8C-83A1-F6EECF244321}">
                <p14:modId xmlns:p14="http://schemas.microsoft.com/office/powerpoint/2010/main" val="1523228920"/>
              </p:ext>
            </p:extLst>
          </p:nvPr>
        </p:nvGraphicFramePr>
        <p:xfrm>
          <a:off x="110181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Oval 33" descr="APL">
            <a:extLst>
              <a:ext uri="{FF2B5EF4-FFF2-40B4-BE49-F238E27FC236}">
                <a16:creationId xmlns:a16="http://schemas.microsoft.com/office/drawing/2014/main" id="{E9F6E88C-9B41-ABE4-3862-DD0ECFDDC154}"/>
              </a:ext>
            </a:extLst>
          </p:cNvPr>
          <p:cNvSpPr/>
          <p:nvPr/>
        </p:nvSpPr>
        <p:spPr>
          <a:xfrm>
            <a:off x="6117944" y="3765325"/>
            <a:ext cx="447655" cy="4647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6A861DF-B436-25F7-E79D-AF5AFB772D18}"/>
              </a:ext>
            </a:extLst>
          </p:cNvPr>
          <p:cNvSpPr txBox="1"/>
          <p:nvPr/>
        </p:nvSpPr>
        <p:spPr>
          <a:xfrm>
            <a:off x="6115978" y="3847405"/>
            <a:ext cx="684071" cy="307777"/>
          </a:xfrm>
          <a:prstGeom prst="rect">
            <a:avLst/>
          </a:prstGeom>
          <a:noFill/>
        </p:spPr>
        <p:txBody>
          <a:bodyPr wrap="square" rtlCol="0">
            <a:spAutoFit/>
          </a:bodyPr>
          <a:lstStyle/>
          <a:p>
            <a:r>
              <a:rPr lang="en-US" sz="1400">
                <a:solidFill>
                  <a:schemeClr val="bg1"/>
                </a:solidFill>
                <a:latin typeface="Source Sans Pro" panose="020B0503030403020204" pitchFamily="34" charset="0"/>
                <a:ea typeface="Source Sans Pro" panose="020B0503030403020204" pitchFamily="34" charset="0"/>
              </a:rPr>
              <a:t>APL</a:t>
            </a:r>
          </a:p>
        </p:txBody>
      </p:sp>
    </p:spTree>
    <p:extLst>
      <p:ext uri="{BB962C8B-B14F-4D97-AF65-F5344CB8AC3E}">
        <p14:creationId xmlns:p14="http://schemas.microsoft.com/office/powerpoint/2010/main" val="3586486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15</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Summary</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5" name="TextBox 4">
            <a:extLst>
              <a:ext uri="{FF2B5EF4-FFF2-40B4-BE49-F238E27FC236}">
                <a16:creationId xmlns:a16="http://schemas.microsoft.com/office/drawing/2014/main" id="{5C1F32C2-ADD3-443D-B91C-19781708F408}"/>
              </a:ext>
            </a:extLst>
          </p:cNvPr>
          <p:cNvSpPr txBox="1"/>
          <p:nvPr/>
        </p:nvSpPr>
        <p:spPr>
          <a:xfrm>
            <a:off x="721895" y="1674023"/>
            <a:ext cx="11117179" cy="4047134"/>
          </a:xfrm>
          <a:prstGeom prst="rect">
            <a:avLst/>
          </a:prstGeom>
          <a:noFill/>
        </p:spPr>
        <p:txBody>
          <a:bodyPr wrap="square" lIns="91440" tIns="45720" rIns="91440" bIns="45720" anchor="t">
            <a:spAutoFit/>
          </a:bodyPr>
          <a:lstStyle/>
          <a:p>
            <a:pPr marL="457200" indent="-457200">
              <a:lnSpc>
                <a:spcPct val="115000"/>
              </a:lnSpc>
              <a:buFont typeface="+mj-lt"/>
              <a:buAutoNum type="arabicPeriod"/>
            </a:pPr>
            <a:r>
              <a:rPr lang="en-US" sz="2500">
                <a:latin typeface="Source Sans Pro"/>
                <a:ea typeface="Times New Roman" panose="02020603050405020304" pitchFamily="18" charset="0"/>
                <a:cs typeface="Times New Roman"/>
              </a:rPr>
              <a:t>W</a:t>
            </a:r>
            <a:r>
              <a:rPr lang="en-US" sz="2500">
                <a:effectLst/>
                <a:latin typeface="Source Sans Pro"/>
                <a:ea typeface="Times New Roman" panose="02020603050405020304" pitchFamily="18" charset="0"/>
                <a:cs typeface="Times New Roman"/>
              </a:rPr>
              <a:t>e can apply these principles and </a:t>
            </a:r>
            <a:r>
              <a:rPr lang="en-US" sz="2500">
                <a:latin typeface="Source Sans Pro"/>
                <a:ea typeface="Times New Roman" panose="02020603050405020304" pitchFamily="18" charset="0"/>
                <a:cs typeface="Times New Roman"/>
              </a:rPr>
              <a:t>a</a:t>
            </a:r>
            <a:r>
              <a:rPr lang="en-US" sz="2500">
                <a:effectLst/>
                <a:latin typeface="Source Sans Pro"/>
                <a:ea typeface="Times New Roman" panose="02020603050405020304" pitchFamily="18" charset="0"/>
                <a:cs typeface="Times New Roman"/>
              </a:rPr>
              <a:t>ccessibility tools for our customers to navigate our systems meaningfully and feel heard. </a:t>
            </a:r>
          </a:p>
          <a:p>
            <a:pPr marL="457200" indent="-457200">
              <a:lnSpc>
                <a:spcPct val="115000"/>
              </a:lnSpc>
              <a:buFont typeface="+mj-lt"/>
              <a:buAutoNum type="arabicPeriod"/>
            </a:pPr>
            <a:endParaRPr lang="en-US" sz="2500">
              <a:effectLst/>
              <a:latin typeface="Source Sans Pro"/>
              <a:ea typeface="Times New Roman" panose="02020603050405020304" pitchFamily="18" charset="0"/>
              <a:cs typeface="Times New Roman"/>
            </a:endParaRPr>
          </a:p>
          <a:p>
            <a:pPr marL="457200" indent="-457200">
              <a:lnSpc>
                <a:spcPct val="115000"/>
              </a:lnSpc>
              <a:buFont typeface="+mj-lt"/>
              <a:buAutoNum type="arabicPeriod"/>
            </a:pPr>
            <a:r>
              <a:rPr lang="en-US" sz="2500">
                <a:effectLst/>
                <a:latin typeface="Source Sans Pro"/>
                <a:ea typeface="Times New Roman" panose="02020603050405020304" pitchFamily="18" charset="0"/>
                <a:cs typeface="Times New Roman"/>
              </a:rPr>
              <a:t>Commitment to accessible plain language goes beyond stylistic choices.</a:t>
            </a:r>
          </a:p>
          <a:p>
            <a:pPr marL="457200" indent="-457200">
              <a:lnSpc>
                <a:spcPct val="115000"/>
              </a:lnSpc>
              <a:buFont typeface="+mj-lt"/>
              <a:buAutoNum type="arabicPeriod"/>
            </a:pPr>
            <a:endParaRPr lang="en-US" sz="2500">
              <a:latin typeface="Source Sans Pro"/>
              <a:ea typeface="Times New Roman" panose="02020603050405020304" pitchFamily="18" charset="0"/>
              <a:cs typeface="Times New Roman"/>
            </a:endParaRPr>
          </a:p>
          <a:p>
            <a:pPr marL="457200" indent="-457200">
              <a:lnSpc>
                <a:spcPct val="115000"/>
              </a:lnSpc>
              <a:buFont typeface="+mj-lt"/>
              <a:buAutoNum type="arabicPeriod"/>
            </a:pPr>
            <a:r>
              <a:rPr lang="en-US" sz="2500">
                <a:effectLst/>
                <a:latin typeface="Source Sans Pro"/>
                <a:ea typeface="Times New Roman" panose="02020603050405020304" pitchFamily="18" charset="0"/>
                <a:cs typeface="Times New Roman"/>
              </a:rPr>
              <a:t> Language is a powerful tool of engagement, and we all must continuously improve accessibility in all the meanings of the word.</a:t>
            </a:r>
          </a:p>
          <a:p>
            <a:pPr marL="914400" lvl="1" indent="-457200">
              <a:lnSpc>
                <a:spcPct val="115000"/>
              </a:lnSpc>
              <a:buFont typeface="Arial" panose="020B0604020202020204" pitchFamily="34" charset="0"/>
              <a:buChar char="•"/>
            </a:pPr>
            <a:endParaRPr lang="en-US" sz="2500">
              <a:effectLst/>
              <a:latin typeface="Source Sans Pro"/>
              <a:ea typeface="Times New Roman" panose="02020603050405020304" pitchFamily="18" charset="0"/>
              <a:cs typeface="Times New Roman"/>
            </a:endParaRPr>
          </a:p>
          <a:p>
            <a:pPr marL="914400" lvl="1" indent="-457200">
              <a:lnSpc>
                <a:spcPct val="115000"/>
              </a:lnSpc>
              <a:buFont typeface="Arial" panose="020B0604020202020204" pitchFamily="34" charset="0"/>
              <a:buChar char="•"/>
            </a:pPr>
            <a:endParaRPr lang="en-US" sz="2500">
              <a:effectLst/>
              <a:latin typeface="Source Sans Pro"/>
              <a:ea typeface="Times New Roman" panose="02020603050405020304" pitchFamily="18" charset="0"/>
              <a:cs typeface="Times New Roman"/>
            </a:endParaRPr>
          </a:p>
        </p:txBody>
      </p:sp>
    </p:spTree>
    <p:extLst>
      <p:ext uri="{BB962C8B-B14F-4D97-AF65-F5344CB8AC3E}">
        <p14:creationId xmlns:p14="http://schemas.microsoft.com/office/powerpoint/2010/main" val="2561502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16</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Resources</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5" name="TextBox 4">
            <a:extLst>
              <a:ext uri="{FF2B5EF4-FFF2-40B4-BE49-F238E27FC236}">
                <a16:creationId xmlns:a16="http://schemas.microsoft.com/office/drawing/2014/main" id="{5C1F32C2-ADD3-443D-B91C-19781708F408}"/>
              </a:ext>
            </a:extLst>
          </p:cNvPr>
          <p:cNvSpPr txBox="1"/>
          <p:nvPr/>
        </p:nvSpPr>
        <p:spPr>
          <a:xfrm>
            <a:off x="30820" y="1174400"/>
            <a:ext cx="11117179" cy="6418552"/>
          </a:xfrm>
          <a:prstGeom prst="rect">
            <a:avLst/>
          </a:prstGeom>
          <a:noFill/>
        </p:spPr>
        <p:txBody>
          <a:bodyPr wrap="square" lIns="91440" tIns="45720" rIns="91440" bIns="45720" anchor="t">
            <a:spAutoFit/>
          </a:bodyPr>
          <a:lstStyle/>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USCIS plain language videos: </a:t>
            </a:r>
            <a:r>
              <a:rPr lang="en-US" sz="2000">
                <a:effectLst/>
                <a:latin typeface="Source Sans Pro"/>
                <a:ea typeface="Times New Roman" panose="02020603050405020304" pitchFamily="18" charset="0"/>
                <a:cs typeface="Times New Roman"/>
                <a:hlinkClick r:id="rId3"/>
              </a:rPr>
              <a:t>https://www.uscis.gov/plainlanguage</a:t>
            </a:r>
            <a:endParaRPr lang="en-US" sz="2000">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Plain Language Action and Information Network (including Federal Plain Language Guidelines and a list of technical words with simpler alternatives): </a:t>
            </a:r>
            <a:r>
              <a:rPr lang="en-US" sz="2000">
                <a:effectLst/>
                <a:latin typeface="Source Sans Pro"/>
                <a:ea typeface="Times New Roman" panose="02020603050405020304" pitchFamily="18" charset="0"/>
                <a:cs typeface="Times New Roman"/>
                <a:hlinkClick r:id="rId4"/>
              </a:rPr>
              <a:t>https://www.plainlanguage.gov</a:t>
            </a: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5 Steps to Plain Language: </a:t>
            </a:r>
            <a:r>
              <a:rPr lang="en-US" sz="2000">
                <a:effectLst/>
                <a:latin typeface="Source Sans Pro"/>
                <a:ea typeface="Times New Roman" panose="02020603050405020304" pitchFamily="18" charset="0"/>
                <a:cs typeface="Times New Roman"/>
                <a:hlinkClick r:id="rId5"/>
              </a:rPr>
              <a:t>https://centerforplainlanguage.org/learning-training/five-steps-plain-language</a:t>
            </a: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“A Plain English Handbook,” Securities and Exchange Commission: </a:t>
            </a:r>
            <a:r>
              <a:rPr lang="en-US" sz="2000">
                <a:effectLst/>
                <a:latin typeface="Source Sans Pro"/>
                <a:ea typeface="Times New Roman" panose="02020603050405020304" pitchFamily="18" charset="0"/>
                <a:cs typeface="Times New Roman"/>
                <a:hlinkClick r:id="rId6"/>
              </a:rPr>
              <a:t>https://www.sec.gov/pdf/handbook.pdf</a:t>
            </a: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General Services Administration 18F Content Guide, “Use plain language”: </a:t>
            </a:r>
            <a:r>
              <a:rPr lang="en-US" sz="2000">
                <a:effectLst/>
                <a:latin typeface="Source Sans Pro"/>
                <a:ea typeface="Times New Roman" panose="02020603050405020304" pitchFamily="18" charset="0"/>
                <a:cs typeface="Times New Roman"/>
                <a:hlinkClick r:id="rId7"/>
              </a:rPr>
              <a:t>https://content-guide.18f.gov/plain-language</a:t>
            </a: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effectLst/>
                <a:latin typeface="Source Sans Pro"/>
                <a:ea typeface="Times New Roman" panose="02020603050405020304" pitchFamily="18" charset="0"/>
                <a:cs typeface="Times New Roman"/>
              </a:rPr>
              <a:t>Plain Language Web Writing Tips: </a:t>
            </a:r>
            <a:r>
              <a:rPr lang="en-US" sz="2000">
                <a:effectLst/>
                <a:latin typeface="Source Sans Pro"/>
                <a:ea typeface="Times New Roman" panose="02020603050405020304" pitchFamily="18" charset="0"/>
                <a:cs typeface="Times New Roman"/>
                <a:hlinkClick r:id="rId8"/>
              </a:rPr>
              <a:t>https://digital.gov/resources/plain-language-web-writing-tips</a:t>
            </a: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r>
              <a:rPr lang="en-US" sz="2000">
                <a:latin typeface="Source Sans Pro"/>
                <a:ea typeface="Source Sans Pro"/>
              </a:rPr>
              <a:t>DHS Language Access Plans: </a:t>
            </a:r>
            <a:r>
              <a:rPr lang="en-US" sz="2000">
                <a:latin typeface="Source Sans Pro"/>
                <a:ea typeface="Source Sans Pro"/>
                <a:hlinkClick r:id="rId9"/>
              </a:rPr>
              <a:t>Language Access | Homeland Security (dhs.gov)</a:t>
            </a:r>
            <a:endParaRPr lang="en-US" sz="2000">
              <a:effectLst/>
              <a:latin typeface="Source Sans Pro"/>
              <a:ea typeface="Source Sans Pro"/>
              <a:cs typeface="Times New Roman"/>
            </a:endParaRPr>
          </a:p>
          <a:p>
            <a:pPr marL="800100" lvl="1" indent="-342900">
              <a:lnSpc>
                <a:spcPct val="114999"/>
              </a:lnSpc>
              <a:buFont typeface="Arial" panose="020B0604020202020204" pitchFamily="34" charset="0"/>
              <a:buChar char="•"/>
            </a:pPr>
            <a:r>
              <a:rPr lang="en-US" sz="2000">
                <a:latin typeface="Source Sans Pro"/>
                <a:ea typeface="Source Sans Pro"/>
                <a:cs typeface="Calibri"/>
              </a:rPr>
              <a:t>DHS Disability Access Plans: </a:t>
            </a:r>
            <a:r>
              <a:rPr lang="en-US" sz="2000">
                <a:latin typeface="Source Sans Pro"/>
                <a:ea typeface="Source Sans Pro"/>
                <a:cs typeface="Calibri"/>
                <a:hlinkClick r:id="rId10"/>
              </a:rPr>
              <a:t>DHS Component Disability Access Plans | Homeland Security</a:t>
            </a:r>
            <a:endParaRPr lang="en-US" sz="2000">
              <a:latin typeface="Source Sans Pro"/>
              <a:ea typeface="Source Sans Pro"/>
              <a:cs typeface="Calibri"/>
            </a:endParaRPr>
          </a:p>
          <a:p>
            <a:pPr marL="800100" lvl="1" indent="-342900">
              <a:lnSpc>
                <a:spcPct val="115000"/>
              </a:lnSpc>
              <a:buFont typeface="Arial" panose="020B0604020202020204" pitchFamily="34" charset="0"/>
              <a:buChar char="•"/>
            </a:pPr>
            <a:r>
              <a:rPr lang="en-US" sz="2000">
                <a:latin typeface="Source Sans Pro" panose="020B0503030403020204" pitchFamily="34" charset="0"/>
                <a:ea typeface="Source Sans Pro" panose="020B0503030403020204" pitchFamily="34" charset="0"/>
                <a:hlinkClick r:id="rId11"/>
              </a:rPr>
              <a:t>Language Access Public Service Announcement – YouTube</a:t>
            </a:r>
            <a:endParaRPr lang="en-US" sz="2000">
              <a:latin typeface="Source Sans Pro" panose="020B0503030403020204" pitchFamily="34" charset="0"/>
              <a:ea typeface="Source Sans Pro" panose="020B0503030403020204" pitchFamily="34" charset="0"/>
            </a:endParaRPr>
          </a:p>
          <a:p>
            <a:pPr marL="800100" lvl="1" indent="-342900">
              <a:lnSpc>
                <a:spcPct val="115000"/>
              </a:lnSpc>
              <a:buFont typeface="Arial" panose="020B0604020202020204" pitchFamily="34" charset="0"/>
              <a:buChar char="•"/>
            </a:pPr>
            <a:r>
              <a:rPr lang="en-US" sz="2000">
                <a:latin typeface="Source Sans Pro" panose="020B0503030403020204" pitchFamily="34" charset="0"/>
                <a:ea typeface="Source Sans Pro" panose="020B0503030403020204" pitchFamily="34" charset="0"/>
                <a:hlinkClick r:id="rId12"/>
              </a:rPr>
              <a:t>Lera Boroditsky: How language shapes the way we think | TED Talk</a:t>
            </a:r>
            <a:endParaRPr lang="en-US" sz="2000">
              <a:latin typeface="Source Sans Pro" panose="020B0503030403020204" pitchFamily="34" charset="0"/>
              <a:ea typeface="Source Sans Pro" panose="020B0503030403020204" pitchFamily="34" charset="0"/>
            </a:endParaRPr>
          </a:p>
          <a:p>
            <a:pPr marL="800100" lvl="1" indent="-342900">
              <a:lnSpc>
                <a:spcPct val="115000"/>
              </a:lnSpc>
              <a:buFont typeface="Arial" panose="020B0604020202020204" pitchFamily="34" charset="0"/>
              <a:buChar char="•"/>
            </a:pPr>
            <a:endParaRPr lang="en-US" sz="1400"/>
          </a:p>
          <a:p>
            <a:pPr marL="800100" lvl="1" indent="-342900">
              <a:lnSpc>
                <a:spcPct val="115000"/>
              </a:lnSpc>
              <a:buFont typeface="Arial" panose="020B0604020202020204" pitchFamily="34" charset="0"/>
              <a:buChar char="•"/>
            </a:pPr>
            <a:endParaRPr lang="en-US" sz="2000">
              <a:effectLst/>
              <a:latin typeface="Source Sans Pro"/>
              <a:ea typeface="Times New Roman" panose="02020603050405020304" pitchFamily="18" charset="0"/>
              <a:cs typeface="Times New Roman"/>
            </a:endParaRPr>
          </a:p>
          <a:p>
            <a:pPr marL="800100" lvl="1" indent="-342900">
              <a:lnSpc>
                <a:spcPct val="115000"/>
              </a:lnSpc>
              <a:buFont typeface="Arial" panose="020B0604020202020204" pitchFamily="34" charset="0"/>
              <a:buChar char="•"/>
            </a:pPr>
            <a:endParaRPr lang="en-US" sz="2500">
              <a:effectLst/>
              <a:latin typeface="Source Sans Pro"/>
              <a:ea typeface="Times New Roman" panose="02020603050405020304" pitchFamily="18" charset="0"/>
              <a:cs typeface="Times New Roman"/>
            </a:endParaRPr>
          </a:p>
        </p:txBody>
      </p:sp>
    </p:spTree>
    <p:extLst>
      <p:ext uri="{BB962C8B-B14F-4D97-AF65-F5344CB8AC3E}">
        <p14:creationId xmlns:p14="http://schemas.microsoft.com/office/powerpoint/2010/main" val="913749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17</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DHS CX Community &amp; Resources</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4" name="TextBox 3">
            <a:extLst>
              <a:ext uri="{FF2B5EF4-FFF2-40B4-BE49-F238E27FC236}">
                <a16:creationId xmlns:a16="http://schemas.microsoft.com/office/drawing/2014/main" id="{F16E3722-3519-9E9A-BBE0-0F6400B3F224}"/>
              </a:ext>
            </a:extLst>
          </p:cNvPr>
          <p:cNvSpPr txBox="1"/>
          <p:nvPr/>
        </p:nvSpPr>
        <p:spPr>
          <a:xfrm>
            <a:off x="639377" y="1934242"/>
            <a:ext cx="5324816" cy="2328843"/>
          </a:xfrm>
          <a:prstGeom prst="rect">
            <a:avLst/>
          </a:prstGeom>
          <a:noFill/>
        </p:spPr>
        <p:txBody>
          <a:bodyPr wrap="square">
            <a:spAutoFit/>
          </a:bodyPr>
          <a:lstStyle/>
          <a:p>
            <a:pPr>
              <a:lnSpc>
                <a:spcPct val="150000"/>
              </a:lnSpc>
              <a:spcAft>
                <a:spcPts val="1600"/>
              </a:spcAft>
            </a:pPr>
            <a:r>
              <a:rPr lang="en-US" sz="2400" dirty="0">
                <a:solidFill>
                  <a:srgbClr val="002A47"/>
                </a:solidFill>
                <a:latin typeface="Source Sans Pro" panose="020B0503030403020204" pitchFamily="34" charset="0"/>
                <a:ea typeface="Source Sans Pro" panose="020B0503030403020204" pitchFamily="34" charset="0"/>
                <a:cs typeface="Poppins" panose="00000500000000000000" pitchFamily="2" charset="0"/>
                <a:sym typeface="Merriweather"/>
              </a:rPr>
              <a:t>Connect: CX Community</a:t>
            </a:r>
            <a:endParaRPr lang="en-US" sz="2400" dirty="0">
              <a:solidFill>
                <a:srgbClr val="002A47"/>
              </a:solidFill>
              <a:latin typeface="Source Sans Pro" panose="020B0503030403020204" pitchFamily="34" charset="0"/>
              <a:ea typeface="Source Sans Pro" panose="020B0503030403020204" pitchFamily="34" charset="0"/>
              <a:cs typeface="Poppins" panose="00000500000000000000" pitchFamily="2" charset="0"/>
            </a:endParaRPr>
          </a:p>
          <a:p>
            <a:pPr marL="234962"/>
            <a:r>
              <a:rPr lang="en-US" sz="1600" b="1"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hlinkClick r:id="rId3"/>
              </a:rPr>
              <a:t>CX </a:t>
            </a:r>
            <a:r>
              <a:rPr lang="en-US" sz="1600" b="1" dirty="0">
                <a:solidFill>
                  <a:srgbClr val="002A47"/>
                </a:solidFill>
                <a:latin typeface="Source Sans Pro" panose="020B0503030403020204" pitchFamily="34" charset="0"/>
                <a:ea typeface="Source Sans Pro" panose="020B0503030403020204" pitchFamily="34" charset="0"/>
                <a:sym typeface="Merriweather"/>
                <a:hlinkClick r:id="rId3"/>
              </a:rPr>
              <a:t>Support Hours: </a:t>
            </a:r>
            <a:r>
              <a:rPr lang="en-US" sz="1600"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rPr>
              <a:t>Informally connect with peers  and CX experts e</a:t>
            </a:r>
            <a:r>
              <a:rPr lang="en-US" sz="1600" dirty="0">
                <a:solidFill>
                  <a:srgbClr val="002A47"/>
                </a:solidFill>
                <a:latin typeface="Source Sans Pro" panose="020B0503030403020204" pitchFamily="34" charset="0"/>
                <a:ea typeface="Source Sans Pro" panose="020B0503030403020204" pitchFamily="34" charset="0"/>
                <a:sym typeface="Merriweather"/>
              </a:rPr>
              <a:t>very </a:t>
            </a:r>
            <a:r>
              <a:rPr lang="en-US" sz="1600"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rPr>
              <a:t>Thursday at 3 pm EST.</a:t>
            </a:r>
          </a:p>
          <a:p>
            <a:pPr marL="234962"/>
            <a:endParaRPr lang="en-US" sz="1600"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endParaRPr>
          </a:p>
          <a:p>
            <a:pPr marL="234962"/>
            <a:endParaRPr lang="en-US" sz="1600"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endParaRPr>
          </a:p>
          <a:p>
            <a:pPr marL="234962"/>
            <a:r>
              <a:rPr lang="en-US" sz="1600" b="1" dirty="0">
                <a:solidFill>
                  <a:srgbClr val="002A47"/>
                </a:solidFill>
                <a:latin typeface="Source Sans Pro" panose="020B0503030403020204" pitchFamily="34" charset="0"/>
                <a:ea typeface="Source Sans Pro" panose="020B0503030403020204" pitchFamily="34" charset="0"/>
                <a:cs typeface="Arial" panose="020B0604020202020204" pitchFamily="34" charset="0"/>
                <a:sym typeface="Merriweather"/>
                <a:hlinkClick r:id="rId4"/>
              </a:rPr>
              <a:t>CX Newsletter: </a:t>
            </a:r>
            <a:r>
              <a:rPr lang="en-US" sz="1600" dirty="0">
                <a:latin typeface="Source Sans Pro" panose="020B0503030403020204" pitchFamily="34" charset="0"/>
                <a:ea typeface="Source Sans Pro" panose="020B0503030403020204" pitchFamily="34" charset="0"/>
                <a:sym typeface="Merriweather"/>
              </a:rPr>
              <a:t>Receive monthly CX updates and highlights of CX efforts across DHS. </a:t>
            </a:r>
            <a:endParaRPr lang="en-US" sz="1600" dirty="0">
              <a:latin typeface="Source Sans Pro" panose="020B0503030403020204" pitchFamily="34" charset="0"/>
              <a:ea typeface="Source Sans Pro" panose="020B0503030403020204" pitchFamily="34" charset="0"/>
            </a:endParaRPr>
          </a:p>
        </p:txBody>
      </p:sp>
      <p:pic>
        <p:nvPicPr>
          <p:cNvPr id="6" name="Picture 5" descr="Icon&#10;&#10;Description automatically generated">
            <a:extLst>
              <a:ext uri="{FF2B5EF4-FFF2-40B4-BE49-F238E27FC236}">
                <a16:creationId xmlns:a16="http://schemas.microsoft.com/office/drawing/2014/main" id="{B34C01FB-0115-4166-96C5-ABF5D7BF5047}"/>
              </a:ext>
            </a:extLst>
          </p:cNvPr>
          <p:cNvPicPr>
            <a:picLocks noChangeAspect="1"/>
          </p:cNvPicPr>
          <p:nvPr/>
        </p:nvPicPr>
        <p:blipFill>
          <a:blip r:embed="rId5"/>
          <a:stretch>
            <a:fillRect/>
          </a:stretch>
        </p:blipFill>
        <p:spPr>
          <a:xfrm>
            <a:off x="4631177" y="1884858"/>
            <a:ext cx="635508" cy="635508"/>
          </a:xfrm>
          <a:prstGeom prst="rect">
            <a:avLst/>
          </a:prstGeom>
        </p:spPr>
      </p:pic>
      <p:sp>
        <p:nvSpPr>
          <p:cNvPr id="3" name="TextBox 2">
            <a:extLst>
              <a:ext uri="{FF2B5EF4-FFF2-40B4-BE49-F238E27FC236}">
                <a16:creationId xmlns:a16="http://schemas.microsoft.com/office/drawing/2014/main" id="{45CDDC75-6BC1-4203-EE11-7A0FAAF768C8}"/>
              </a:ext>
            </a:extLst>
          </p:cNvPr>
          <p:cNvSpPr txBox="1"/>
          <p:nvPr/>
        </p:nvSpPr>
        <p:spPr>
          <a:xfrm>
            <a:off x="6166460" y="1934242"/>
            <a:ext cx="5580694" cy="3608552"/>
          </a:xfrm>
          <a:prstGeom prst="rect">
            <a:avLst/>
          </a:prstGeom>
          <a:noFill/>
        </p:spPr>
        <p:txBody>
          <a:bodyPr wrap="square">
            <a:spAutoFit/>
          </a:bodyPr>
          <a:lstStyle/>
          <a:p>
            <a:pPr>
              <a:lnSpc>
                <a:spcPct val="150000"/>
              </a:lnSpc>
              <a:spcAft>
                <a:spcPts val="1600"/>
              </a:spcAft>
            </a:pPr>
            <a:r>
              <a:rPr lang="en-US" sz="2400" dirty="0">
                <a:solidFill>
                  <a:srgbClr val="002A47"/>
                </a:solidFill>
                <a:latin typeface="Source Sans Pro" panose="020B0503030403020204" pitchFamily="34" charset="0"/>
                <a:ea typeface="Source Sans Pro" panose="020B0503030403020204" pitchFamily="34" charset="0"/>
                <a:cs typeface="Poppins" panose="00000500000000000000" pitchFamily="2" charset="0"/>
                <a:sym typeface="Merriweather"/>
              </a:rPr>
              <a:t>Learn: Training &amp; Resources</a:t>
            </a:r>
            <a:endParaRPr lang="en-US" sz="2400" dirty="0">
              <a:solidFill>
                <a:srgbClr val="002A47"/>
              </a:solidFill>
              <a:latin typeface="Source Sans Pro" panose="020B0503030403020204" pitchFamily="34" charset="0"/>
              <a:ea typeface="Source Sans Pro" panose="020B0503030403020204" pitchFamily="34" charset="0"/>
              <a:cs typeface="Poppins" panose="00000500000000000000" pitchFamily="2" charset="0"/>
            </a:endParaRPr>
          </a:p>
          <a:p>
            <a:pPr marL="166696"/>
            <a:r>
              <a:rPr lang="en-US" sz="1600" b="1" dirty="0">
                <a:latin typeface="Source Sans Pro" panose="020B0503030403020204" pitchFamily="34" charset="0"/>
                <a:ea typeface="Source Sans Pro" panose="020B0503030403020204" pitchFamily="34" charset="0"/>
                <a:hlinkClick r:id="rId6"/>
              </a:rPr>
              <a:t>CX Learning</a:t>
            </a:r>
            <a:r>
              <a:rPr lang="en-US" sz="1600" dirty="0">
                <a:solidFill>
                  <a:srgbClr val="002A47"/>
                </a:solidFill>
                <a:latin typeface="Source Sans Pro" panose="020B0503030403020204" pitchFamily="34" charset="0"/>
                <a:ea typeface="Source Sans Pro" panose="020B0503030403020204" pitchFamily="34" charset="0"/>
                <a:sym typeface="Merriweather"/>
              </a:rPr>
              <a:t>: </a:t>
            </a:r>
            <a:r>
              <a:rPr lang="en-US" sz="1600" dirty="0">
                <a:solidFill>
                  <a:srgbClr val="002A47"/>
                </a:solidFill>
                <a:latin typeface="Source Sans Pro" panose="020B0503030403020204" pitchFamily="34" charset="0"/>
                <a:ea typeface="Source Sans Pro" panose="020B0503030403020204" pitchFamily="34" charset="0"/>
                <a:cs typeface="Merriweather"/>
                <a:sym typeface="Merriweather"/>
              </a:rPr>
              <a:t>Learn CX basics, at your own pace. </a:t>
            </a:r>
          </a:p>
          <a:p>
            <a:pPr marL="166696"/>
            <a:endParaRPr lang="en-US" sz="1600" b="1" dirty="0">
              <a:solidFill>
                <a:srgbClr val="002A47"/>
              </a:solidFill>
              <a:latin typeface="Source Sans Pro" panose="020B0503030403020204" pitchFamily="34" charset="0"/>
              <a:ea typeface="Source Sans Pro" panose="020B0503030403020204" pitchFamily="34" charset="0"/>
              <a:cs typeface="Merriweather"/>
              <a:sym typeface="Merriweather"/>
            </a:endParaRPr>
          </a:p>
          <a:p>
            <a:pPr marL="166696"/>
            <a:endParaRPr lang="en-US" sz="1600" dirty="0">
              <a:latin typeface="Source Sans Pro" panose="020B0503030403020204" pitchFamily="34" charset="0"/>
              <a:ea typeface="Source Sans Pro" panose="020B0503030403020204" pitchFamily="34" charset="0"/>
              <a:hlinkClick r:id="rId7"/>
            </a:endParaRPr>
          </a:p>
          <a:p>
            <a:pPr marL="166696"/>
            <a:r>
              <a:rPr lang="en-US" sz="1600" b="1" dirty="0">
                <a:latin typeface="Source Sans Pro" panose="020B0503030403020204" pitchFamily="34" charset="0"/>
                <a:ea typeface="Source Sans Pro" panose="020B0503030403020204" pitchFamily="34" charset="0"/>
                <a:hlinkClick r:id="rId7"/>
              </a:rPr>
              <a:t>CX Resources:</a:t>
            </a:r>
            <a:r>
              <a:rPr lang="en-US" sz="1600" b="1" dirty="0">
                <a:latin typeface="Source Sans Pro" panose="020B0503030403020204" pitchFamily="34" charset="0"/>
                <a:ea typeface="Source Sans Pro" panose="020B0503030403020204" pitchFamily="34" charset="0"/>
              </a:rPr>
              <a:t> </a:t>
            </a:r>
            <a:r>
              <a:rPr lang="en-US" sz="1600" dirty="0">
                <a:latin typeface="Source Sans Pro" panose="020B0503030403020204" pitchFamily="34" charset="0"/>
                <a:ea typeface="Source Sans Pro" panose="020B0503030403020204" pitchFamily="34" charset="0"/>
              </a:rPr>
              <a:t>Access guides, toolkit and glossary of CX terms.</a:t>
            </a:r>
          </a:p>
          <a:p>
            <a:pPr marL="166696"/>
            <a:endParaRPr lang="en-US" sz="1600" dirty="0">
              <a:latin typeface="Source Sans Pro" panose="020B0503030403020204" pitchFamily="34" charset="0"/>
              <a:ea typeface="Source Sans Pro" panose="020B0503030403020204" pitchFamily="34" charset="0"/>
            </a:endParaRPr>
          </a:p>
          <a:p>
            <a:pPr marL="166696"/>
            <a:r>
              <a:rPr lang="en-US" sz="1600" b="1" dirty="0">
                <a:latin typeface="Source Sans Pro" panose="020B0503030403020204" pitchFamily="34" charset="0"/>
                <a:ea typeface="Source Sans Pro" panose="020B0503030403020204" pitchFamily="34" charset="0"/>
                <a:hlinkClick r:id="rId8"/>
              </a:rPr>
              <a:t>CX Research Guide:</a:t>
            </a:r>
            <a:r>
              <a:rPr lang="en-US" sz="1600" b="1" dirty="0">
                <a:latin typeface="Source Sans Pro" panose="020B0503030403020204" pitchFamily="34" charset="0"/>
                <a:ea typeface="Source Sans Pro" panose="020B0503030403020204" pitchFamily="34" charset="0"/>
              </a:rPr>
              <a:t> </a:t>
            </a:r>
            <a:r>
              <a:rPr lang="en-US" sz="1600" dirty="0">
                <a:latin typeface="Source Sans Pro" panose="020B0503030403020204" pitchFamily="34" charset="0"/>
                <a:ea typeface="Source Sans Pro" panose="020B0503030403020204" pitchFamily="34" charset="0"/>
              </a:rPr>
              <a:t>Learn about CX at DHS, how to search for CX resources and access journals and e-books. </a:t>
            </a:r>
          </a:p>
          <a:p>
            <a:pPr>
              <a:lnSpc>
                <a:spcPct val="150000"/>
              </a:lnSpc>
            </a:pPr>
            <a:endParaRPr lang="en-US" dirty="0">
              <a:latin typeface="Source Sans Pro" panose="020B0503030403020204" pitchFamily="34" charset="0"/>
              <a:ea typeface="Source Sans Pro" panose="020B0503030403020204" pitchFamily="34" charset="0"/>
            </a:endParaRPr>
          </a:p>
          <a:p>
            <a:pPr>
              <a:lnSpc>
                <a:spcPct val="150000"/>
              </a:lnSpc>
            </a:pPr>
            <a:endParaRPr lang="en-US" dirty="0">
              <a:solidFill>
                <a:srgbClr val="002A47"/>
              </a:solidFill>
              <a:latin typeface="Source Sans Pro"/>
              <a:ea typeface="Source Sans Pro"/>
              <a:cs typeface="Merriweather"/>
            </a:endParaRPr>
          </a:p>
        </p:txBody>
      </p:sp>
      <p:pic>
        <p:nvPicPr>
          <p:cNvPr id="7" name="Picture 6" descr="Icon&#10;&#10;Description automatically generated">
            <a:extLst>
              <a:ext uri="{FF2B5EF4-FFF2-40B4-BE49-F238E27FC236}">
                <a16:creationId xmlns:a16="http://schemas.microsoft.com/office/drawing/2014/main" id="{B0468D8A-344E-D8AC-CD26-2342FDD0557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424381" y="1761106"/>
            <a:ext cx="782600" cy="782600"/>
          </a:xfrm>
          <a:prstGeom prst="rect">
            <a:avLst/>
          </a:prstGeom>
        </p:spPr>
      </p:pic>
    </p:spTree>
    <p:extLst>
      <p:ext uri="{BB962C8B-B14F-4D97-AF65-F5344CB8AC3E}">
        <p14:creationId xmlns:p14="http://schemas.microsoft.com/office/powerpoint/2010/main" val="1613217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25F167A-0148-BD27-4B5B-C929493668B8}"/>
              </a:ext>
            </a:extLst>
          </p:cNvPr>
          <p:cNvSpPr>
            <a:spLocks noGrp="1"/>
          </p:cNvSpPr>
          <p:nvPr>
            <p:ph type="title"/>
          </p:nvPr>
        </p:nvSpPr>
        <p:spPr>
          <a:xfrm>
            <a:off x="1674420" y="2890865"/>
            <a:ext cx="9448938" cy="3308055"/>
          </a:xfrm>
        </p:spPr>
        <p:txBody>
          <a:bodyPr>
            <a:normAutofit/>
          </a:bodyPr>
          <a:lstStyle/>
          <a:p>
            <a:r>
              <a:rPr kumimoji="0" lang="en-US" sz="4400" b="0" i="0" u="none" strike="noStrike" kern="1200" cap="none" spc="0" normalizeH="0" baseline="0" noProof="0" dirty="0">
                <a:ln>
                  <a:noFill/>
                </a:ln>
                <a:solidFill>
                  <a:schemeClr val="bg1"/>
                </a:solidFill>
                <a:effectLst/>
                <a:uLnTx/>
                <a:uFillTx/>
                <a:latin typeface="Source Sans Pro SemiBold"/>
                <a:ea typeface="Source Sans Pro SemiBold"/>
                <a:cs typeface="Source Sans Pro SemiBold"/>
                <a:sym typeface="Source Sans Pro SemiBold"/>
              </a:rPr>
              <a:t>DHS Accessible Plain Language (APL)</a:t>
            </a:r>
            <a:br>
              <a:rPr kumimoji="0" lang="en-US" sz="4400" b="0" i="0" u="none" strike="noStrike" kern="1200" cap="none" spc="0" normalizeH="0" baseline="0" noProof="0" dirty="0">
                <a:ln>
                  <a:noFill/>
                </a:ln>
                <a:solidFill>
                  <a:schemeClr val="bg1"/>
                </a:solidFill>
                <a:effectLst/>
                <a:uLnTx/>
                <a:uFillTx/>
                <a:latin typeface="Source Sans Pro SemiBold"/>
                <a:ea typeface="Source Sans Pro SemiBold"/>
                <a:cs typeface="Source Sans Pro SemiBold"/>
                <a:sym typeface="Source Sans Pro SemiBold"/>
              </a:rPr>
            </a:br>
            <a:br>
              <a:rPr kumimoji="0" lang="en-US" sz="4400" b="0" i="0" u="none" strike="noStrike" kern="1200" cap="none" spc="0" normalizeH="0" baseline="0" noProof="0" dirty="0">
                <a:ln>
                  <a:noFill/>
                </a:ln>
                <a:solidFill>
                  <a:schemeClr val="bg1"/>
                </a:solidFill>
                <a:effectLst/>
                <a:uLnTx/>
                <a:uFillTx/>
                <a:latin typeface="Source Sans Pro SemiBold"/>
                <a:ea typeface="Source Sans Pro SemiBold"/>
                <a:cs typeface="Source Sans Pro SemiBold"/>
                <a:sym typeface="Source Sans Pro SemiBold"/>
              </a:rPr>
            </a:br>
            <a:br>
              <a:rPr kumimoji="0" lang="en-US" sz="4400" b="0" i="0" u="none" strike="noStrike" kern="1200" cap="none" spc="0" normalizeH="0" baseline="0" noProof="0" dirty="0">
                <a:ln>
                  <a:noFill/>
                </a:ln>
                <a:solidFill>
                  <a:schemeClr val="bg1"/>
                </a:solidFill>
                <a:effectLst/>
                <a:uLnTx/>
                <a:uFillTx/>
                <a:latin typeface="Source Sans Pro SemiBold"/>
                <a:ea typeface="Source Sans Pro SemiBold"/>
                <a:cs typeface="Source Sans Pro SemiBold"/>
                <a:sym typeface="Source Sans Pro SemiBold"/>
              </a:rPr>
            </a:br>
            <a:r>
              <a:rPr lang="en-US" sz="1200" dirty="0">
                <a:latin typeface="Source Sans Pro SemiBold"/>
                <a:ea typeface="Source Sans Pro SemiBold"/>
                <a:cs typeface="Source Sans Pro SemiBold"/>
                <a:sym typeface="Source Sans Pro SemiBold"/>
              </a:rPr>
              <a:t>Sharon Attipoe-Dorcoo					November 2024</a:t>
            </a:r>
            <a:endParaRPr lang="en-US" sz="1200" dirty="0"/>
          </a:p>
        </p:txBody>
      </p:sp>
      <p:sp>
        <p:nvSpPr>
          <p:cNvPr id="3" name="Slide Number Placeholder 2">
            <a:extLst>
              <a:ext uri="{FF2B5EF4-FFF2-40B4-BE49-F238E27FC236}">
                <a16:creationId xmlns:a16="http://schemas.microsoft.com/office/drawing/2014/main" id="{1D25D38A-9136-4B34-C064-9FAA1D940220}"/>
              </a:ext>
            </a:extLst>
          </p:cNvPr>
          <p:cNvSpPr>
            <a:spLocks noGrp="1"/>
          </p:cNvSpPr>
          <p:nvPr>
            <p:ph type="sldNum" sz="quarter" idx="4294967295"/>
          </p:nvPr>
        </p:nvSpPr>
        <p:spPr>
          <a:xfrm>
            <a:off x="11432117" y="6604000"/>
            <a:ext cx="759883" cy="254000"/>
          </a:xfrm>
        </p:spPr>
        <p:txBody>
          <a:bodyPr/>
          <a:lstStyle/>
          <a:p>
            <a:pPr defTabSz="304815"/>
            <a:fld id="{7E3FB644-010E-4DFA-A8F8-9E6C2819CC85}" type="slidenum">
              <a:rPr lang="en-US">
                <a:solidFill>
                  <a:srgbClr val="2F2F30"/>
                </a:solidFill>
                <a:latin typeface="Source Sans Pro SemiBold"/>
              </a:rPr>
              <a:pPr defTabSz="304815"/>
              <a:t>2</a:t>
            </a:fld>
            <a:endParaRPr lang="en-US">
              <a:solidFill>
                <a:srgbClr val="2F2F30"/>
              </a:solidFill>
              <a:latin typeface="Source Sans Pro SemiBold"/>
            </a:endParaRPr>
          </a:p>
        </p:txBody>
      </p:sp>
    </p:spTree>
    <p:extLst>
      <p:ext uri="{BB962C8B-B14F-4D97-AF65-F5344CB8AC3E}">
        <p14:creationId xmlns:p14="http://schemas.microsoft.com/office/powerpoint/2010/main" val="190834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3</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500"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Language, Accessibility, &amp; Customer Experience Intersection </a:t>
            </a:r>
            <a:endParaRPr kumimoji="0" lang="en-US" sz="3500" b="0" i="0" u="none" strike="noStrike" kern="0" cap="none" spc="0" normalizeH="0" baseline="0" noProof="0" dirty="0">
              <a:ln>
                <a:noFill/>
              </a:ln>
              <a:solidFill>
                <a:srgbClr val="FFFFFF"/>
              </a:solidFill>
              <a:effectLst/>
              <a:uLnTx/>
              <a:uFillTx/>
              <a:latin typeface="Arial"/>
              <a:ea typeface="Arial"/>
              <a:cs typeface="Arial"/>
              <a:sym typeface="Arial"/>
            </a:endParaRPr>
          </a:p>
        </p:txBody>
      </p:sp>
      <p:graphicFrame>
        <p:nvGraphicFramePr>
          <p:cNvPr id="2" name="Content Placeholder 3" descr="Image of intersection of language, accessibility, and customer experience at DHS. ">
            <a:extLst>
              <a:ext uri="{FF2B5EF4-FFF2-40B4-BE49-F238E27FC236}">
                <a16:creationId xmlns:a16="http://schemas.microsoft.com/office/drawing/2014/main" id="{9FBE6CE4-F7C8-AB41-0455-D7039DF7B523}"/>
              </a:ext>
            </a:extLst>
          </p:cNvPr>
          <p:cNvGraphicFramePr>
            <a:graphicFrameLocks/>
          </p:cNvGraphicFramePr>
          <p:nvPr>
            <p:extLst>
              <p:ext uri="{D42A27DB-BD31-4B8C-83A1-F6EECF244321}">
                <p14:modId xmlns:p14="http://schemas.microsoft.com/office/powerpoint/2010/main" val="1853849618"/>
              </p:ext>
            </p:extLst>
          </p:nvPr>
        </p:nvGraphicFramePr>
        <p:xfrm>
          <a:off x="2718264" y="1483884"/>
          <a:ext cx="12138943" cy="52643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2C1466ED-2A7D-E987-7C8F-3DC928E723E6}"/>
              </a:ext>
            </a:extLst>
          </p:cNvPr>
          <p:cNvSpPr txBox="1"/>
          <p:nvPr/>
        </p:nvSpPr>
        <p:spPr>
          <a:xfrm>
            <a:off x="415635" y="1718002"/>
            <a:ext cx="4785757" cy="4801314"/>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rtlCol="0" anchor="t">
            <a:spAutoFit/>
          </a:bodyPr>
          <a:lstStyle/>
          <a:p>
            <a:pPr marL="285750" indent="-285750">
              <a:buFont typeface="Arial" panose="020B0604020202020204" pitchFamily="34" charset="0"/>
              <a:buChar char="•"/>
            </a:pPr>
            <a:r>
              <a:rPr lang="en-US" b="1">
                <a:latin typeface="Source Sans Pro"/>
                <a:ea typeface="Source Sans Pro"/>
              </a:rPr>
              <a:t>Customer Experience</a:t>
            </a:r>
            <a:r>
              <a:rPr lang="en-US">
                <a:latin typeface="Source Sans Pro"/>
                <a:ea typeface="Source Sans Pro"/>
              </a:rPr>
              <a:t>: Placing people at the center of everything we do.</a:t>
            </a:r>
          </a:p>
          <a:p>
            <a:pPr marL="342900" indent="-342900">
              <a:buFont typeface="Arial" panose="020B0604020202020204" pitchFamily="34" charset="0"/>
              <a:buChar char="•"/>
            </a:pPr>
            <a:endParaRPr lang="en-US">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US" b="1">
                <a:latin typeface="Source Sans Pro"/>
                <a:ea typeface="Source Sans Pro"/>
              </a:rPr>
              <a:t>Language Services</a:t>
            </a:r>
            <a:r>
              <a:rPr lang="en-US">
                <a:latin typeface="Source Sans Pro"/>
                <a:ea typeface="Source Sans Pro"/>
              </a:rPr>
              <a:t>: Overall communication systems and approaches across DHS to support services (training, plain language, interpretation, translation, accessibility).</a:t>
            </a:r>
          </a:p>
          <a:p>
            <a:pPr marL="342900" indent="-342900">
              <a:buFont typeface="Arial" panose="020B0604020202020204" pitchFamily="34" charset="0"/>
              <a:buChar char="•"/>
            </a:pPr>
            <a:endParaRPr lang="en-US">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US" b="1">
                <a:latin typeface="Source Sans Pro"/>
                <a:ea typeface="Source Sans Pro"/>
              </a:rPr>
              <a:t>Language Access Plans and Programs</a:t>
            </a:r>
            <a:r>
              <a:rPr lang="en-US">
                <a:latin typeface="Source Sans Pro"/>
                <a:ea typeface="Source Sans Pro"/>
              </a:rPr>
              <a:t>: Communicating effectively with individuals, including those with limited English proficiency and disabilities, across DHS services. </a:t>
            </a:r>
            <a:endParaRPr lang="en-US">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endParaRPr lang="en-US">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US" b="1">
                <a:latin typeface="Source Sans Pro"/>
                <a:ea typeface="Source Sans Pro"/>
              </a:rPr>
              <a:t>Accessible Plain Language</a:t>
            </a:r>
            <a:r>
              <a:rPr lang="en-US">
                <a:latin typeface="Source Sans Pro"/>
                <a:ea typeface="Source Sans Pro"/>
              </a:rPr>
              <a:t>: </a:t>
            </a:r>
            <a:r>
              <a:rPr lang="en-US">
                <a:solidFill>
                  <a:schemeClr val="tx1"/>
                </a:solidFill>
                <a:latin typeface="Source Sans Pro"/>
                <a:ea typeface="Source Sans Pro"/>
              </a:rPr>
              <a:t>C</a:t>
            </a:r>
            <a:r>
              <a:rPr lang="en-US" sz="1800" b="0" i="0" u="none" strike="noStrike" baseline="0">
                <a:solidFill>
                  <a:schemeClr val="tx1"/>
                </a:solidFill>
                <a:latin typeface="Source Sans Pro"/>
                <a:ea typeface="Source Sans Pro"/>
              </a:rPr>
              <a:t>entering people’s experiences in language services beyond plain communication.</a:t>
            </a:r>
            <a:endParaRPr lang="en-US">
              <a:solidFill>
                <a:schemeClr val="tx1"/>
              </a:solidFill>
              <a:latin typeface="Source Sans Pro"/>
              <a:ea typeface="Source Sans Pro"/>
            </a:endParaRPr>
          </a:p>
        </p:txBody>
      </p:sp>
    </p:spTree>
    <p:extLst>
      <p:ext uri="{BB962C8B-B14F-4D97-AF65-F5344CB8AC3E}">
        <p14:creationId xmlns:p14="http://schemas.microsoft.com/office/powerpoint/2010/main" val="1283324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a:extLst>
              <a:ext uri="{C183D7F6-B498-43B3-948B-1728B52AA6E4}">
                <adec:decorative xmlns:adec="http://schemas.microsoft.com/office/drawing/2017/decorative" val="1"/>
              </a:ext>
            </a:extLst>
          </p:cNvPr>
          <p:cNvSpPr/>
          <p:nvPr/>
        </p:nvSpPr>
        <p:spPr>
          <a:xfrm>
            <a:off x="943767" y="5473817"/>
            <a:ext cx="6417600" cy="566200"/>
          </a:xfrm>
          <a:prstGeom prst="rect">
            <a:avLst/>
          </a:prstGeom>
          <a:solidFill>
            <a:srgbClr val="042B47"/>
          </a:solidFill>
          <a:ln>
            <a:noFill/>
          </a:ln>
        </p:spPr>
        <p:txBody>
          <a:bodyPr spcFirstLastPara="1" wrap="square" lIns="60950" tIns="60950" rIns="60950" bIns="60950" anchor="ctr" anchorCtr="0">
            <a:noAutofit/>
          </a:bodyPr>
          <a:lstStyle/>
          <a:p>
            <a:pPr defTabSz="609630">
              <a:buClr>
                <a:srgbClr val="000000"/>
              </a:buClr>
              <a:buSzPts val="1400"/>
            </a:pPr>
            <a:endParaRPr sz="933" kern="0">
              <a:solidFill>
                <a:srgbClr val="000000"/>
              </a:solidFill>
              <a:latin typeface="Arial"/>
              <a:ea typeface="Arial"/>
              <a:cs typeface="Arial"/>
              <a:sym typeface="Arial"/>
            </a:endParaRPr>
          </a:p>
        </p:txBody>
      </p:sp>
      <p:sp>
        <p:nvSpPr>
          <p:cNvPr id="259" name="Google Shape;259;p2"/>
          <p:cNvSpPr txBox="1">
            <a:spLocks noGrp="1"/>
          </p:cNvSpPr>
          <p:nvPr>
            <p:ph type="title" idx="4294967295"/>
          </p:nvPr>
        </p:nvSpPr>
        <p:spPr>
          <a:xfrm>
            <a:off x="763588" y="2720975"/>
            <a:ext cx="11274425" cy="3319463"/>
          </a:xfrm>
          <a:prstGeom prst="rect">
            <a:avLst/>
          </a:prstGeom>
          <a:noFill/>
          <a:ln>
            <a:noFill/>
            <a:prstDash/>
          </a:ln>
          <a:effectLst/>
        </p:spPr>
        <p:txBody>
          <a:bodyPr rot="0" spcFirstLastPara="1" vertOverflow="overflow" horzOverflow="overflow" vert="horz" wrap="square" lIns="60950" tIns="30467" rIns="60950" bIns="30467"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5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Source Sans Pro SemiBold"/>
              </a:rPr>
              <a:t>What is Accessible Plain Language (APL)?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a:extLst>
              <a:ext uri="{C183D7F6-B498-43B3-948B-1728B52AA6E4}">
                <adec:decorative xmlns:adec="http://schemas.microsoft.com/office/drawing/2017/decorative" val="1"/>
              </a:ext>
            </a:extLst>
          </p:cNvPr>
          <p:cNvSpPr/>
          <p:nvPr/>
        </p:nvSpPr>
        <p:spPr>
          <a:xfrm>
            <a:off x="943767" y="5473817"/>
            <a:ext cx="6417600" cy="566200"/>
          </a:xfrm>
          <a:prstGeom prst="rect">
            <a:avLst/>
          </a:prstGeom>
          <a:solidFill>
            <a:srgbClr val="042B47"/>
          </a:solidFill>
          <a:ln>
            <a:noFill/>
          </a:ln>
        </p:spPr>
        <p:txBody>
          <a:bodyPr spcFirstLastPara="1" wrap="square" lIns="60950" tIns="60950" rIns="60950" bIns="60950" anchor="ctr" anchorCtr="0">
            <a:noAutofit/>
          </a:bodyPr>
          <a:lstStyle/>
          <a:p>
            <a:pPr defTabSz="609630">
              <a:buClr>
                <a:srgbClr val="000000"/>
              </a:buClr>
              <a:buSzPts val="1400"/>
            </a:pPr>
            <a:endParaRPr sz="933" kern="0">
              <a:solidFill>
                <a:srgbClr val="000000"/>
              </a:solidFill>
              <a:latin typeface="Arial"/>
              <a:ea typeface="Arial"/>
              <a:cs typeface="Arial"/>
              <a:sym typeface="Arial"/>
            </a:endParaRPr>
          </a:p>
        </p:txBody>
      </p:sp>
      <p:sp>
        <p:nvSpPr>
          <p:cNvPr id="259" name="Google Shape;259;p2"/>
          <p:cNvSpPr txBox="1">
            <a:spLocks noGrp="1"/>
          </p:cNvSpPr>
          <p:nvPr>
            <p:ph type="title" idx="4294967295"/>
          </p:nvPr>
        </p:nvSpPr>
        <p:spPr>
          <a:xfrm>
            <a:off x="1068388" y="2720975"/>
            <a:ext cx="10055225" cy="3319463"/>
          </a:xfrm>
          <a:prstGeom prst="rect">
            <a:avLst/>
          </a:prstGeom>
          <a:noFill/>
          <a:ln>
            <a:noFill/>
            <a:prstDash/>
          </a:ln>
          <a:effectLst/>
        </p:spPr>
        <p:txBody>
          <a:bodyPr rot="0" spcFirstLastPara="1" vertOverflow="overflow" horzOverflow="overflow" vert="horz" wrap="square" lIns="60950" tIns="30467" rIns="60950" bIns="30467"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5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Source Sans Pro SemiBold"/>
              </a:rPr>
              <a:t>APL Skit</a:t>
            </a:r>
          </a:p>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2000" b="0" i="0" u="none" strike="noStrike" kern="1200" cap="none" spc="0" normalizeH="0" baseline="0" noProof="0" dirty="0">
                <a:ln>
                  <a:noFill/>
                </a:ln>
                <a:solidFill>
                  <a:schemeClr val="lt1"/>
                </a:solidFill>
                <a:effectLst/>
                <a:uLnTx/>
                <a:uFillTx/>
                <a:latin typeface="Poppins SemiBold"/>
                <a:ea typeface="Poppins SemiBold"/>
                <a:cs typeface="Poppins SemiBold"/>
                <a:sym typeface="Poppins SemiBold"/>
                <a:hlinkClick r:id="rId3" tooltip="https://section508testing.org/ad2024/apl%20skit%20updated.mp4"/>
              </a:rPr>
              <a:t>https://section508testing.org/AD2024/APL%20Skit%20Updated.mp4</a:t>
            </a:r>
            <a:endParaRPr kumimoji="0" lang="en-US" sz="2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Source Sans Pro SemiBold"/>
            </a:endParaRPr>
          </a:p>
        </p:txBody>
      </p:sp>
    </p:spTree>
    <p:extLst>
      <p:ext uri="{BB962C8B-B14F-4D97-AF65-F5344CB8AC3E}">
        <p14:creationId xmlns:p14="http://schemas.microsoft.com/office/powerpoint/2010/main" val="1135703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a:extLst>
              <a:ext uri="{C183D7F6-B498-43B3-948B-1728B52AA6E4}">
                <adec:decorative xmlns:adec="http://schemas.microsoft.com/office/drawing/2017/decorative" val="1"/>
              </a:ext>
            </a:extLst>
          </p:cNvPr>
          <p:cNvSpPr/>
          <p:nvPr/>
        </p:nvSpPr>
        <p:spPr>
          <a:xfrm>
            <a:off x="943767" y="5473817"/>
            <a:ext cx="6417600" cy="566200"/>
          </a:xfrm>
          <a:prstGeom prst="rect">
            <a:avLst/>
          </a:prstGeom>
          <a:solidFill>
            <a:srgbClr val="042B47"/>
          </a:solidFill>
          <a:ln>
            <a:noFill/>
          </a:ln>
        </p:spPr>
        <p:txBody>
          <a:bodyPr spcFirstLastPara="1" wrap="square" lIns="60950" tIns="60950" rIns="60950" bIns="60950" anchor="ctr" anchorCtr="0">
            <a:noAutofit/>
          </a:bodyPr>
          <a:lstStyle/>
          <a:p>
            <a:pPr defTabSz="609630">
              <a:buClr>
                <a:srgbClr val="000000"/>
              </a:buClr>
              <a:buSzPts val="1400"/>
            </a:pPr>
            <a:endParaRPr sz="933" kern="0">
              <a:solidFill>
                <a:srgbClr val="000000"/>
              </a:solidFill>
              <a:latin typeface="Arial"/>
              <a:ea typeface="Arial"/>
              <a:cs typeface="Arial"/>
              <a:sym typeface="Arial"/>
            </a:endParaRPr>
          </a:p>
        </p:txBody>
      </p:sp>
      <p:sp>
        <p:nvSpPr>
          <p:cNvPr id="259" name="Google Shape;259;p2"/>
          <p:cNvSpPr txBox="1">
            <a:spLocks noGrp="1"/>
          </p:cNvSpPr>
          <p:nvPr>
            <p:ph type="title" idx="4294967295"/>
          </p:nvPr>
        </p:nvSpPr>
        <p:spPr>
          <a:xfrm>
            <a:off x="1068388" y="2720975"/>
            <a:ext cx="10055225" cy="3319463"/>
          </a:xfrm>
          <a:prstGeom prst="rect">
            <a:avLst/>
          </a:prstGeom>
          <a:noFill/>
          <a:ln>
            <a:noFill/>
            <a:prstDash/>
          </a:ln>
          <a:effectLst/>
        </p:spPr>
        <p:txBody>
          <a:bodyPr rot="0" spcFirstLastPara="1" vertOverflow="overflow" horzOverflow="overflow" vert="horz" wrap="square" lIns="60950" tIns="30467" rIns="60950" bIns="30467"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5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Source Sans Pro SemiBold"/>
              </a:rPr>
              <a:t>How was APL Applied?</a:t>
            </a:r>
          </a:p>
        </p:txBody>
      </p:sp>
    </p:spTree>
    <p:extLst>
      <p:ext uri="{BB962C8B-B14F-4D97-AF65-F5344CB8AC3E}">
        <p14:creationId xmlns:p14="http://schemas.microsoft.com/office/powerpoint/2010/main" val="1120892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a:extLst>
              <a:ext uri="{C183D7F6-B498-43B3-948B-1728B52AA6E4}">
                <adec:decorative xmlns:adec="http://schemas.microsoft.com/office/drawing/2017/decorative" val="1"/>
              </a:ext>
            </a:extLst>
          </p:cNvPr>
          <p:cNvSpPr/>
          <p:nvPr/>
        </p:nvSpPr>
        <p:spPr>
          <a:xfrm>
            <a:off x="943767" y="5473817"/>
            <a:ext cx="6417600" cy="566200"/>
          </a:xfrm>
          <a:prstGeom prst="rect">
            <a:avLst/>
          </a:prstGeom>
          <a:solidFill>
            <a:srgbClr val="042B47"/>
          </a:solidFill>
          <a:ln>
            <a:noFill/>
          </a:ln>
        </p:spPr>
        <p:txBody>
          <a:bodyPr spcFirstLastPara="1" wrap="square" lIns="60950" tIns="60950" rIns="60950" bIns="60950" anchor="ctr" anchorCtr="0">
            <a:noAutofit/>
          </a:bodyPr>
          <a:lstStyle/>
          <a:p>
            <a:pPr defTabSz="609630">
              <a:buClr>
                <a:srgbClr val="000000"/>
              </a:buClr>
              <a:buSzPts val="1400"/>
            </a:pPr>
            <a:endParaRPr sz="933" kern="0">
              <a:solidFill>
                <a:srgbClr val="000000"/>
              </a:solidFill>
              <a:latin typeface="Arial"/>
              <a:ea typeface="Arial"/>
              <a:cs typeface="Arial"/>
              <a:sym typeface="Arial"/>
            </a:endParaRPr>
          </a:p>
        </p:txBody>
      </p:sp>
      <p:sp>
        <p:nvSpPr>
          <p:cNvPr id="259" name="Google Shape;259;p2"/>
          <p:cNvSpPr txBox="1">
            <a:spLocks noGrp="1"/>
          </p:cNvSpPr>
          <p:nvPr>
            <p:ph type="title" idx="4294967295"/>
          </p:nvPr>
        </p:nvSpPr>
        <p:spPr>
          <a:xfrm>
            <a:off x="1068388" y="2720975"/>
            <a:ext cx="10675937" cy="3319463"/>
          </a:xfrm>
          <a:prstGeom prst="rect">
            <a:avLst/>
          </a:prstGeom>
          <a:noFill/>
          <a:ln>
            <a:noFill/>
            <a:prstDash/>
          </a:ln>
          <a:effectLst/>
        </p:spPr>
        <p:txBody>
          <a:bodyPr rot="0" spcFirstLastPara="1" vertOverflow="overflow" horzOverflow="overflow" vert="horz" wrap="square" lIns="60950" tIns="30467" rIns="60950" bIns="30467"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
                <a:schemeClr val="lt1"/>
              </a:buClr>
              <a:buSzPts val="6600"/>
              <a:buFont typeface="Arial" panose="020B0604020202020204" pitchFamily="34" charset="0"/>
              <a:buNone/>
              <a:tabLst/>
              <a:defRPr/>
            </a:pPr>
            <a:r>
              <a:rPr kumimoji="0" lang="en-US" sz="5000" b="0" i="0" u="none" strike="noStrike" kern="1200" cap="none" spc="0" normalizeH="0" baseline="0" noProof="0" dirty="0">
                <a:ln>
                  <a:noFill/>
                </a:ln>
                <a:solidFill>
                  <a:schemeClr val="lt1"/>
                </a:solidFill>
                <a:effectLst/>
                <a:uLnTx/>
                <a:uFillTx/>
                <a:latin typeface="Source Sans Pro SemiBold"/>
                <a:ea typeface="Source Sans Pro SemiBold"/>
                <a:cs typeface="Source Sans Pro SemiBold"/>
                <a:sym typeface="Poppins SemiBold"/>
              </a:rPr>
              <a:t>Guiding Framework: ISO Plain Language Standard</a:t>
            </a:r>
          </a:p>
        </p:txBody>
      </p:sp>
    </p:spTree>
    <p:extLst>
      <p:ext uri="{BB962C8B-B14F-4D97-AF65-F5344CB8AC3E}">
        <p14:creationId xmlns:p14="http://schemas.microsoft.com/office/powerpoint/2010/main" val="1899629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8</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Governing principle and guidelines: Relevance</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5" name="TextBox 4">
            <a:extLst>
              <a:ext uri="{FF2B5EF4-FFF2-40B4-BE49-F238E27FC236}">
                <a16:creationId xmlns:a16="http://schemas.microsoft.com/office/drawing/2014/main" id="{5C1F32C2-ADD3-443D-B91C-19781708F408}"/>
              </a:ext>
            </a:extLst>
          </p:cNvPr>
          <p:cNvSpPr txBox="1"/>
          <p:nvPr/>
        </p:nvSpPr>
        <p:spPr>
          <a:xfrm>
            <a:off x="258698" y="2902217"/>
            <a:ext cx="4094175" cy="1602042"/>
          </a:xfrm>
          <a:prstGeom prst="rect">
            <a:avLst/>
          </a:prstGeom>
          <a:noFill/>
        </p:spPr>
        <p:txBody>
          <a:bodyPr wrap="square" lIns="91440" tIns="45720" rIns="91440" bIns="45720" anchor="ctr">
            <a:spAutoFit/>
          </a:bodyPr>
          <a:lstStyle/>
          <a:p>
            <a:pPr>
              <a:lnSpc>
                <a:spcPct val="115000"/>
              </a:lnSpc>
            </a:pPr>
            <a:r>
              <a:rPr lang="en-US" sz="4400">
                <a:effectLst/>
                <a:latin typeface="Source Sans Pro"/>
                <a:ea typeface="Times New Roman" panose="02020603050405020304" pitchFamily="18" charset="0"/>
                <a:cs typeface="Times New Roman"/>
              </a:rPr>
              <a:t>People </a:t>
            </a:r>
            <a:r>
              <a:rPr lang="en-US" sz="4400" b="1" u="sng">
                <a:effectLst/>
                <a:latin typeface="Source Sans Pro"/>
                <a:ea typeface="Times New Roman" panose="02020603050405020304" pitchFamily="18" charset="0"/>
                <a:cs typeface="Times New Roman"/>
              </a:rPr>
              <a:t>get</a:t>
            </a:r>
            <a:r>
              <a:rPr lang="en-US" sz="4400">
                <a:effectLst/>
                <a:latin typeface="Source Sans Pro"/>
                <a:ea typeface="Times New Roman" panose="02020603050405020304" pitchFamily="18" charset="0"/>
                <a:cs typeface="Times New Roman"/>
              </a:rPr>
              <a:t> what they need. </a:t>
            </a:r>
          </a:p>
        </p:txBody>
      </p:sp>
      <p:sp>
        <p:nvSpPr>
          <p:cNvPr id="6" name="TextBox 5" descr="After text: A short paragraph with bullets of what folks need to pick up a PIV card">
            <a:extLst>
              <a:ext uri="{FF2B5EF4-FFF2-40B4-BE49-F238E27FC236}">
                <a16:creationId xmlns:a16="http://schemas.microsoft.com/office/drawing/2014/main" id="{F365C422-9A94-CDDA-FD0D-518EDFF59FA5}"/>
              </a:ext>
            </a:extLst>
          </p:cNvPr>
          <p:cNvSpPr txBox="1"/>
          <p:nvPr/>
        </p:nvSpPr>
        <p:spPr>
          <a:xfrm>
            <a:off x="5206255" y="1264684"/>
            <a:ext cx="6844231" cy="2308324"/>
          </a:xfrm>
          <a:prstGeom prst="rect">
            <a:avLst/>
          </a:prstGeom>
          <a:noFill/>
          <a:ln w="38100">
            <a:solidFill>
              <a:schemeClr val="tx1"/>
            </a:solidFill>
          </a:ln>
        </p:spPr>
        <p:txBody>
          <a:bodyPr wrap="square" rtlCol="0">
            <a:spAutoFit/>
          </a:bodyPr>
          <a:lstStyle/>
          <a:p>
            <a:r>
              <a:rPr lang="en-US" sz="1800" b="1" i="0" u="none" strike="noStrike" baseline="0">
                <a:solidFill>
                  <a:srgbClr val="656565"/>
                </a:solidFill>
                <a:latin typeface="Source Sans Pro" panose="020B0503030403020204" pitchFamily="34" charset="0"/>
              </a:rPr>
              <a:t>Before</a:t>
            </a:r>
          </a:p>
          <a:p>
            <a:pPr marL="0" marR="0">
              <a:spcBef>
                <a:spcPts val="0"/>
              </a:spcBef>
              <a:spcAft>
                <a:spcPts val="800"/>
              </a:spcAft>
            </a:pP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Building a more human-centered culture requires awareness and intentional efforts to ensure organizational transformation. Because a human-centered culture needs employees who are aware and strive for organizational transformation, embedding Customer Experience (CX)-related duties and KSAs into non-CX project descriptions, as well as adding CX goals to leadership and GS performance plans can improve the experiences and touchpoints with customers. </a:t>
            </a:r>
            <a:endParaRPr lang="en-US" kern="100">
              <a:effectLst/>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9" name="TextBox 8" descr="After text: A short paragraph with bullets of what folks need to pick up a PIV card">
            <a:extLst>
              <a:ext uri="{FF2B5EF4-FFF2-40B4-BE49-F238E27FC236}">
                <a16:creationId xmlns:a16="http://schemas.microsoft.com/office/drawing/2014/main" id="{CC5AC81A-78A5-5294-3AA7-31BF14A31759}"/>
              </a:ext>
            </a:extLst>
          </p:cNvPr>
          <p:cNvSpPr txBox="1"/>
          <p:nvPr/>
        </p:nvSpPr>
        <p:spPr>
          <a:xfrm>
            <a:off x="5206254" y="3934341"/>
            <a:ext cx="6844231" cy="2410916"/>
          </a:xfrm>
          <a:prstGeom prst="rect">
            <a:avLst/>
          </a:prstGeom>
          <a:noFill/>
          <a:ln w="38100">
            <a:solidFill>
              <a:schemeClr val="tx1"/>
            </a:solidFill>
          </a:ln>
        </p:spPr>
        <p:txBody>
          <a:bodyPr wrap="square" rtlCol="0">
            <a:spAutoFit/>
          </a:bodyPr>
          <a:lstStyle/>
          <a:p>
            <a:r>
              <a:rPr lang="en-US" b="1">
                <a:solidFill>
                  <a:srgbClr val="656565"/>
                </a:solidFill>
                <a:latin typeface="Source Sans Pro" panose="020B0503030403020204" pitchFamily="34" charset="0"/>
              </a:rPr>
              <a:t>After (plain language)</a:t>
            </a:r>
            <a:endParaRPr lang="en-US" sz="1800" b="1" i="0" u="none" strike="noStrike" baseline="0">
              <a:solidFill>
                <a:srgbClr val="656565"/>
              </a:solidFill>
              <a:latin typeface="Source Sans Pro" panose="020B0503030403020204" pitchFamily="34" charset="0"/>
            </a:endParaRPr>
          </a:p>
          <a:p>
            <a:pPr marL="0" marR="0">
              <a:spcBef>
                <a:spcPts val="0"/>
              </a:spcBef>
              <a:spcAft>
                <a:spcPts val="800"/>
              </a:spcAft>
            </a:pP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A human-centered culture needs employees who are aware of and strive for organizational transformation. To improve </a:t>
            </a:r>
            <a:r>
              <a:rPr lang="en-US" sz="1800" kern="100">
                <a:solidFill>
                  <a:srgbClr val="000000"/>
                </a:solidFill>
                <a:effectLst/>
                <a:latin typeface="Source Sans Pro" panose="020B0503030403020204" pitchFamily="34" charset="0"/>
                <a:ea typeface="Source Sans Pro" panose="020B0503030403020204" pitchFamily="34" charset="0"/>
                <a:cs typeface="Times New Roman" panose="02020603050405020304" pitchFamily="18" charset="0"/>
              </a:rPr>
              <a:t>experiences with customers</a:t>
            </a: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 DHS will do the following: </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Embed Customer Experience (CX)-related duties into projects</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Include Knowledge, Skills, and Abilities related to CX in job descriptions</a:t>
            </a:r>
          </a:p>
          <a:p>
            <a:pPr marL="800100" lvl="1" indent="-342900">
              <a:spcAft>
                <a:spcPts val="800"/>
              </a:spcAft>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Add CX goals to employee performance plans </a:t>
            </a:r>
          </a:p>
        </p:txBody>
      </p:sp>
    </p:spTree>
    <p:extLst>
      <p:ext uri="{BB962C8B-B14F-4D97-AF65-F5344CB8AC3E}">
        <p14:creationId xmlns:p14="http://schemas.microsoft.com/office/powerpoint/2010/main" val="2306070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00" name="Google Shape;400;g21df8129ec7_0_22"/>
          <p:cNvSpPr txBox="1">
            <a:spLocks noGrp="1"/>
          </p:cNvSpPr>
          <p:nvPr>
            <p:ph type="sldNum" idx="12"/>
          </p:nvPr>
        </p:nvSpPr>
        <p:spPr>
          <a:xfrm>
            <a:off x="10388599" y="6603999"/>
            <a:ext cx="759400" cy="254000"/>
          </a:xfrm>
          <a:prstGeom prst="rect">
            <a:avLst/>
          </a:prstGeom>
          <a:noFill/>
          <a:ln>
            <a:noFill/>
          </a:ln>
        </p:spPr>
        <p:txBody>
          <a:bodyPr spcFirstLastPara="1" wrap="square" lIns="60950" tIns="30467" rIns="60950" bIns="30467" anchor="ctr" anchorCtr="0">
            <a:noAutofit/>
          </a:bodyPr>
          <a:lstStyle/>
          <a:p>
            <a:fld id="{00000000-1234-1234-1234-123412341234}" type="slidenum">
              <a:rPr lang="en-US"/>
              <a:pPr/>
              <a:t>9</a:t>
            </a:fld>
            <a:endParaRPr/>
          </a:p>
        </p:txBody>
      </p:sp>
      <p:sp>
        <p:nvSpPr>
          <p:cNvPr id="401" name="Google Shape;401;g21df8129ec7_0_22"/>
          <p:cNvSpPr>
            <a:spLocks noGrp="1"/>
          </p:cNvSpPr>
          <p:nvPr>
            <p:ph type="title" idx="4294967295"/>
          </p:nvPr>
        </p:nvSpPr>
        <p:spPr>
          <a:xfrm>
            <a:off x="0" y="0"/>
            <a:ext cx="12194000" cy="1174400"/>
          </a:xfrm>
          <a:prstGeom prst="rect">
            <a:avLst/>
          </a:prstGeom>
          <a:solidFill>
            <a:srgbClr val="042B47"/>
          </a:solidFill>
          <a:ln>
            <a:noFill/>
            <a:prstDash/>
          </a:ln>
          <a:effectLst/>
        </p:spPr>
        <p:txBody>
          <a:bodyPr rot="0" spcFirstLastPara="1" vertOverflow="overflow" horzOverflow="overflow" vert="horz" wrap="square" lIns="60950" tIns="60950" rIns="60950" bIns="60950" numCol="1" spcCol="0" rtlCol="0" fromWordArt="0" anchor="ctr" anchorCtr="0" forceAA="0" compatLnSpc="1">
            <a:prstTxWarp prst="textNoShape">
              <a:avLst/>
            </a:prstTxWarp>
            <a:noAutofit/>
          </a:bodyPr>
          <a:lstStyle/>
          <a:p>
            <a:pPr marL="0" marR="0" lvl="0" indent="0" algn="l" defTabSz="609630" rtl="0" eaLnBrk="1" fontAlgn="auto" latinLnBrk="0" hangingPunct="1">
              <a:lnSpc>
                <a:spcPct val="100000"/>
              </a:lnSpc>
              <a:spcBef>
                <a:spcPts val="0"/>
              </a:spcBef>
              <a:spcAft>
                <a:spcPts val="0"/>
              </a:spcAft>
              <a:buClr>
                <a:srgbClr val="000000"/>
              </a:buClr>
              <a:buSzPts val="1400"/>
              <a:buFontTx/>
              <a:buNone/>
              <a:tabLst/>
              <a:defRPr/>
            </a:pPr>
            <a:r>
              <a:rPr kumimoji="0" lang="en-US" sz="3867" b="0" i="0" u="none" strike="noStrike" kern="0" cap="none" spc="0" normalizeH="0" baseline="0" noProof="0" dirty="0">
                <a:ln>
                  <a:noFill/>
                </a:ln>
                <a:solidFill>
                  <a:srgbClr val="FFFFFF"/>
                </a:solidFill>
                <a:effectLst/>
                <a:uLnTx/>
                <a:uFillTx/>
                <a:latin typeface="Source Sans Pro SemiBold"/>
                <a:ea typeface="Source Sans Pro SemiBold"/>
                <a:cs typeface="Arial"/>
                <a:sym typeface="Source Sans Pro SemiBold"/>
              </a:rPr>
              <a:t>	Governing principle and guidelines: Findable</a:t>
            </a:r>
            <a:endParaRPr kumimoji="0" lang="en-US" sz="3867"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4" name="TextBox 13">
            <a:extLst>
              <a:ext uri="{FF2B5EF4-FFF2-40B4-BE49-F238E27FC236}">
                <a16:creationId xmlns:a16="http://schemas.microsoft.com/office/drawing/2014/main" id="{6F6C3E5A-B4C1-4CA3-8658-25FC991517D0}"/>
              </a:ext>
            </a:extLst>
          </p:cNvPr>
          <p:cNvSpPr txBox="1"/>
          <p:nvPr/>
        </p:nvSpPr>
        <p:spPr>
          <a:xfrm>
            <a:off x="258698" y="2826075"/>
            <a:ext cx="4094175" cy="1602042"/>
          </a:xfrm>
          <a:prstGeom prst="rect">
            <a:avLst/>
          </a:prstGeom>
          <a:noFill/>
        </p:spPr>
        <p:txBody>
          <a:bodyPr wrap="square" lIns="91440" tIns="45720" rIns="91440" bIns="45720" anchor="ctr">
            <a:spAutoFit/>
          </a:bodyPr>
          <a:lstStyle/>
          <a:p>
            <a:pPr>
              <a:lnSpc>
                <a:spcPct val="115000"/>
              </a:lnSpc>
            </a:pPr>
            <a:r>
              <a:rPr lang="en-US" sz="4400">
                <a:effectLst/>
                <a:latin typeface="Source Sans Pro"/>
                <a:ea typeface="Times New Roman" panose="02020603050405020304" pitchFamily="18" charset="0"/>
                <a:cs typeface="Times New Roman"/>
              </a:rPr>
              <a:t>People </a:t>
            </a:r>
            <a:r>
              <a:rPr lang="en-US" sz="4400" b="1" u="sng">
                <a:effectLst/>
                <a:latin typeface="Source Sans Pro"/>
                <a:ea typeface="Times New Roman" panose="02020603050405020304" pitchFamily="18" charset="0"/>
                <a:cs typeface="Times New Roman"/>
              </a:rPr>
              <a:t>find</a:t>
            </a:r>
            <a:r>
              <a:rPr lang="en-US" sz="4400">
                <a:effectLst/>
                <a:latin typeface="Source Sans Pro"/>
                <a:ea typeface="Times New Roman" panose="02020603050405020304" pitchFamily="18" charset="0"/>
                <a:cs typeface="Times New Roman"/>
              </a:rPr>
              <a:t> what they need. </a:t>
            </a:r>
          </a:p>
        </p:txBody>
      </p:sp>
      <p:sp>
        <p:nvSpPr>
          <p:cNvPr id="9" name="TextBox 8" descr="After text: A short paragraph with bullets of what folks need to pick up a PIV card">
            <a:extLst>
              <a:ext uri="{FF2B5EF4-FFF2-40B4-BE49-F238E27FC236}">
                <a16:creationId xmlns:a16="http://schemas.microsoft.com/office/drawing/2014/main" id="{CFA59E56-9808-CC11-5742-8C0ADEB5A3ED}"/>
              </a:ext>
            </a:extLst>
          </p:cNvPr>
          <p:cNvSpPr txBox="1"/>
          <p:nvPr/>
        </p:nvSpPr>
        <p:spPr>
          <a:xfrm>
            <a:off x="5206255" y="1264684"/>
            <a:ext cx="6844231" cy="2410916"/>
          </a:xfrm>
          <a:prstGeom prst="rect">
            <a:avLst/>
          </a:prstGeom>
          <a:noFill/>
          <a:ln w="38100">
            <a:solidFill>
              <a:schemeClr val="tx1"/>
            </a:solidFill>
          </a:ln>
        </p:spPr>
        <p:txBody>
          <a:bodyPr wrap="square" rtlCol="0">
            <a:spAutoFit/>
          </a:bodyPr>
          <a:lstStyle/>
          <a:p>
            <a:r>
              <a:rPr lang="en-US" sz="1800" b="1" i="0" u="none" strike="noStrike" baseline="0">
                <a:solidFill>
                  <a:srgbClr val="656565"/>
                </a:solidFill>
                <a:latin typeface="Source Sans Pro" panose="020B0503030403020204" pitchFamily="34" charset="0"/>
              </a:rPr>
              <a:t>Before</a:t>
            </a:r>
          </a:p>
          <a:p>
            <a:pPr marL="0" marR="0">
              <a:spcBef>
                <a:spcPts val="0"/>
              </a:spcBef>
              <a:spcAft>
                <a:spcPts val="800"/>
              </a:spcAft>
            </a:pP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A human-centered culture needs employees who are aware of and strive for organizational transformation. To improve </a:t>
            </a:r>
            <a:r>
              <a:rPr lang="en-US" sz="1800" kern="100">
                <a:solidFill>
                  <a:srgbClr val="000000"/>
                </a:solidFill>
                <a:effectLst/>
                <a:latin typeface="Source Sans Pro" panose="020B0503030403020204" pitchFamily="34" charset="0"/>
                <a:ea typeface="Source Sans Pro" panose="020B0503030403020204" pitchFamily="34" charset="0"/>
                <a:cs typeface="Times New Roman" panose="02020603050405020304" pitchFamily="18" charset="0"/>
              </a:rPr>
              <a:t>experiences with customers</a:t>
            </a: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 DHS will do the following: </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Embed Customer Experience (CX)-related duties into projects</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Include Knowledge, Skills, and Abilities related to CX in job descriptions</a:t>
            </a:r>
          </a:p>
          <a:p>
            <a:pPr marL="800100" lvl="1" indent="-342900">
              <a:spcAft>
                <a:spcPts val="800"/>
              </a:spcAft>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Add CX goals to employee performance plans </a:t>
            </a:r>
          </a:p>
        </p:txBody>
      </p:sp>
      <p:sp>
        <p:nvSpPr>
          <p:cNvPr id="11" name="TextBox 10" descr="After text: A short paragraph with bullets of what folks need to pick up a PIV card">
            <a:extLst>
              <a:ext uri="{FF2B5EF4-FFF2-40B4-BE49-F238E27FC236}">
                <a16:creationId xmlns:a16="http://schemas.microsoft.com/office/drawing/2014/main" id="{6DFD00D2-3392-68AF-52CC-B18193A625B4}"/>
              </a:ext>
            </a:extLst>
          </p:cNvPr>
          <p:cNvSpPr txBox="1"/>
          <p:nvPr/>
        </p:nvSpPr>
        <p:spPr>
          <a:xfrm>
            <a:off x="5206254" y="3934341"/>
            <a:ext cx="6844231" cy="2410916"/>
          </a:xfrm>
          <a:prstGeom prst="rect">
            <a:avLst/>
          </a:prstGeom>
          <a:noFill/>
          <a:ln w="38100">
            <a:solidFill>
              <a:schemeClr val="tx1"/>
            </a:solidFill>
          </a:ln>
        </p:spPr>
        <p:txBody>
          <a:bodyPr wrap="square" rtlCol="0">
            <a:spAutoFit/>
          </a:bodyPr>
          <a:lstStyle/>
          <a:p>
            <a:r>
              <a:rPr lang="en-US" b="1">
                <a:solidFill>
                  <a:srgbClr val="656565"/>
                </a:solidFill>
                <a:latin typeface="Source Sans Pro" panose="020B0503030403020204" pitchFamily="34" charset="0"/>
              </a:rPr>
              <a:t>After (made accessible with header)</a:t>
            </a:r>
            <a:endParaRPr lang="en-US" sz="1800" b="1" i="0" u="none" strike="noStrike" baseline="0">
              <a:solidFill>
                <a:srgbClr val="656565"/>
              </a:solidFill>
              <a:latin typeface="Source Sans Pro" panose="020B0503030403020204" pitchFamily="34" charset="0"/>
            </a:endParaRPr>
          </a:p>
          <a:p>
            <a:pPr marL="0" marR="0">
              <a:spcBef>
                <a:spcPts val="0"/>
              </a:spcBef>
              <a:spcAft>
                <a:spcPts val="800"/>
              </a:spcAft>
            </a:pP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A human-centered culture needs employees who are aware of and strive for organizational transformation. To improve </a:t>
            </a:r>
            <a:r>
              <a:rPr lang="en-US" sz="1800" kern="100">
                <a:solidFill>
                  <a:srgbClr val="000000"/>
                </a:solidFill>
                <a:effectLst/>
                <a:latin typeface="Source Sans Pro" panose="020B0503030403020204" pitchFamily="34" charset="0"/>
                <a:ea typeface="Source Sans Pro" panose="020B0503030403020204" pitchFamily="34" charset="0"/>
                <a:cs typeface="Times New Roman" panose="02020603050405020304" pitchFamily="18" charset="0"/>
              </a:rPr>
              <a:t>experiences with customers</a:t>
            </a:r>
            <a:r>
              <a:rPr lang="en-US" sz="1800" kern="100">
                <a:effectLst/>
                <a:latin typeface="Source Sans Pro" panose="020B0503030403020204" pitchFamily="34" charset="0"/>
                <a:ea typeface="Source Sans Pro" panose="020B0503030403020204" pitchFamily="34" charset="0"/>
                <a:cs typeface="Times New Roman" panose="02020603050405020304" pitchFamily="18" charset="0"/>
              </a:rPr>
              <a:t>, DHS will do the following: </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Embed Customer Experience (CX)-related duties into projects</a:t>
            </a:r>
          </a:p>
          <a:p>
            <a:pPr marL="800100" lvl="1" indent="-342900">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Include Knowledge, Skills, and Abilities related to CX in job descriptions</a:t>
            </a:r>
          </a:p>
          <a:p>
            <a:pPr marL="800100" lvl="1" indent="-342900">
              <a:spcAft>
                <a:spcPts val="800"/>
              </a:spcAft>
              <a:buFont typeface="Symbol" panose="05050102010706020507" pitchFamily="18" charset="2"/>
              <a:buChar char=""/>
            </a:pPr>
            <a:r>
              <a:rPr lang="en-US" kern="100">
                <a:effectLst/>
                <a:latin typeface="Source Sans Pro" panose="020B0503030403020204" pitchFamily="34" charset="0"/>
                <a:ea typeface="Source Sans Pro" panose="020B0503030403020204" pitchFamily="34" charset="0"/>
                <a:cs typeface="Times New Roman" panose="02020603050405020304" pitchFamily="18" charset="0"/>
              </a:rPr>
              <a:t>Add CX goals to employee performance plans </a:t>
            </a:r>
          </a:p>
        </p:txBody>
      </p:sp>
    </p:spTree>
    <p:extLst>
      <p:ext uri="{BB962C8B-B14F-4D97-AF65-F5344CB8AC3E}">
        <p14:creationId xmlns:p14="http://schemas.microsoft.com/office/powerpoint/2010/main" val="3233079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DHS CX">
      <a:dk1>
        <a:srgbClr val="2F2F30"/>
      </a:dk1>
      <a:lt1>
        <a:sysClr val="window" lastClr="FFFFFF"/>
      </a:lt1>
      <a:dk2>
        <a:srgbClr val="5A5B5D"/>
      </a:dk2>
      <a:lt2>
        <a:srgbClr val="DEDFE0"/>
      </a:lt2>
      <a:accent1>
        <a:srgbClr val="042B47"/>
      </a:accent1>
      <a:accent2>
        <a:srgbClr val="005587"/>
      </a:accent2>
      <a:accent3>
        <a:srgbClr val="56B5E6"/>
      </a:accent3>
      <a:accent4>
        <a:srgbClr val="90CEA3"/>
      </a:accent4>
      <a:accent5>
        <a:srgbClr val="90CEA3"/>
      </a:accent5>
      <a:accent6>
        <a:srgbClr val="70AD47"/>
      </a:accent6>
      <a:hlink>
        <a:srgbClr val="0563C1"/>
      </a:hlink>
      <a:folHlink>
        <a:srgbClr val="954F72"/>
      </a:folHlink>
    </a:clrScheme>
    <a:fontScheme name="Custom 2">
      <a:majorFont>
        <a:latin typeface="Source Sans Pro SemiBold"/>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5224529-8a19-4404-a5a4-2707b294952a">
      <Terms xmlns="http://schemas.microsoft.com/office/infopath/2007/PartnerControls"/>
    </lcf76f155ced4ddcb4097134ff3c332f>
    <TaxCatchAll xmlns="88a52ceb-442d-48e8-b4ae-7ab5730f700f" xsi:nil="true"/>
    <TaxKeywordTaxHTField xmlns="88a52ceb-442d-48e8-b4ae-7ab5730f700f">
      <Terms xmlns="http://schemas.microsoft.com/office/infopath/2007/PartnerControls"/>
    </TaxKeywordTaxHTField>
    <h5dfde27acc9453eb6bf355341e11262 xmlns="85224529-8a19-4404-a5a4-2707b294952a">
      <Terms xmlns="http://schemas.microsoft.com/office/infopath/2007/PartnerControls"/>
    </h5dfde27acc9453eb6bf355341e11262>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28B74BBBDF604B90DE6188EBB786FC" ma:contentTypeVersion="24" ma:contentTypeDescription="Create a new document." ma:contentTypeScope="" ma:versionID="64eb1ab658e705640d2faead91ba00ad">
  <xsd:schema xmlns:xsd="http://www.w3.org/2001/XMLSchema" xmlns:xs="http://www.w3.org/2001/XMLSchema" xmlns:p="http://schemas.microsoft.com/office/2006/metadata/properties" xmlns:ns2="85224529-8a19-4404-a5a4-2707b294952a" xmlns:ns3="88a52ceb-442d-48e8-b4ae-7ab5730f700f" targetNamespace="http://schemas.microsoft.com/office/2006/metadata/properties" ma:root="true" ma:fieldsID="14511aa23a40934a34ed37452f363cd6" ns2:_="" ns3:_="">
    <xsd:import namespace="85224529-8a19-4404-a5a4-2707b294952a"/>
    <xsd:import namespace="88a52ceb-442d-48e8-b4ae-7ab5730f70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h5dfde27acc9453eb6bf355341e11262" minOccurs="0"/>
                <xsd:element ref="ns3:TaxCatchAll" minOccurs="0"/>
                <xsd:element ref="ns3:TaxKeywordTaxHTField" minOccurs="0"/>
                <xsd:element ref="ns2:MediaLengthInSeconds"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224529-8a19-4404-a5a4-2707b29495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h5dfde27acc9453eb6bf355341e11262" ma:index="21" nillable="true" ma:taxonomy="true" ma:internalName="h5dfde27acc9453eb6bf355341e11262" ma:taxonomyFieldName="HCD_x0020_Team_x0020_Metadata" ma:displayName="HCD Team Metadata" ma:default="" ma:fieldId="{15dfde27-acc9-453e-b6bf-355341e11262}" ma:taxonomyMulti="true" ma:sspId="e0d2dc41-8ad7-4464-b7a7-3dd28e0fc091" ma:termSetId="8548fa11-6629-4f77-b4b4-bb44fe71ef60" ma:anchorId="00000000-0000-0000-0000-000000000000" ma:open="true" ma:isKeyword="false">
      <xsd:complexType>
        <xsd:sequence>
          <xsd:element ref="pc:Terms" minOccurs="0" maxOccurs="1"/>
        </xsd:sequence>
      </xsd:complex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e0d2dc41-8ad7-4464-b7a7-3dd28e0fc09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a52ceb-442d-48e8-b4ae-7ab5730f700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489a48e-0ef9-4848-9823-54ff3f18e734}" ma:internalName="TaxCatchAll" ma:showField="CatchAllData" ma:web="88a52ceb-442d-48e8-b4ae-7ab5730f700f">
      <xsd:complexType>
        <xsd:complexContent>
          <xsd:extension base="dms:MultiChoiceLookup">
            <xsd:sequence>
              <xsd:element name="Value" type="dms:Lookup" maxOccurs="unbounded" minOccurs="0" nillable="true"/>
            </xsd:sequence>
          </xsd:extension>
        </xsd:complexContent>
      </xsd:complexType>
    </xsd:element>
    <xsd:element name="TaxKeywordTaxHTField" ma:index="24" nillable="true" ma:taxonomy="true" ma:internalName="TaxKeywordTaxHTField" ma:taxonomyFieldName="TaxKeyword" ma:displayName="Enterprise Keywords" ma:fieldId="{23f27201-bee3-471e-b2e7-b64fd8b7ca38}" ma:taxonomyMulti="true" ma:sspId="e0d2dc41-8ad7-4464-b7a7-3dd28e0fc091"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8C3A8A-CC78-4FC8-8373-F3D1C75AF02D}">
  <ds:schemaRefs>
    <ds:schemaRef ds:uri="http://schemas.microsoft.com/sharepoint/v3/contenttype/forms"/>
  </ds:schemaRefs>
</ds:datastoreItem>
</file>

<file path=customXml/itemProps2.xml><?xml version="1.0" encoding="utf-8"?>
<ds:datastoreItem xmlns:ds="http://schemas.openxmlformats.org/officeDocument/2006/customXml" ds:itemID="{D73F396E-033A-414B-AC8A-A6DAACD3A672}">
  <ds:schemaRefs>
    <ds:schemaRef ds:uri="9821b809-867d-40ed-bc3c-ae179e2ed1e4"/>
    <ds:schemaRef ds:uri="b091cb27-7d70-4233-a839-bdc33af82b9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85224529-8a19-4404-a5a4-2707b294952a"/>
    <ds:schemaRef ds:uri="88a52ceb-442d-48e8-b4ae-7ab5730f700f"/>
  </ds:schemaRefs>
</ds:datastoreItem>
</file>

<file path=customXml/itemProps3.xml><?xml version="1.0" encoding="utf-8"?>
<ds:datastoreItem xmlns:ds="http://schemas.openxmlformats.org/officeDocument/2006/customXml" ds:itemID="{731E40A1-CF8F-479C-8498-2B601BC0A4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224529-8a19-4404-a5a4-2707b294952a"/>
    <ds:schemaRef ds:uri="88a52ceb-442d-48e8-b4ae-7ab5730f70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576</TotalTime>
  <Words>1427</Words>
  <Application>Microsoft Office PowerPoint</Application>
  <PresentationFormat>Widescreen</PresentationFormat>
  <Paragraphs>146</Paragraphs>
  <Slides>17</Slides>
  <Notes>17</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17</vt:i4>
      </vt:variant>
    </vt:vector>
  </HeadingPairs>
  <TitlesOfParts>
    <vt:vector size="31" baseType="lpstr">
      <vt:lpstr>Arial</vt:lpstr>
      <vt:lpstr>Calibri</vt:lpstr>
      <vt:lpstr>Calibri Light</vt:lpstr>
      <vt:lpstr>CIDFont+F4</vt:lpstr>
      <vt:lpstr>Noto Sans Symbols</vt:lpstr>
      <vt:lpstr>Poppins</vt:lpstr>
      <vt:lpstr>Poppins SemiBold</vt:lpstr>
      <vt:lpstr>Source Sans Pro</vt:lpstr>
      <vt:lpstr>Source Sans Pro Light</vt:lpstr>
      <vt:lpstr>Source Sans Pro SemiBold</vt:lpstr>
      <vt:lpstr>Symbol</vt:lpstr>
      <vt:lpstr>Wingdings</vt:lpstr>
      <vt:lpstr>Office Theme</vt:lpstr>
      <vt:lpstr>1_Office Theme</vt:lpstr>
      <vt:lpstr>PowerPoint Presentation</vt:lpstr>
      <vt:lpstr>DHS Accessible Plain Language (APL)   Sharon Attipoe-Dorcoo     November 2024</vt:lpstr>
      <vt:lpstr>      Language, Accessibility, &amp; Customer Experience Intersection </vt:lpstr>
      <vt:lpstr>What is Accessible Plain Language (APL)?</vt:lpstr>
      <vt:lpstr>APL Skit https://section508testing.org/AD2024/APL%20Skit%20Updated.mp4</vt:lpstr>
      <vt:lpstr>How was APL Applied?</vt:lpstr>
      <vt:lpstr>Guiding Framework: ISO Plain Language Standard</vt:lpstr>
      <vt:lpstr> Governing principle and guidelines: Relevance</vt:lpstr>
      <vt:lpstr> Governing principle and guidelines: Findable</vt:lpstr>
      <vt:lpstr> Governing principle and guidelines: Understandable</vt:lpstr>
      <vt:lpstr> Governing principle and guidelines: Useable</vt:lpstr>
      <vt:lpstr> Sample Checklist</vt:lpstr>
      <vt:lpstr>What can each of us do?</vt:lpstr>
      <vt:lpstr> Culture of Practice</vt:lpstr>
      <vt:lpstr> Summary</vt:lpstr>
      <vt:lpstr> Resources</vt:lpstr>
      <vt:lpstr> DHS CX Community &amp;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Attipoe-Dorcoo, Sharon</dc:creator>
  <cp:lastModifiedBy>Meaghan Hudak</cp:lastModifiedBy>
  <cp:revision>29</cp:revision>
  <cp:lastPrinted>2024-04-30T14:09:47Z</cp:lastPrinted>
  <dcterms:created xsi:type="dcterms:W3CDTF">2023-11-29T19:14:50Z</dcterms:created>
  <dcterms:modified xsi:type="dcterms:W3CDTF">2024-12-04T13:42:02Z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2eef23d-2e95-4428-9a3c-2526d95b164a_Enabled">
    <vt:lpwstr>true</vt:lpwstr>
  </property>
  <property fmtid="{D5CDD505-2E9C-101B-9397-08002B2CF9AE}" pid="3" name="MSIP_Label_a2eef23d-2e95-4428-9a3c-2526d95b164a_SetDate">
    <vt:lpwstr>2023-11-29T20:01:53Z</vt:lpwstr>
  </property>
  <property fmtid="{D5CDD505-2E9C-101B-9397-08002B2CF9AE}" pid="4" name="MSIP_Label_a2eef23d-2e95-4428-9a3c-2526d95b164a_Method">
    <vt:lpwstr>Standard</vt:lpwstr>
  </property>
  <property fmtid="{D5CDD505-2E9C-101B-9397-08002B2CF9AE}" pid="5" name="MSIP_Label_a2eef23d-2e95-4428-9a3c-2526d95b164a_Name">
    <vt:lpwstr>For Official Use Only (FOUO)</vt:lpwstr>
  </property>
  <property fmtid="{D5CDD505-2E9C-101B-9397-08002B2CF9AE}" pid="6" name="MSIP_Label_a2eef23d-2e95-4428-9a3c-2526d95b164a_SiteId">
    <vt:lpwstr>3ccde76c-946d-4a12-bb7a-fc9d0842354a</vt:lpwstr>
  </property>
  <property fmtid="{D5CDD505-2E9C-101B-9397-08002B2CF9AE}" pid="7" name="MSIP_Label_a2eef23d-2e95-4428-9a3c-2526d95b164a_ActionId">
    <vt:lpwstr>69af9537-e8a4-4942-ad82-6a1c7838bbd4</vt:lpwstr>
  </property>
  <property fmtid="{D5CDD505-2E9C-101B-9397-08002B2CF9AE}" pid="8" name="MSIP_Label_a2eef23d-2e95-4428-9a3c-2526d95b164a_ContentBits">
    <vt:lpwstr>0</vt:lpwstr>
  </property>
  <property fmtid="{D5CDD505-2E9C-101B-9397-08002B2CF9AE}" pid="9" name="ContentTypeId">
    <vt:lpwstr>0x0101008A28B74BBBDF604B90DE6188EBB786FC</vt:lpwstr>
  </property>
  <property fmtid="{D5CDD505-2E9C-101B-9397-08002B2CF9AE}" pid="10" name="MediaServiceImageTags">
    <vt:lpwstr/>
  </property>
</Properties>
</file>