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32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327"/>
  </p:normalViewPr>
  <p:slideViewPr>
    <p:cSldViewPr snapToGrid="0">
      <p:cViewPr>
        <p:scale>
          <a:sx n="76" d="100"/>
          <a:sy n="76" d="100"/>
        </p:scale>
        <p:origin x="1296" y="13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DFA5BE-E133-F267-CF30-93E1A0A616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FCD966-CAEB-D9C2-9799-03634863B0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4856C2-8B8F-2753-B0BF-E45CB61AB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3A38E-D484-9F47-9ADD-B68CCD6ADA0F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CB34AA-1825-8A83-6CAC-107E606BC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692AE8-0F58-0837-EED1-238186339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E6B-25B0-334F-8BE9-6FFDFF5DF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668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47F58A-D339-653E-E2DB-6733C452D3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749628-CD42-1F3D-9562-032C7A296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48C498-1748-0A35-21C6-D98BD0569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3A38E-D484-9F47-9ADD-B68CCD6ADA0F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D04218-EFB2-2B71-47F6-1C32E15EA3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E3A96D-0D62-7B3A-8705-95B8634D25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E6B-25B0-334F-8BE9-6FFDFF5DF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511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DE7B8C-9071-2DFC-8316-2D8E3A7B07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6DF77B4-B5CB-3C06-A284-3E0E532C6B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050A40-8843-F381-A9CC-7A4CCB13B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3A38E-D484-9F47-9ADD-B68CCD6ADA0F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95EE-25C4-6747-CA46-7B06989A14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91B906-4B0A-2693-C1DE-B42504218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E6B-25B0-334F-8BE9-6FFDFF5DF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064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E6C0E-D1DD-9EB5-8711-1DD817EE0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7AECA6-9A97-642A-C0EA-E94D6A9362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6754A-5B1B-F6B9-CB59-40C3A0A940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3A38E-D484-9F47-9ADD-B68CCD6ADA0F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F8FFFB-C49B-70EE-3E41-7D6DE40E29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E51B2-B4CE-A564-4771-D3327042E5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E6B-25B0-334F-8BE9-6FFDFF5DF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207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1BC4C-E4F4-524F-6B35-971055DAB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58A2E5-AFDE-D881-F796-B3476B3056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75904-893F-E8F1-1D6A-EA69440D3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3A38E-D484-9F47-9ADD-B68CCD6ADA0F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5808A-9CAE-030B-F17C-0A95AC571F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523F3-F3C2-96B1-8F38-C7A0725C4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E6B-25B0-334F-8BE9-6FFDFF5DF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389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A988A3-5662-4AD4-3186-55CD27606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077BBD-B753-C56F-DD29-AFDE7EEB989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754031-22A1-FF6B-9EF4-3DF27B2C2C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E531DA-412C-77D4-37EC-7872D2E415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3A38E-D484-9F47-9ADD-B68CCD6ADA0F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66F5CD-3A87-88AB-4B5C-6E0318E24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74CBCC-586A-AF16-1397-8323065C3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E6B-25B0-334F-8BE9-6FFDFF5DF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670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73D103-C53B-A64F-3B97-1E1975DAB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03770B-2C1B-E6AA-BC2C-12E25421B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B98377-96E8-4B4B-E677-0D96143798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2B4D95-7FA2-558D-F4A3-70D2372647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69F38F8-4AEF-D0BF-B081-FE0BE6D2CA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9D36B9-8810-053A-3A7A-75176635B5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3A38E-D484-9F47-9ADD-B68CCD6ADA0F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3BFD25-89F8-9DD5-437B-076D06772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5ECA32D-339B-F47A-3747-836CDC76FB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E6B-25B0-334F-8BE9-6FFDFF5DF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391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DF6CDB-43EE-E526-1078-830EE6DCA6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0026AF-BCE3-AD27-DA92-8FD8D2B2E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3A38E-D484-9F47-9ADD-B68CCD6ADA0F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48D033-B3B3-6095-D3BB-387AD12E68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08BCDE-4B50-5A75-5C02-38D22F70A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E6B-25B0-334F-8BE9-6FFDFF5DF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096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D75422-C898-4F11-1D35-7D58FD241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3A38E-D484-9F47-9ADD-B68CCD6ADA0F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50A083-9D1B-36F9-3550-86AC11A15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BC8143-47D3-3B7B-0CDF-4C0B5176B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E6B-25B0-334F-8BE9-6FFDFF5DF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2201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C91885-1F9C-C580-A7E5-99573145C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0E8F0E-928D-EA23-DD67-AE057A3C63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9BBA69-4FEF-AC39-6676-9F7C669E6B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36E836-2BD9-2FA0-9244-FA48B7B6B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3A38E-D484-9F47-9ADD-B68CCD6ADA0F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FE8B83-9A9F-9CC5-0A6C-9D610470E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9889B0-DC1B-A892-6CB3-B54469301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E6B-25B0-334F-8BE9-6FFDFF5DF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8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A2717-76A5-2563-B407-A35318013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D294B79-E139-85CE-BD19-CBEB2D28EA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009A9-04D1-D496-030A-422EDF43FB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47D95E-4A9E-D305-AD49-FC743F9BC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3A38E-D484-9F47-9ADD-B68CCD6ADA0F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759741-2262-15BA-D797-98AC60DCC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E43597-D22E-0006-ED6B-3AA4A86E9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878E6B-25B0-334F-8BE9-6FFDFF5DF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753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A6239F0-31DE-222A-B838-78F9EF09FC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AEF407-BECF-4D0A-C42A-3D29F40B33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1DD232-2A8D-7E7C-39EF-AB12F95D0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3A38E-D484-9F47-9ADD-B68CCD6ADA0F}" type="datetimeFigureOut">
              <a:rPr lang="en-US" smtClean="0"/>
              <a:t>12/21/23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ABCD9-5E8F-E7A0-1CFD-D42CFF7FC1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F41712-968B-635C-2672-D3652DFB3A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878E6B-25B0-334F-8BE9-6FFDFF5DF6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307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09B205E-A894-E49A-6E30-D0F4424B7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8F76A48-857B-E32F-3E62-32498FC0BC6D}"/>
              </a:ext>
            </a:extLst>
          </p:cNvPr>
          <p:cNvSpPr txBox="1"/>
          <p:nvPr/>
        </p:nvSpPr>
        <p:spPr>
          <a:xfrm>
            <a:off x="262760" y="5999879"/>
            <a:ext cx="34579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spc="150" dirty="0">
                <a:solidFill>
                  <a:srgbClr val="2C3280"/>
                </a:solidFill>
                <a:latin typeface="Arial Narrow" panose="020B0604020202020204" pitchFamily="34" charset="0"/>
                <a:cs typeface="Arial Narrow" panose="020B0604020202020204" pitchFamily="34" charset="0"/>
              </a:rPr>
              <a:t>FNAME, LNAME</a:t>
            </a:r>
          </a:p>
          <a:p>
            <a:r>
              <a:rPr lang="en-US" sz="1600" i="1" spc="150" dirty="0">
                <a:solidFill>
                  <a:srgbClr val="2C32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Location/Position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7D44DB6-A580-574F-EFE5-88A221DA3067}"/>
              </a:ext>
            </a:extLst>
          </p:cNvPr>
          <p:cNvCxnSpPr/>
          <p:nvPr/>
        </p:nvCxnSpPr>
        <p:spPr>
          <a:xfrm>
            <a:off x="363557" y="5860974"/>
            <a:ext cx="1762698" cy="0"/>
          </a:xfrm>
          <a:prstGeom prst="line">
            <a:avLst/>
          </a:prstGeom>
          <a:ln>
            <a:solidFill>
              <a:srgbClr val="2C32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68611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6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Narrow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Schultz</dc:creator>
  <cp:lastModifiedBy>Jessica Schultz</cp:lastModifiedBy>
  <cp:revision>1</cp:revision>
  <dcterms:created xsi:type="dcterms:W3CDTF">2023-12-21T22:17:51Z</dcterms:created>
  <dcterms:modified xsi:type="dcterms:W3CDTF">2023-12-21T22:24:43Z</dcterms:modified>
</cp:coreProperties>
</file>