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3"/>
  </p:notesMasterIdLst>
  <p:sldIdLst>
    <p:sldId id="256" r:id="rId2"/>
    <p:sldId id="327" r:id="rId3"/>
    <p:sldId id="257" r:id="rId4"/>
    <p:sldId id="322" r:id="rId5"/>
    <p:sldId id="302" r:id="rId6"/>
    <p:sldId id="354" r:id="rId7"/>
    <p:sldId id="258" r:id="rId8"/>
    <p:sldId id="262" r:id="rId9"/>
    <p:sldId id="338" r:id="rId10"/>
    <p:sldId id="334" r:id="rId11"/>
    <p:sldId id="263" r:id="rId12"/>
    <p:sldId id="264" r:id="rId13"/>
    <p:sldId id="270" r:id="rId14"/>
    <p:sldId id="355" r:id="rId15"/>
    <p:sldId id="267" r:id="rId16"/>
    <p:sldId id="353" r:id="rId17"/>
    <p:sldId id="362" r:id="rId18"/>
    <p:sldId id="352" r:id="rId19"/>
    <p:sldId id="363" r:id="rId20"/>
    <p:sldId id="271" r:id="rId21"/>
    <p:sldId id="272" r:id="rId22"/>
    <p:sldId id="351" r:id="rId23"/>
    <p:sldId id="308" r:id="rId24"/>
    <p:sldId id="307" r:id="rId25"/>
    <p:sldId id="357" r:id="rId26"/>
    <p:sldId id="358" r:id="rId27"/>
    <p:sldId id="288" r:id="rId28"/>
    <p:sldId id="273" r:id="rId29"/>
    <p:sldId id="289" r:id="rId30"/>
    <p:sldId id="290" r:id="rId31"/>
    <p:sldId id="364" r:id="rId32"/>
    <p:sldId id="293" r:id="rId33"/>
    <p:sldId id="305" r:id="rId34"/>
    <p:sldId id="304" r:id="rId35"/>
    <p:sldId id="285" r:id="rId36"/>
    <p:sldId id="335" r:id="rId37"/>
    <p:sldId id="326" r:id="rId38"/>
    <p:sldId id="286" r:id="rId39"/>
    <p:sldId id="277" r:id="rId40"/>
    <p:sldId id="306" r:id="rId41"/>
    <p:sldId id="323" r:id="rId42"/>
    <p:sldId id="311" r:id="rId43"/>
    <p:sldId id="312" r:id="rId44"/>
    <p:sldId id="313" r:id="rId45"/>
    <p:sldId id="314" r:id="rId46"/>
    <p:sldId id="360" r:id="rId47"/>
    <p:sldId id="315" r:id="rId48"/>
    <p:sldId id="321" r:id="rId49"/>
    <p:sldId id="316" r:id="rId50"/>
    <p:sldId id="317" r:id="rId51"/>
    <p:sldId id="318" r:id="rId52"/>
    <p:sldId id="319" r:id="rId53"/>
    <p:sldId id="320" r:id="rId54"/>
    <p:sldId id="324" r:id="rId55"/>
    <p:sldId id="325" r:id="rId56"/>
    <p:sldId id="328" r:id="rId57"/>
    <p:sldId id="329" r:id="rId58"/>
    <p:sldId id="331" r:id="rId59"/>
    <p:sldId id="361" r:id="rId60"/>
    <p:sldId id="332" r:id="rId61"/>
    <p:sldId id="336" r:id="rId62"/>
    <p:sldId id="260" r:id="rId63"/>
    <p:sldId id="339" r:id="rId64"/>
    <p:sldId id="350" r:id="rId65"/>
    <p:sldId id="300" r:id="rId66"/>
    <p:sldId id="345" r:id="rId67"/>
    <p:sldId id="346" r:id="rId68"/>
    <p:sldId id="347" r:id="rId69"/>
    <p:sldId id="348" r:id="rId70"/>
    <p:sldId id="349" r:id="rId71"/>
    <p:sldId id="301" r:id="rId7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EC2F6F-3840-4392-8F84-22FC6D37470D}">
          <p14:sldIdLst>
            <p14:sldId id="256"/>
            <p14:sldId id="327"/>
            <p14:sldId id="257"/>
          </p14:sldIdLst>
        </p14:section>
        <p14:section name="What are Workflows" id="{382F392B-4945-48BB-ABFE-BA4670D757BB}">
          <p14:sldIdLst>
            <p14:sldId id="322"/>
            <p14:sldId id="302"/>
            <p14:sldId id="354"/>
            <p14:sldId id="258"/>
            <p14:sldId id="262"/>
            <p14:sldId id="338"/>
          </p14:sldIdLst>
        </p14:section>
        <p14:section name="Building Workflows" id="{9927CF36-1346-4FEA-92A8-A123C70D04F6}">
          <p14:sldIdLst>
            <p14:sldId id="334"/>
            <p14:sldId id="263"/>
            <p14:sldId id="264"/>
            <p14:sldId id="270"/>
            <p14:sldId id="355"/>
            <p14:sldId id="267"/>
            <p14:sldId id="353"/>
            <p14:sldId id="362"/>
            <p14:sldId id="352"/>
            <p14:sldId id="363"/>
            <p14:sldId id="271"/>
            <p14:sldId id="272"/>
            <p14:sldId id="351"/>
            <p14:sldId id="308"/>
            <p14:sldId id="307"/>
            <p14:sldId id="357"/>
            <p14:sldId id="358"/>
            <p14:sldId id="288"/>
            <p14:sldId id="273"/>
            <p14:sldId id="289"/>
            <p14:sldId id="290"/>
            <p14:sldId id="364"/>
            <p14:sldId id="293"/>
            <p14:sldId id="305"/>
            <p14:sldId id="304"/>
            <p14:sldId id="285"/>
          </p14:sldIdLst>
        </p14:section>
        <p14:section name="Tracking Workflows" id="{99E1D928-6E7C-4832-9667-EC4B8CD76BD2}">
          <p14:sldIdLst>
            <p14:sldId id="335"/>
            <p14:sldId id="326"/>
            <p14:sldId id="286"/>
            <p14:sldId id="277"/>
            <p14:sldId id="306"/>
          </p14:sldIdLst>
        </p14:section>
        <p14:section name="New Channel Member Trigger" id="{983422DA-5FA2-4284-9879-98C7A533528D}">
          <p14:sldIdLst>
            <p14:sldId id="323"/>
            <p14:sldId id="311"/>
            <p14:sldId id="312"/>
            <p14:sldId id="313"/>
            <p14:sldId id="314"/>
            <p14:sldId id="360"/>
            <p14:sldId id="315"/>
          </p14:sldIdLst>
        </p14:section>
        <p14:section name="Emoji Reaction Trigger" id="{CFF998FB-1676-4C18-B37B-7E1D3ED30172}">
          <p14:sldIdLst>
            <p14:sldId id="321"/>
            <p14:sldId id="316"/>
            <p14:sldId id="317"/>
            <p14:sldId id="318"/>
            <p14:sldId id="319"/>
            <p14:sldId id="320"/>
          </p14:sldIdLst>
        </p14:section>
        <p14:section name="Scheduled Date &amp; Time Trigger" id="{E5552A5C-23F3-4A89-976B-A237375EDDF7}">
          <p14:sldIdLst>
            <p14:sldId id="324"/>
            <p14:sldId id="325"/>
            <p14:sldId id="328"/>
            <p14:sldId id="329"/>
            <p14:sldId id="331"/>
            <p14:sldId id="361"/>
            <p14:sldId id="332"/>
          </p14:sldIdLst>
        </p14:section>
        <p14:section name="Miscellaneous Info &amp; Examples" id="{C3CCDB7D-9783-4455-8AA0-9D72A99C8799}">
          <p14:sldIdLst>
            <p14:sldId id="336"/>
            <p14:sldId id="260"/>
            <p14:sldId id="339"/>
            <p14:sldId id="350"/>
            <p14:sldId id="300"/>
            <p14:sldId id="345"/>
            <p14:sldId id="346"/>
            <p14:sldId id="347"/>
            <p14:sldId id="348"/>
            <p14:sldId id="349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DDA2EA-C7E3-5DDC-1815-FFCA049F0D75}" name="Jessica Schultz" initials="JS" userId="Jessica Schultz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1E5A"/>
    <a:srgbClr val="EBAD24"/>
    <a:srgbClr val="1D1C1D"/>
    <a:srgbClr val="DB3568"/>
    <a:srgbClr val="EB1380"/>
    <a:srgbClr val="3DBEB8"/>
    <a:srgbClr val="404040"/>
    <a:srgbClr val="3242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27FBE8-DFB9-42E8-B3DD-EBFA3C4E32D8}" v="15" dt="2023-11-28T17:52:10.6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77203" autoAdjust="0"/>
  </p:normalViewPr>
  <p:slideViewPr>
    <p:cSldViewPr snapToGrid="0">
      <p:cViewPr varScale="1">
        <p:scale>
          <a:sx n="66" d="100"/>
          <a:sy n="66" d="100"/>
        </p:scale>
        <p:origin x="1272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0461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79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microsoft.com/office/2018/10/relationships/authors" Target="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ndy Goldband" userId="c0b92313-3ded-4a97-a2ef-f7544b7c12c0" providerId="ADAL" clId="{C60DEA17-F834-4E3F-B7D8-E0C3018ECA72}"/>
    <pc:docChg chg="undo redo custSel addSld modSld sldOrd modSection">
      <pc:chgData name="Wendy Goldband" userId="c0b92313-3ded-4a97-a2ef-f7544b7c12c0" providerId="ADAL" clId="{C60DEA17-F834-4E3F-B7D8-E0C3018ECA72}" dt="2023-10-19T20:27:10.040" v="8000" actId="6549"/>
      <pc:docMkLst>
        <pc:docMk/>
      </pc:docMkLst>
      <pc:sldChg chg="addSp delSp modSp mod">
        <pc:chgData name="Wendy Goldband" userId="c0b92313-3ded-4a97-a2ef-f7544b7c12c0" providerId="ADAL" clId="{C60DEA17-F834-4E3F-B7D8-E0C3018ECA72}" dt="2023-10-03T14:19:39.864" v="288" actId="478"/>
        <pc:sldMkLst>
          <pc:docMk/>
          <pc:sldMk cId="1353817656" sldId="256"/>
        </pc:sldMkLst>
        <pc:spChg chg="del">
          <ac:chgData name="Wendy Goldband" userId="c0b92313-3ded-4a97-a2ef-f7544b7c12c0" providerId="ADAL" clId="{C60DEA17-F834-4E3F-B7D8-E0C3018ECA72}" dt="2023-10-03T14:19:35.902" v="287" actId="478"/>
          <ac:spMkLst>
            <pc:docMk/>
            <pc:sldMk cId="1353817656" sldId="256"/>
            <ac:spMk id="2" creationId="{C43A504C-66CC-420C-A5A3-F1F53C7B8C79}"/>
          </ac:spMkLst>
        </pc:spChg>
        <pc:spChg chg="mod">
          <ac:chgData name="Wendy Goldband" userId="c0b92313-3ded-4a97-a2ef-f7544b7c12c0" providerId="ADAL" clId="{C60DEA17-F834-4E3F-B7D8-E0C3018ECA72}" dt="2023-10-03T14:19:31.925" v="286" actId="20577"/>
          <ac:spMkLst>
            <pc:docMk/>
            <pc:sldMk cId="1353817656" sldId="256"/>
            <ac:spMk id="3" creationId="{D73B568A-1718-442C-AFF8-D7C1E36C6C6F}"/>
          </ac:spMkLst>
        </pc:spChg>
        <pc:spChg chg="add del mod">
          <ac:chgData name="Wendy Goldband" userId="c0b92313-3ded-4a97-a2ef-f7544b7c12c0" providerId="ADAL" clId="{C60DEA17-F834-4E3F-B7D8-E0C3018ECA72}" dt="2023-10-03T14:19:39.864" v="288" actId="478"/>
          <ac:spMkLst>
            <pc:docMk/>
            <pc:sldMk cId="1353817656" sldId="256"/>
            <ac:spMk id="5" creationId="{071FB014-F512-58DF-ACF0-305CF27551D8}"/>
          </ac:spMkLst>
        </pc:spChg>
      </pc:sldChg>
      <pc:sldChg chg="modSp mod">
        <pc:chgData name="Wendy Goldband" userId="c0b92313-3ded-4a97-a2ef-f7544b7c12c0" providerId="ADAL" clId="{C60DEA17-F834-4E3F-B7D8-E0C3018ECA72}" dt="2023-10-06T16:50:55.715" v="346" actId="962"/>
        <pc:sldMkLst>
          <pc:docMk/>
          <pc:sldMk cId="2809273331" sldId="257"/>
        </pc:sldMkLst>
        <pc:picChg chg="mod">
          <ac:chgData name="Wendy Goldband" userId="c0b92313-3ded-4a97-a2ef-f7544b7c12c0" providerId="ADAL" clId="{C60DEA17-F834-4E3F-B7D8-E0C3018ECA72}" dt="2023-10-06T16:50:55.715" v="346" actId="962"/>
          <ac:picMkLst>
            <pc:docMk/>
            <pc:sldMk cId="2809273331" sldId="257"/>
            <ac:picMk id="6" creationId="{948DBA7C-7712-4384-BFDA-586623EDFF5F}"/>
          </ac:picMkLst>
        </pc:picChg>
      </pc:sldChg>
      <pc:sldChg chg="modSp mod">
        <pc:chgData name="Wendy Goldband" userId="c0b92313-3ded-4a97-a2ef-f7544b7c12c0" providerId="ADAL" clId="{C60DEA17-F834-4E3F-B7D8-E0C3018ECA72}" dt="2023-10-02T23:51:04.741" v="31" actId="113"/>
        <pc:sldMkLst>
          <pc:docMk/>
          <pc:sldMk cId="260735715" sldId="260"/>
        </pc:sldMkLst>
        <pc:spChg chg="mod">
          <ac:chgData name="Wendy Goldband" userId="c0b92313-3ded-4a97-a2ef-f7544b7c12c0" providerId="ADAL" clId="{C60DEA17-F834-4E3F-B7D8-E0C3018ECA72}" dt="2023-10-02T23:51:04.741" v="31" actId="113"/>
          <ac:spMkLst>
            <pc:docMk/>
            <pc:sldMk cId="260735715" sldId="260"/>
            <ac:spMk id="2" creationId="{0F6A0674-1132-4DB3-8B5C-451D64762A47}"/>
          </ac:spMkLst>
        </pc:spChg>
      </pc:sldChg>
      <pc:sldChg chg="modSp mod">
        <pc:chgData name="Wendy Goldband" userId="c0b92313-3ded-4a97-a2ef-f7544b7c12c0" providerId="ADAL" clId="{C60DEA17-F834-4E3F-B7D8-E0C3018ECA72}" dt="2023-10-19T20:27:10.040" v="8000" actId="6549"/>
        <pc:sldMkLst>
          <pc:docMk/>
          <pc:sldMk cId="396952941" sldId="263"/>
        </pc:sldMkLst>
        <pc:spChg chg="mod">
          <ac:chgData name="Wendy Goldband" userId="c0b92313-3ded-4a97-a2ef-f7544b7c12c0" providerId="ADAL" clId="{C60DEA17-F834-4E3F-B7D8-E0C3018ECA72}" dt="2023-10-19T20:27:10.040" v="8000" actId="6549"/>
          <ac:spMkLst>
            <pc:docMk/>
            <pc:sldMk cId="396952941" sldId="263"/>
            <ac:spMk id="2" creationId="{5B453722-B3AD-4B0D-A32D-EDF3F43CF0BE}"/>
          </ac:spMkLst>
        </pc:spChg>
      </pc:sldChg>
      <pc:sldChg chg="delSp modSp mod">
        <pc:chgData name="Wendy Goldband" userId="c0b92313-3ded-4a97-a2ef-f7544b7c12c0" providerId="ADAL" clId="{C60DEA17-F834-4E3F-B7D8-E0C3018ECA72}" dt="2023-10-19T16:55:49.424" v="7959" actId="20577"/>
        <pc:sldMkLst>
          <pc:docMk/>
          <pc:sldMk cId="2474892827" sldId="267"/>
        </pc:sldMkLst>
        <pc:spChg chg="mod">
          <ac:chgData name="Wendy Goldband" userId="c0b92313-3ded-4a97-a2ef-f7544b7c12c0" providerId="ADAL" clId="{C60DEA17-F834-4E3F-B7D8-E0C3018ECA72}" dt="2023-10-19T16:55:49.424" v="7959" actId="20577"/>
          <ac:spMkLst>
            <pc:docMk/>
            <pc:sldMk cId="2474892827" sldId="267"/>
            <ac:spMk id="2" creationId="{6BD2A609-A80B-4A45-A800-19EA0E88E8FB}"/>
          </ac:spMkLst>
        </pc:spChg>
        <pc:spChg chg="mod">
          <ac:chgData name="Wendy Goldband" userId="c0b92313-3ded-4a97-a2ef-f7544b7c12c0" providerId="ADAL" clId="{C60DEA17-F834-4E3F-B7D8-E0C3018ECA72}" dt="2023-10-19T14:47:54.851" v="7810" actId="20577"/>
          <ac:spMkLst>
            <pc:docMk/>
            <pc:sldMk cId="2474892827" sldId="267"/>
            <ac:spMk id="3" creationId="{B8B1BFB0-7154-48D7-B6AC-42361F233ECE}"/>
          </ac:spMkLst>
        </pc:spChg>
        <pc:grpChg chg="del mod">
          <ac:chgData name="Wendy Goldband" userId="c0b92313-3ded-4a97-a2ef-f7544b7c12c0" providerId="ADAL" clId="{C60DEA17-F834-4E3F-B7D8-E0C3018ECA72}" dt="2023-10-19T14:45:11.641" v="7530" actId="478"/>
          <ac:grpSpMkLst>
            <pc:docMk/>
            <pc:sldMk cId="2474892827" sldId="267"/>
            <ac:grpSpMk id="17" creationId="{F000FC85-91B2-4008-933F-94FBFFEEB914}"/>
          </ac:grpSpMkLst>
        </pc:grpChg>
        <pc:grpChg chg="del mod">
          <ac:chgData name="Wendy Goldband" userId="c0b92313-3ded-4a97-a2ef-f7544b7c12c0" providerId="ADAL" clId="{C60DEA17-F834-4E3F-B7D8-E0C3018ECA72}" dt="2023-10-19T14:45:12.641" v="7531" actId="478"/>
          <ac:grpSpMkLst>
            <pc:docMk/>
            <pc:sldMk cId="2474892827" sldId="267"/>
            <ac:grpSpMk id="21" creationId="{8047CB79-E770-4C9C-BE4F-1817A0D842EE}"/>
          </ac:grpSpMkLst>
        </pc:grpChg>
        <pc:grpChg chg="del mod">
          <ac:chgData name="Wendy Goldband" userId="c0b92313-3ded-4a97-a2ef-f7544b7c12c0" providerId="ADAL" clId="{C60DEA17-F834-4E3F-B7D8-E0C3018ECA72}" dt="2023-10-19T14:45:13.633" v="7532" actId="478"/>
          <ac:grpSpMkLst>
            <pc:docMk/>
            <pc:sldMk cId="2474892827" sldId="267"/>
            <ac:grpSpMk id="27" creationId="{F11E3FC6-AC5D-41C9-93B1-0CB984F605E6}"/>
          </ac:grpSpMkLst>
        </pc:grpChg>
        <pc:picChg chg="del">
          <ac:chgData name="Wendy Goldband" userId="c0b92313-3ded-4a97-a2ef-f7544b7c12c0" providerId="ADAL" clId="{C60DEA17-F834-4E3F-B7D8-E0C3018ECA72}" dt="2023-10-19T14:45:09.836" v="7528" actId="478"/>
          <ac:picMkLst>
            <pc:docMk/>
            <pc:sldMk cId="2474892827" sldId="267"/>
            <ac:picMk id="5" creationId="{14682795-16DB-0B0B-42B7-39C5AB443149}"/>
          </ac:picMkLst>
        </pc:picChg>
        <pc:picChg chg="del mod">
          <ac:chgData name="Wendy Goldband" userId="c0b92313-3ded-4a97-a2ef-f7544b7c12c0" providerId="ADAL" clId="{C60DEA17-F834-4E3F-B7D8-E0C3018ECA72}" dt="2023-10-19T14:45:10.836" v="7529" actId="478"/>
          <ac:picMkLst>
            <pc:docMk/>
            <pc:sldMk cId="2474892827" sldId="267"/>
            <ac:picMk id="13" creationId="{A0C243A4-7EA1-45AA-95D6-DA7AD81F7560}"/>
          </ac:picMkLst>
        </pc:picChg>
      </pc:sldChg>
      <pc:sldChg chg="modSp mod">
        <pc:chgData name="Wendy Goldband" userId="c0b92313-3ded-4a97-a2ef-f7544b7c12c0" providerId="ADAL" clId="{C60DEA17-F834-4E3F-B7D8-E0C3018ECA72}" dt="2023-10-06T23:30:24.960" v="2063" actId="962"/>
        <pc:sldMkLst>
          <pc:docMk/>
          <pc:sldMk cId="2630647902" sldId="274"/>
        </pc:sldMkLst>
        <pc:spChg chg="mod">
          <ac:chgData name="Wendy Goldband" userId="c0b92313-3ded-4a97-a2ef-f7544b7c12c0" providerId="ADAL" clId="{C60DEA17-F834-4E3F-B7D8-E0C3018ECA72}" dt="2023-10-06T23:29:45.941" v="1901" actId="962"/>
          <ac:spMkLst>
            <pc:docMk/>
            <pc:sldMk cId="2630647902" sldId="274"/>
            <ac:spMk id="14" creationId="{4C1BEA0A-4709-49A9-AB88-BBDA1453A4E2}"/>
          </ac:spMkLst>
        </pc:spChg>
        <pc:spChg chg="mod">
          <ac:chgData name="Wendy Goldband" userId="c0b92313-3ded-4a97-a2ef-f7544b7c12c0" providerId="ADAL" clId="{C60DEA17-F834-4E3F-B7D8-E0C3018ECA72}" dt="2023-10-06T23:30:24.960" v="2063" actId="962"/>
          <ac:spMkLst>
            <pc:docMk/>
            <pc:sldMk cId="2630647902" sldId="274"/>
            <ac:spMk id="15" creationId="{0FE33525-3C34-4E24-9C78-239B52B2FC02}"/>
          </ac:spMkLst>
        </pc:spChg>
        <pc:spChg chg="mod">
          <ac:chgData name="Wendy Goldband" userId="c0b92313-3ded-4a97-a2ef-f7544b7c12c0" providerId="ADAL" clId="{C60DEA17-F834-4E3F-B7D8-E0C3018ECA72}" dt="2023-10-06T23:30:08.240" v="1985" actId="962"/>
          <ac:spMkLst>
            <pc:docMk/>
            <pc:sldMk cId="2630647902" sldId="274"/>
            <ac:spMk id="16" creationId="{E1FD9703-E779-4ECD-8F42-E6B124EBCCC8}"/>
          </ac:spMkLst>
        </pc:spChg>
      </pc:sldChg>
      <pc:sldChg chg="addSp delSp modSp mod">
        <pc:chgData name="Wendy Goldband" userId="c0b92313-3ded-4a97-a2ef-f7544b7c12c0" providerId="ADAL" clId="{C60DEA17-F834-4E3F-B7D8-E0C3018ECA72}" dt="2023-10-06T23:31:45.653" v="2373" actId="962"/>
        <pc:sldMkLst>
          <pc:docMk/>
          <pc:sldMk cId="2797144315" sldId="275"/>
        </pc:sldMkLst>
        <pc:spChg chg="add del">
          <ac:chgData name="Wendy Goldband" userId="c0b92313-3ded-4a97-a2ef-f7544b7c12c0" providerId="ADAL" clId="{C60DEA17-F834-4E3F-B7D8-E0C3018ECA72}" dt="2023-10-06T23:30:40.375" v="2065" actId="22"/>
          <ac:spMkLst>
            <pc:docMk/>
            <pc:sldMk cId="2797144315" sldId="275"/>
            <ac:spMk id="5" creationId="{5E977E19-2407-C697-2444-93BA92E3C543}"/>
          </ac:spMkLst>
        </pc:spChg>
        <pc:spChg chg="mod">
          <ac:chgData name="Wendy Goldband" userId="c0b92313-3ded-4a97-a2ef-f7544b7c12c0" providerId="ADAL" clId="{C60DEA17-F834-4E3F-B7D8-E0C3018ECA72}" dt="2023-10-06T23:30:55.763" v="2145" actId="962"/>
          <ac:spMkLst>
            <pc:docMk/>
            <pc:sldMk cId="2797144315" sldId="275"/>
            <ac:spMk id="16" creationId="{51B44D08-3FAE-43B8-9696-BA22E3588BF5}"/>
          </ac:spMkLst>
        </pc:spChg>
        <pc:spChg chg="mod">
          <ac:chgData name="Wendy Goldband" userId="c0b92313-3ded-4a97-a2ef-f7544b7c12c0" providerId="ADAL" clId="{C60DEA17-F834-4E3F-B7D8-E0C3018ECA72}" dt="2023-10-06T23:31:09.161" v="2195" actId="962"/>
          <ac:spMkLst>
            <pc:docMk/>
            <pc:sldMk cId="2797144315" sldId="275"/>
            <ac:spMk id="18" creationId="{FB71A1A4-DF60-4425-983A-E24A880117BE}"/>
          </ac:spMkLst>
        </pc:spChg>
        <pc:picChg chg="mod">
          <ac:chgData name="Wendy Goldband" userId="c0b92313-3ded-4a97-a2ef-f7544b7c12c0" providerId="ADAL" clId="{C60DEA17-F834-4E3F-B7D8-E0C3018ECA72}" dt="2023-10-06T23:31:45.653" v="2373" actId="962"/>
          <ac:picMkLst>
            <pc:docMk/>
            <pc:sldMk cId="2797144315" sldId="275"/>
            <ac:picMk id="15" creationId="{C2C87B09-4041-4E0D-8EF7-0B5CF519C12A}"/>
          </ac:picMkLst>
        </pc:picChg>
      </pc:sldChg>
      <pc:sldChg chg="modSp mod">
        <pc:chgData name="Wendy Goldband" userId="c0b92313-3ded-4a97-a2ef-f7544b7c12c0" providerId="ADAL" clId="{C60DEA17-F834-4E3F-B7D8-E0C3018ECA72}" dt="2023-10-06T23:32:57.637" v="2669" actId="962"/>
        <pc:sldMkLst>
          <pc:docMk/>
          <pc:sldMk cId="457482281" sldId="276"/>
        </pc:sldMkLst>
        <pc:spChg chg="mod">
          <ac:chgData name="Wendy Goldband" userId="c0b92313-3ded-4a97-a2ef-f7544b7c12c0" providerId="ADAL" clId="{C60DEA17-F834-4E3F-B7D8-E0C3018ECA72}" dt="2023-10-06T23:32:08.930" v="2461" actId="962"/>
          <ac:spMkLst>
            <pc:docMk/>
            <pc:sldMk cId="457482281" sldId="276"/>
            <ac:spMk id="19" creationId="{C8C9A791-B9FE-4CE2-B702-1A7CFA0AC4A3}"/>
          </ac:spMkLst>
        </pc:spChg>
        <pc:spChg chg="mod">
          <ac:chgData name="Wendy Goldband" userId="c0b92313-3ded-4a97-a2ef-f7544b7c12c0" providerId="ADAL" clId="{C60DEA17-F834-4E3F-B7D8-E0C3018ECA72}" dt="2023-10-06T23:32:27.723" v="2505" actId="962"/>
          <ac:spMkLst>
            <pc:docMk/>
            <pc:sldMk cId="457482281" sldId="276"/>
            <ac:spMk id="20" creationId="{A39A9884-7260-46B2-8AD9-890A1A90B921}"/>
          </ac:spMkLst>
        </pc:spChg>
        <pc:spChg chg="mod">
          <ac:chgData name="Wendy Goldband" userId="c0b92313-3ded-4a97-a2ef-f7544b7c12c0" providerId="ADAL" clId="{C60DEA17-F834-4E3F-B7D8-E0C3018ECA72}" dt="2023-10-06T23:32:57.637" v="2669" actId="962"/>
          <ac:spMkLst>
            <pc:docMk/>
            <pc:sldMk cId="457482281" sldId="276"/>
            <ac:spMk id="21" creationId="{DEE747B8-0534-4A9F-8EA5-0BD87C1B35F1}"/>
          </ac:spMkLst>
        </pc:spChg>
      </pc:sldChg>
      <pc:sldChg chg="modSp mod">
        <pc:chgData name="Wendy Goldband" userId="c0b92313-3ded-4a97-a2ef-f7544b7c12c0" providerId="ADAL" clId="{C60DEA17-F834-4E3F-B7D8-E0C3018ECA72}" dt="2023-10-06T23:33:40.544" v="2867" actId="962"/>
        <pc:sldMkLst>
          <pc:docMk/>
          <pc:sldMk cId="430703257" sldId="278"/>
        </pc:sldMkLst>
        <pc:grpChg chg="mod">
          <ac:chgData name="Wendy Goldband" userId="c0b92313-3ded-4a97-a2ef-f7544b7c12c0" providerId="ADAL" clId="{C60DEA17-F834-4E3F-B7D8-E0C3018ECA72}" dt="2023-10-06T23:33:40.544" v="2867" actId="962"/>
          <ac:grpSpMkLst>
            <pc:docMk/>
            <pc:sldMk cId="430703257" sldId="278"/>
            <ac:grpSpMk id="22" creationId="{B4E55DD0-D190-4E63-BB41-B495E07BD1CD}"/>
          </ac:grpSpMkLst>
        </pc:grpChg>
        <pc:picChg chg="mod">
          <ac:chgData name="Wendy Goldband" userId="c0b92313-3ded-4a97-a2ef-f7544b7c12c0" providerId="ADAL" clId="{C60DEA17-F834-4E3F-B7D8-E0C3018ECA72}" dt="2023-10-06T23:33:14.576" v="2737" actId="962"/>
          <ac:picMkLst>
            <pc:docMk/>
            <pc:sldMk cId="430703257" sldId="278"/>
            <ac:picMk id="8" creationId="{56E331B8-C396-42FE-A19E-1C100C1521CF}"/>
          </ac:picMkLst>
        </pc:picChg>
      </pc:sldChg>
      <pc:sldChg chg="modSp mod">
        <pc:chgData name="Wendy Goldband" userId="c0b92313-3ded-4a97-a2ef-f7544b7c12c0" providerId="ADAL" clId="{C60DEA17-F834-4E3F-B7D8-E0C3018ECA72}" dt="2023-10-06T23:35:18.656" v="3309" actId="962"/>
        <pc:sldMkLst>
          <pc:docMk/>
          <pc:sldMk cId="1206702715" sldId="279"/>
        </pc:sldMkLst>
        <pc:spChg chg="mod">
          <ac:chgData name="Wendy Goldband" userId="c0b92313-3ded-4a97-a2ef-f7544b7c12c0" providerId="ADAL" clId="{C60DEA17-F834-4E3F-B7D8-E0C3018ECA72}" dt="2023-10-06T23:35:18.656" v="3309" actId="962"/>
          <ac:spMkLst>
            <pc:docMk/>
            <pc:sldMk cId="1206702715" sldId="279"/>
            <ac:spMk id="13" creationId="{1CA4F26E-259E-4F73-BD72-BE0555E4220D}"/>
          </ac:spMkLst>
        </pc:spChg>
        <pc:grpChg chg="mod">
          <ac:chgData name="Wendy Goldband" userId="c0b92313-3ded-4a97-a2ef-f7544b7c12c0" providerId="ADAL" clId="{C60DEA17-F834-4E3F-B7D8-E0C3018ECA72}" dt="2023-10-06T23:34:57.548" v="3241" actId="962"/>
          <ac:grpSpMkLst>
            <pc:docMk/>
            <pc:sldMk cId="1206702715" sldId="279"/>
            <ac:grpSpMk id="18" creationId="{849E7210-A606-4B47-8B98-66F0C3A209E5}"/>
          </ac:grpSpMkLst>
        </pc:grpChg>
      </pc:sldChg>
      <pc:sldChg chg="modSp mod">
        <pc:chgData name="Wendy Goldband" userId="c0b92313-3ded-4a97-a2ef-f7544b7c12c0" providerId="ADAL" clId="{C60DEA17-F834-4E3F-B7D8-E0C3018ECA72}" dt="2023-10-06T23:34:48.518" v="3203" actId="962"/>
        <pc:sldMkLst>
          <pc:docMk/>
          <pc:sldMk cId="512986714" sldId="280"/>
        </pc:sldMkLst>
        <pc:picChg chg="mod">
          <ac:chgData name="Wendy Goldband" userId="c0b92313-3ded-4a97-a2ef-f7544b7c12c0" providerId="ADAL" clId="{C60DEA17-F834-4E3F-B7D8-E0C3018ECA72}" dt="2023-10-06T23:34:27.404" v="3085" actId="962"/>
          <ac:picMkLst>
            <pc:docMk/>
            <pc:sldMk cId="512986714" sldId="280"/>
            <ac:picMk id="6" creationId="{4A6C4022-AFB7-473A-ABC3-D65BF62C7728}"/>
          </ac:picMkLst>
        </pc:picChg>
        <pc:picChg chg="mod">
          <ac:chgData name="Wendy Goldband" userId="c0b92313-3ded-4a97-a2ef-f7544b7c12c0" providerId="ADAL" clId="{C60DEA17-F834-4E3F-B7D8-E0C3018ECA72}" dt="2023-10-06T23:34:07.550" v="2955" actId="962"/>
          <ac:picMkLst>
            <pc:docMk/>
            <pc:sldMk cId="512986714" sldId="280"/>
            <ac:picMk id="8" creationId="{1CE2B1ED-5812-4DD3-BB1F-30CE36BBA73D}"/>
          </ac:picMkLst>
        </pc:picChg>
        <pc:picChg chg="mod">
          <ac:chgData name="Wendy Goldband" userId="c0b92313-3ded-4a97-a2ef-f7544b7c12c0" providerId="ADAL" clId="{C60DEA17-F834-4E3F-B7D8-E0C3018ECA72}" dt="2023-10-06T23:34:48.518" v="3203" actId="962"/>
          <ac:picMkLst>
            <pc:docMk/>
            <pc:sldMk cId="512986714" sldId="280"/>
            <ac:picMk id="10" creationId="{A259B149-BC56-445B-9112-5D3330C1DE70}"/>
          </ac:picMkLst>
        </pc:picChg>
      </pc:sldChg>
      <pc:sldChg chg="modSp mod">
        <pc:chgData name="Wendy Goldband" userId="c0b92313-3ded-4a97-a2ef-f7544b7c12c0" providerId="ADAL" clId="{C60DEA17-F834-4E3F-B7D8-E0C3018ECA72}" dt="2023-10-06T23:35:41.443" v="3445" actId="962"/>
        <pc:sldMkLst>
          <pc:docMk/>
          <pc:sldMk cId="3486014956" sldId="281"/>
        </pc:sldMkLst>
        <pc:picChg chg="mod">
          <ac:chgData name="Wendy Goldband" userId="c0b92313-3ded-4a97-a2ef-f7544b7c12c0" providerId="ADAL" clId="{C60DEA17-F834-4E3F-B7D8-E0C3018ECA72}" dt="2023-10-06T23:35:41.443" v="3445" actId="962"/>
          <ac:picMkLst>
            <pc:docMk/>
            <pc:sldMk cId="3486014956" sldId="281"/>
            <ac:picMk id="7" creationId="{B5D27B13-8391-4734-9243-F32D5C573E30}"/>
          </ac:picMkLst>
        </pc:picChg>
      </pc:sldChg>
      <pc:sldChg chg="modSp mod">
        <pc:chgData name="Wendy Goldband" userId="c0b92313-3ded-4a97-a2ef-f7544b7c12c0" providerId="ADAL" clId="{C60DEA17-F834-4E3F-B7D8-E0C3018ECA72}" dt="2023-10-06T23:38:51.876" v="4201" actId="962"/>
        <pc:sldMkLst>
          <pc:docMk/>
          <pc:sldMk cId="1316422988" sldId="282"/>
        </pc:sldMkLst>
        <pc:picChg chg="mod">
          <ac:chgData name="Wendy Goldband" userId="c0b92313-3ded-4a97-a2ef-f7544b7c12c0" providerId="ADAL" clId="{C60DEA17-F834-4E3F-B7D8-E0C3018ECA72}" dt="2023-10-06T23:38:51.876" v="4201" actId="962"/>
          <ac:picMkLst>
            <pc:docMk/>
            <pc:sldMk cId="1316422988" sldId="282"/>
            <ac:picMk id="18" creationId="{F89AA458-E1F6-4FF5-9617-9082075048CA}"/>
          </ac:picMkLst>
        </pc:picChg>
        <pc:picChg chg="mod">
          <ac:chgData name="Wendy Goldband" userId="c0b92313-3ded-4a97-a2ef-f7544b7c12c0" providerId="ADAL" clId="{C60DEA17-F834-4E3F-B7D8-E0C3018ECA72}" dt="2023-10-06T23:38:30.342" v="4079" actId="962"/>
          <ac:picMkLst>
            <pc:docMk/>
            <pc:sldMk cId="1316422988" sldId="282"/>
            <ac:picMk id="21" creationId="{4AE77CF3-FC33-42AD-90CD-F0691BD4BD88}"/>
          </ac:picMkLst>
        </pc:picChg>
      </pc:sldChg>
      <pc:sldChg chg="addSp delSp modSp mod">
        <pc:chgData name="Wendy Goldband" userId="c0b92313-3ded-4a97-a2ef-f7544b7c12c0" providerId="ADAL" clId="{C60DEA17-F834-4E3F-B7D8-E0C3018ECA72}" dt="2023-10-06T23:36:37.063" v="3731" actId="962"/>
        <pc:sldMkLst>
          <pc:docMk/>
          <pc:sldMk cId="2309235355" sldId="283"/>
        </pc:sldMkLst>
        <pc:spChg chg="del">
          <ac:chgData name="Wendy Goldband" userId="c0b92313-3ded-4a97-a2ef-f7544b7c12c0" providerId="ADAL" clId="{C60DEA17-F834-4E3F-B7D8-E0C3018ECA72}" dt="2023-10-03T14:08:25.722" v="37" actId="478"/>
          <ac:spMkLst>
            <pc:docMk/>
            <pc:sldMk cId="2309235355" sldId="283"/>
            <ac:spMk id="2" creationId="{8AA34506-CB07-3529-E6B5-4255321A30A2}"/>
          </ac:spMkLst>
        </pc:spChg>
        <pc:spChg chg="mod">
          <ac:chgData name="Wendy Goldband" userId="c0b92313-3ded-4a97-a2ef-f7544b7c12c0" providerId="ADAL" clId="{C60DEA17-F834-4E3F-B7D8-E0C3018ECA72}" dt="2023-10-03T14:13:02.408" v="223" actId="1076"/>
          <ac:spMkLst>
            <pc:docMk/>
            <pc:sldMk cId="2309235355" sldId="283"/>
            <ac:spMk id="10" creationId="{8CAE530B-F815-4B4E-880E-BDF990120151}"/>
          </ac:spMkLst>
        </pc:spChg>
        <pc:spChg chg="mod">
          <ac:chgData name="Wendy Goldband" userId="c0b92313-3ded-4a97-a2ef-f7544b7c12c0" providerId="ADAL" clId="{C60DEA17-F834-4E3F-B7D8-E0C3018ECA72}" dt="2023-10-03T14:13:42.576" v="230" actId="1076"/>
          <ac:spMkLst>
            <pc:docMk/>
            <pc:sldMk cId="2309235355" sldId="283"/>
            <ac:spMk id="14" creationId="{ADA4AE78-3B45-43C1-96AB-CC1D6A6EE218}"/>
          </ac:spMkLst>
        </pc:spChg>
        <pc:spChg chg="add mod">
          <ac:chgData name="Wendy Goldband" userId="c0b92313-3ded-4a97-a2ef-f7544b7c12c0" providerId="ADAL" clId="{C60DEA17-F834-4E3F-B7D8-E0C3018ECA72}" dt="2023-10-03T14:13:13.222" v="226" actId="164"/>
          <ac:spMkLst>
            <pc:docMk/>
            <pc:sldMk cId="2309235355" sldId="283"/>
            <ac:spMk id="16" creationId="{8564C1CC-0E92-A579-D8BA-EA50DD27D742}"/>
          </ac:spMkLst>
        </pc:spChg>
        <pc:spChg chg="del">
          <ac:chgData name="Wendy Goldband" userId="c0b92313-3ded-4a97-a2ef-f7544b7c12c0" providerId="ADAL" clId="{C60DEA17-F834-4E3F-B7D8-E0C3018ECA72}" dt="2023-10-03T14:12:53.421" v="221" actId="478"/>
          <ac:spMkLst>
            <pc:docMk/>
            <pc:sldMk cId="2309235355" sldId="283"/>
            <ac:spMk id="19" creationId="{84CB304C-1581-4CEA-8EB5-9AF5B05016BE}"/>
          </ac:spMkLst>
        </pc:spChg>
        <pc:grpChg chg="del">
          <ac:chgData name="Wendy Goldband" userId="c0b92313-3ded-4a97-a2ef-f7544b7c12c0" providerId="ADAL" clId="{C60DEA17-F834-4E3F-B7D8-E0C3018ECA72}" dt="2023-10-03T14:08:20.455" v="35" actId="478"/>
          <ac:grpSpMkLst>
            <pc:docMk/>
            <pc:sldMk cId="2309235355" sldId="283"/>
            <ac:grpSpMk id="12" creationId="{37E7C670-BBD0-4F40-8C47-2C70010D6F08}"/>
          </ac:grpSpMkLst>
        </pc:grpChg>
        <pc:grpChg chg="del">
          <ac:chgData name="Wendy Goldband" userId="c0b92313-3ded-4a97-a2ef-f7544b7c12c0" providerId="ADAL" clId="{C60DEA17-F834-4E3F-B7D8-E0C3018ECA72}" dt="2023-10-03T14:12:50.228" v="219" actId="478"/>
          <ac:grpSpMkLst>
            <pc:docMk/>
            <pc:sldMk cId="2309235355" sldId="283"/>
            <ac:grpSpMk id="20" creationId="{87C68C90-7DB7-4C5E-BEB8-1DF972286865}"/>
          </ac:grpSpMkLst>
        </pc:grpChg>
        <pc:grpChg chg="add mod">
          <ac:chgData name="Wendy Goldband" userId="c0b92313-3ded-4a97-a2ef-f7544b7c12c0" providerId="ADAL" clId="{C60DEA17-F834-4E3F-B7D8-E0C3018ECA72}" dt="2023-10-06T23:36:37.063" v="3731" actId="962"/>
          <ac:grpSpMkLst>
            <pc:docMk/>
            <pc:sldMk cId="2309235355" sldId="283"/>
            <ac:grpSpMk id="24" creationId="{857105D8-7392-ED32-9F3A-B514B4057997}"/>
          </ac:grpSpMkLst>
        </pc:grpChg>
        <pc:picChg chg="del">
          <ac:chgData name="Wendy Goldband" userId="c0b92313-3ded-4a97-a2ef-f7544b7c12c0" providerId="ADAL" clId="{C60DEA17-F834-4E3F-B7D8-E0C3018ECA72}" dt="2023-10-03T14:12:12.812" v="216" actId="478"/>
          <ac:picMkLst>
            <pc:docMk/>
            <pc:sldMk cId="2309235355" sldId="283"/>
            <ac:picMk id="5" creationId="{197D047A-29BC-4135-AC1F-F328E41292E2}"/>
          </ac:picMkLst>
        </pc:picChg>
        <pc:picChg chg="add mod">
          <ac:chgData name="Wendy Goldband" userId="c0b92313-3ded-4a97-a2ef-f7544b7c12c0" providerId="ADAL" clId="{C60DEA17-F834-4E3F-B7D8-E0C3018ECA72}" dt="2023-10-03T14:13:13.222" v="226" actId="164"/>
          <ac:picMkLst>
            <pc:docMk/>
            <pc:sldMk cId="2309235355" sldId="283"/>
            <ac:picMk id="15" creationId="{C61592EE-5639-D05E-5E63-83B8EEA558EE}"/>
          </ac:picMkLst>
        </pc:picChg>
        <pc:picChg chg="add mod">
          <ac:chgData name="Wendy Goldband" userId="c0b92313-3ded-4a97-a2ef-f7544b7c12c0" providerId="ADAL" clId="{C60DEA17-F834-4E3F-B7D8-E0C3018ECA72}" dt="2023-10-06T23:36:09.369" v="3543" actId="962"/>
          <ac:picMkLst>
            <pc:docMk/>
            <pc:sldMk cId="2309235355" sldId="283"/>
            <ac:picMk id="23" creationId="{13ED508A-2954-1E1F-FF18-12135B20E082}"/>
          </ac:picMkLst>
        </pc:picChg>
        <pc:cxnChg chg="del">
          <ac:chgData name="Wendy Goldband" userId="c0b92313-3ded-4a97-a2ef-f7544b7c12c0" providerId="ADAL" clId="{C60DEA17-F834-4E3F-B7D8-E0C3018ECA72}" dt="2023-10-03T14:08:23.768" v="36" actId="478"/>
          <ac:cxnSpMkLst>
            <pc:docMk/>
            <pc:sldMk cId="2309235355" sldId="283"/>
            <ac:cxnSpMk id="7" creationId="{E234A857-871C-DF1E-205C-E0883EB0E5A2}"/>
          </ac:cxnSpMkLst>
        </pc:cxnChg>
        <pc:cxnChg chg="del">
          <ac:chgData name="Wendy Goldband" userId="c0b92313-3ded-4a97-a2ef-f7544b7c12c0" providerId="ADAL" clId="{C60DEA17-F834-4E3F-B7D8-E0C3018ECA72}" dt="2023-10-03T14:12:51.557" v="220" actId="478"/>
          <ac:cxnSpMkLst>
            <pc:docMk/>
            <pc:sldMk cId="2309235355" sldId="283"/>
            <ac:cxnSpMk id="21" creationId="{B3C88559-922A-438F-9E7C-A8F86137D158}"/>
          </ac:cxnSpMkLst>
        </pc:cxnChg>
      </pc:sldChg>
      <pc:sldChg chg="modSp">
        <pc:chgData name="Wendy Goldband" userId="c0b92313-3ded-4a97-a2ef-f7544b7c12c0" providerId="ADAL" clId="{C60DEA17-F834-4E3F-B7D8-E0C3018ECA72}" dt="2023-10-19T20:26:30.160" v="7995" actId="20577"/>
        <pc:sldMkLst>
          <pc:docMk/>
          <pc:sldMk cId="3815918368" sldId="285"/>
        </pc:sldMkLst>
        <pc:graphicFrameChg chg="mod">
          <ac:chgData name="Wendy Goldband" userId="c0b92313-3ded-4a97-a2ef-f7544b7c12c0" providerId="ADAL" clId="{C60DEA17-F834-4E3F-B7D8-E0C3018ECA72}" dt="2023-10-19T20:26:30.160" v="7995" actId="20577"/>
          <ac:graphicFrameMkLst>
            <pc:docMk/>
            <pc:sldMk cId="3815918368" sldId="285"/>
            <ac:graphicFrameMk id="6" creationId="{16F08FC3-9066-B08C-58FE-0F17D6E4BE81}"/>
          </ac:graphicFrameMkLst>
        </pc:graphicFrameChg>
      </pc:sldChg>
      <pc:sldChg chg="modSp mod">
        <pc:chgData name="Wendy Goldband" userId="c0b92313-3ded-4a97-a2ef-f7544b7c12c0" providerId="ADAL" clId="{C60DEA17-F834-4E3F-B7D8-E0C3018ECA72}" dt="2023-10-06T16:58:38.333" v="1891" actId="962"/>
        <pc:sldMkLst>
          <pc:docMk/>
          <pc:sldMk cId="573907514" sldId="286"/>
        </pc:sldMkLst>
        <pc:picChg chg="mod">
          <ac:chgData name="Wendy Goldband" userId="c0b92313-3ded-4a97-a2ef-f7544b7c12c0" providerId="ADAL" clId="{C60DEA17-F834-4E3F-B7D8-E0C3018ECA72}" dt="2023-10-06T16:58:38.333" v="1891" actId="962"/>
          <ac:picMkLst>
            <pc:docMk/>
            <pc:sldMk cId="573907514" sldId="286"/>
            <ac:picMk id="8" creationId="{6E231A81-0BF1-4A70-95EB-63029087563D}"/>
          </ac:picMkLst>
        </pc:picChg>
      </pc:sldChg>
      <pc:sldChg chg="addSp delSp modSp mod">
        <pc:chgData name="Wendy Goldband" userId="c0b92313-3ded-4a97-a2ef-f7544b7c12c0" providerId="ADAL" clId="{C60DEA17-F834-4E3F-B7D8-E0C3018ECA72}" dt="2023-10-06T16:54:23.029" v="734" actId="962"/>
        <pc:sldMkLst>
          <pc:docMk/>
          <pc:sldMk cId="1688502786" sldId="290"/>
        </pc:sldMkLst>
        <pc:grpChg chg="mod topLvl">
          <ac:chgData name="Wendy Goldband" userId="c0b92313-3ded-4a97-a2ef-f7544b7c12c0" providerId="ADAL" clId="{C60DEA17-F834-4E3F-B7D8-E0C3018ECA72}" dt="2023-10-06T16:54:23.029" v="734" actId="962"/>
          <ac:grpSpMkLst>
            <pc:docMk/>
            <pc:sldMk cId="1688502786" sldId="290"/>
            <ac:grpSpMk id="12" creationId="{23EC25B1-2737-4EC8-BD92-AA91BF2F175F}"/>
          </ac:grpSpMkLst>
        </pc:grpChg>
        <pc:grpChg chg="del">
          <ac:chgData name="Wendy Goldband" userId="c0b92313-3ded-4a97-a2ef-f7544b7c12c0" providerId="ADAL" clId="{C60DEA17-F834-4E3F-B7D8-E0C3018ECA72}" dt="2023-10-06T16:49:45.240" v="293" actId="478"/>
          <ac:grpSpMkLst>
            <pc:docMk/>
            <pc:sldMk cId="1688502786" sldId="290"/>
            <ac:grpSpMk id="23" creationId="{4F1B14AD-69A3-4310-A59D-3ED5AB16271D}"/>
          </ac:grpSpMkLst>
        </pc:grpChg>
        <pc:grpChg chg="del">
          <ac:chgData name="Wendy Goldband" userId="c0b92313-3ded-4a97-a2ef-f7544b7c12c0" providerId="ADAL" clId="{C60DEA17-F834-4E3F-B7D8-E0C3018ECA72}" dt="2023-10-06T16:49:43.148" v="292" actId="478"/>
          <ac:grpSpMkLst>
            <pc:docMk/>
            <pc:sldMk cId="1688502786" sldId="290"/>
            <ac:grpSpMk id="24" creationId="{967A02E8-A8F5-484C-BD3B-60D31448142E}"/>
          </ac:grpSpMkLst>
        </pc:grpChg>
        <pc:picChg chg="add del mod">
          <ac:chgData name="Wendy Goldband" userId="c0b92313-3ded-4a97-a2ef-f7544b7c12c0" providerId="ADAL" clId="{C60DEA17-F834-4E3F-B7D8-E0C3018ECA72}" dt="2023-10-06T16:49:33.668" v="291" actId="478"/>
          <ac:picMkLst>
            <pc:docMk/>
            <pc:sldMk cId="1688502786" sldId="290"/>
            <ac:picMk id="7" creationId="{18864E1D-D0A8-1F7E-75C9-85752166AAE2}"/>
          </ac:picMkLst>
        </pc:picChg>
        <pc:picChg chg="del topLvl">
          <ac:chgData name="Wendy Goldband" userId="c0b92313-3ded-4a97-a2ef-f7544b7c12c0" providerId="ADAL" clId="{C60DEA17-F834-4E3F-B7D8-E0C3018ECA72}" dt="2023-10-06T16:49:43.148" v="292" actId="478"/>
          <ac:picMkLst>
            <pc:docMk/>
            <pc:sldMk cId="1688502786" sldId="290"/>
            <ac:picMk id="18" creationId="{C6C41524-95ED-4556-98D7-27818F350037}"/>
          </ac:picMkLst>
        </pc:picChg>
      </pc:sldChg>
      <pc:sldChg chg="modSp mod">
        <pc:chgData name="Wendy Goldband" userId="c0b92313-3ded-4a97-a2ef-f7544b7c12c0" providerId="ADAL" clId="{C60DEA17-F834-4E3F-B7D8-E0C3018ECA72}" dt="2023-10-06T16:55:23.974" v="912" actId="962"/>
        <pc:sldMkLst>
          <pc:docMk/>
          <pc:sldMk cId="3880950909" sldId="292"/>
        </pc:sldMkLst>
        <pc:grpChg chg="mod">
          <ac:chgData name="Wendy Goldband" userId="c0b92313-3ded-4a97-a2ef-f7544b7c12c0" providerId="ADAL" clId="{C60DEA17-F834-4E3F-B7D8-E0C3018ECA72}" dt="2023-10-06T16:55:23.974" v="912" actId="962"/>
          <ac:grpSpMkLst>
            <pc:docMk/>
            <pc:sldMk cId="3880950909" sldId="292"/>
            <ac:grpSpMk id="20" creationId="{6B20065D-1799-482E-B834-54993F075FC3}"/>
          </ac:grpSpMkLst>
        </pc:grpChg>
      </pc:sldChg>
      <pc:sldChg chg="modSp mod">
        <pc:chgData name="Wendy Goldband" userId="c0b92313-3ded-4a97-a2ef-f7544b7c12c0" providerId="ADAL" clId="{C60DEA17-F834-4E3F-B7D8-E0C3018ECA72}" dt="2023-10-06T16:56:11.649" v="1168" actId="962"/>
        <pc:sldMkLst>
          <pc:docMk/>
          <pc:sldMk cId="2545020905" sldId="296"/>
        </pc:sldMkLst>
        <pc:grpChg chg="mod">
          <ac:chgData name="Wendy Goldband" userId="c0b92313-3ded-4a97-a2ef-f7544b7c12c0" providerId="ADAL" clId="{C60DEA17-F834-4E3F-B7D8-E0C3018ECA72}" dt="2023-10-06T16:56:11.649" v="1168" actId="962"/>
          <ac:grpSpMkLst>
            <pc:docMk/>
            <pc:sldMk cId="2545020905" sldId="296"/>
            <ac:grpSpMk id="5" creationId="{7678BF4B-EBA4-4BBA-ABBD-0BCEE1EBAC1E}"/>
          </ac:grpSpMkLst>
        </pc:grpChg>
      </pc:sldChg>
      <pc:sldChg chg="modSp">
        <pc:chgData name="Wendy Goldband" userId="c0b92313-3ded-4a97-a2ef-f7544b7c12c0" providerId="ADAL" clId="{C60DEA17-F834-4E3F-B7D8-E0C3018ECA72}" dt="2023-10-19T16:50:26.589" v="7899" actId="20577"/>
        <pc:sldMkLst>
          <pc:docMk/>
          <pc:sldMk cId="2830960085" sldId="302"/>
        </pc:sldMkLst>
        <pc:graphicFrameChg chg="mod">
          <ac:chgData name="Wendy Goldband" userId="c0b92313-3ded-4a97-a2ef-f7544b7c12c0" providerId="ADAL" clId="{C60DEA17-F834-4E3F-B7D8-E0C3018ECA72}" dt="2023-10-19T16:50:26.589" v="7899" actId="20577"/>
          <ac:graphicFrameMkLst>
            <pc:docMk/>
            <pc:sldMk cId="2830960085" sldId="302"/>
            <ac:graphicFrameMk id="5" creationId="{DD3E3B52-1B78-4198-827C-5978ED07A55A}"/>
          </ac:graphicFrameMkLst>
        </pc:graphicFrameChg>
      </pc:sldChg>
      <pc:sldChg chg="modSp mod">
        <pc:chgData name="Wendy Goldband" userId="c0b92313-3ded-4a97-a2ef-f7544b7c12c0" providerId="ADAL" clId="{C60DEA17-F834-4E3F-B7D8-E0C3018ECA72}" dt="2023-10-06T16:56:26.072" v="1232" actId="962"/>
        <pc:sldMkLst>
          <pc:docMk/>
          <pc:sldMk cId="1175615942" sldId="305"/>
        </pc:sldMkLst>
        <pc:picChg chg="mod">
          <ac:chgData name="Wendy Goldband" userId="c0b92313-3ded-4a97-a2ef-f7544b7c12c0" providerId="ADAL" clId="{C60DEA17-F834-4E3F-B7D8-E0C3018ECA72}" dt="2023-10-06T16:56:26.072" v="1232" actId="962"/>
          <ac:picMkLst>
            <pc:docMk/>
            <pc:sldMk cId="1175615942" sldId="305"/>
            <ac:picMk id="25" creationId="{AC47A077-93C9-4CF2-974C-90E786914AD4}"/>
          </ac:picMkLst>
        </pc:picChg>
      </pc:sldChg>
      <pc:sldChg chg="modSp mod">
        <pc:chgData name="Wendy Goldband" userId="c0b92313-3ded-4a97-a2ef-f7544b7c12c0" providerId="ADAL" clId="{C60DEA17-F834-4E3F-B7D8-E0C3018ECA72}" dt="2023-10-06T23:37:44.231" v="3985" actId="962"/>
        <pc:sldMkLst>
          <pc:docMk/>
          <pc:sldMk cId="3853836473" sldId="310"/>
        </pc:sldMkLst>
        <pc:spChg chg="mod">
          <ac:chgData name="Wendy Goldband" userId="c0b92313-3ded-4a97-a2ef-f7544b7c12c0" providerId="ADAL" clId="{C60DEA17-F834-4E3F-B7D8-E0C3018ECA72}" dt="2023-10-03T14:14:35.234" v="275" actId="1076"/>
          <ac:spMkLst>
            <pc:docMk/>
            <pc:sldMk cId="3853836473" sldId="310"/>
            <ac:spMk id="6" creationId="{DE20DFBB-DBA6-413F-BA92-6E14DF738D35}"/>
          </ac:spMkLst>
        </pc:spChg>
        <pc:picChg chg="mod">
          <ac:chgData name="Wendy Goldband" userId="c0b92313-3ded-4a97-a2ef-f7544b7c12c0" providerId="ADAL" clId="{C60DEA17-F834-4E3F-B7D8-E0C3018ECA72}" dt="2023-10-06T23:37:13.231" v="3873" actId="962"/>
          <ac:picMkLst>
            <pc:docMk/>
            <pc:sldMk cId="3853836473" sldId="310"/>
            <ac:picMk id="5" creationId="{37B59B04-383F-43A9-BC32-CFABB1C23F54}"/>
          </ac:picMkLst>
        </pc:picChg>
        <pc:picChg chg="mod">
          <ac:chgData name="Wendy Goldband" userId="c0b92313-3ded-4a97-a2ef-f7544b7c12c0" providerId="ADAL" clId="{C60DEA17-F834-4E3F-B7D8-E0C3018ECA72}" dt="2023-10-06T23:37:44.231" v="3985" actId="962"/>
          <ac:picMkLst>
            <pc:docMk/>
            <pc:sldMk cId="3853836473" sldId="310"/>
            <ac:picMk id="7" creationId="{A19AE6D0-449C-4B5E-8CF2-7BBF9A8913D4}"/>
          </ac:picMkLst>
        </pc:picChg>
      </pc:sldChg>
      <pc:sldChg chg="modSp mod">
        <pc:chgData name="Wendy Goldband" userId="c0b92313-3ded-4a97-a2ef-f7544b7c12c0" providerId="ADAL" clId="{C60DEA17-F834-4E3F-B7D8-E0C3018ECA72}" dt="2023-10-06T23:40:16.283" v="4683" actId="962"/>
        <pc:sldMkLst>
          <pc:docMk/>
          <pc:sldMk cId="1009935088" sldId="311"/>
        </pc:sldMkLst>
        <pc:spChg chg="mod">
          <ac:chgData name="Wendy Goldband" userId="c0b92313-3ded-4a97-a2ef-f7544b7c12c0" providerId="ADAL" clId="{C60DEA17-F834-4E3F-B7D8-E0C3018ECA72}" dt="2023-10-06T23:39:17.398" v="4303" actId="962"/>
          <ac:spMkLst>
            <pc:docMk/>
            <pc:sldMk cId="1009935088" sldId="311"/>
            <ac:spMk id="14" creationId="{4C1BEA0A-4709-49A9-AB88-BBDA1453A4E2}"/>
          </ac:spMkLst>
        </pc:spChg>
        <pc:spChg chg="mod">
          <ac:chgData name="Wendy Goldband" userId="c0b92313-3ded-4a97-a2ef-f7544b7c12c0" providerId="ADAL" clId="{C60DEA17-F834-4E3F-B7D8-E0C3018ECA72}" dt="2023-10-06T23:39:54.521" v="4547" actId="962"/>
          <ac:spMkLst>
            <pc:docMk/>
            <pc:sldMk cId="1009935088" sldId="311"/>
            <ac:spMk id="16" creationId="{E1FD9703-E779-4ECD-8F42-E6B124EBCCC8}"/>
          </ac:spMkLst>
        </pc:spChg>
        <pc:picChg chg="mod">
          <ac:chgData name="Wendy Goldband" userId="c0b92313-3ded-4a97-a2ef-f7544b7c12c0" providerId="ADAL" clId="{C60DEA17-F834-4E3F-B7D8-E0C3018ECA72}" dt="2023-10-06T23:40:16.283" v="4683" actId="962"/>
          <ac:picMkLst>
            <pc:docMk/>
            <pc:sldMk cId="1009935088" sldId="311"/>
            <ac:picMk id="8" creationId="{7E708541-5796-43EF-A412-9B3DC84DAA59}"/>
          </ac:picMkLst>
        </pc:picChg>
        <pc:picChg chg="mod">
          <ac:chgData name="Wendy Goldband" userId="c0b92313-3ded-4a97-a2ef-f7544b7c12c0" providerId="ADAL" clId="{C60DEA17-F834-4E3F-B7D8-E0C3018ECA72}" dt="2023-10-06T23:39:23.586" v="4305" actId="962"/>
          <ac:picMkLst>
            <pc:docMk/>
            <pc:sldMk cId="1009935088" sldId="311"/>
            <ac:picMk id="10" creationId="{7FA3CA91-9266-42FC-AA16-8154B3BF9348}"/>
          </ac:picMkLst>
        </pc:picChg>
      </pc:sldChg>
      <pc:sldChg chg="modSp mod">
        <pc:chgData name="Wendy Goldband" userId="c0b92313-3ded-4a97-a2ef-f7544b7c12c0" providerId="ADAL" clId="{C60DEA17-F834-4E3F-B7D8-E0C3018ECA72}" dt="2023-10-06T23:41:48.533" v="5145" actId="962"/>
        <pc:sldMkLst>
          <pc:docMk/>
          <pc:sldMk cId="4159471364" sldId="312"/>
        </pc:sldMkLst>
        <pc:spChg chg="mod">
          <ac:chgData name="Wendy Goldband" userId="c0b92313-3ded-4a97-a2ef-f7544b7c12c0" providerId="ADAL" clId="{C60DEA17-F834-4E3F-B7D8-E0C3018ECA72}" dt="2023-10-06T23:40:43.313" v="4789" actId="962"/>
          <ac:spMkLst>
            <pc:docMk/>
            <pc:sldMk cId="4159471364" sldId="312"/>
            <ac:spMk id="3" creationId="{8173B882-40F3-4745-94B6-C1BC9A960B52}"/>
          </ac:spMkLst>
        </pc:spChg>
        <pc:picChg chg="mod">
          <ac:chgData name="Wendy Goldband" userId="c0b92313-3ded-4a97-a2ef-f7544b7c12c0" providerId="ADAL" clId="{C60DEA17-F834-4E3F-B7D8-E0C3018ECA72}" dt="2023-10-06T23:40:30.354" v="4747" actId="962"/>
          <ac:picMkLst>
            <pc:docMk/>
            <pc:sldMk cId="4159471364" sldId="312"/>
            <ac:picMk id="5" creationId="{25AC3175-8B7B-4E5D-BD92-9E1E63C25B9B}"/>
          </ac:picMkLst>
        </pc:picChg>
        <pc:picChg chg="mod">
          <ac:chgData name="Wendy Goldband" userId="c0b92313-3ded-4a97-a2ef-f7544b7c12c0" providerId="ADAL" clId="{C60DEA17-F834-4E3F-B7D8-E0C3018ECA72}" dt="2023-10-06T23:41:48.533" v="5145" actId="962"/>
          <ac:picMkLst>
            <pc:docMk/>
            <pc:sldMk cId="4159471364" sldId="312"/>
            <ac:picMk id="13" creationId="{F976A42A-ED11-46A9-AE86-034FF864FD82}"/>
          </ac:picMkLst>
        </pc:picChg>
        <pc:picChg chg="mod">
          <ac:chgData name="Wendy Goldband" userId="c0b92313-3ded-4a97-a2ef-f7544b7c12c0" providerId="ADAL" clId="{C60DEA17-F834-4E3F-B7D8-E0C3018ECA72}" dt="2023-10-06T23:41:10.363" v="4951" actId="962"/>
          <ac:picMkLst>
            <pc:docMk/>
            <pc:sldMk cId="4159471364" sldId="312"/>
            <ac:picMk id="19" creationId="{C4676CDE-5D35-4C08-968E-A258DB8388EB}"/>
          </ac:picMkLst>
        </pc:picChg>
      </pc:sldChg>
      <pc:sldChg chg="modSp mod">
        <pc:chgData name="Wendy Goldband" userId="c0b92313-3ded-4a97-a2ef-f7544b7c12c0" providerId="ADAL" clId="{C60DEA17-F834-4E3F-B7D8-E0C3018ECA72}" dt="2023-10-06T23:43:05.621" v="5262" actId="962"/>
        <pc:sldMkLst>
          <pc:docMk/>
          <pc:sldMk cId="3522828822" sldId="313"/>
        </pc:sldMkLst>
        <pc:spChg chg="mod">
          <ac:chgData name="Wendy Goldband" userId="c0b92313-3ded-4a97-a2ef-f7544b7c12c0" providerId="ADAL" clId="{C60DEA17-F834-4E3F-B7D8-E0C3018ECA72}" dt="2023-10-06T23:42:30.974" v="5191" actId="962"/>
          <ac:spMkLst>
            <pc:docMk/>
            <pc:sldMk cId="3522828822" sldId="313"/>
            <ac:spMk id="20" creationId="{A39A9884-7260-46B2-8AD9-890A1A90B921}"/>
          </ac:spMkLst>
        </pc:spChg>
        <pc:grpChg chg="mod">
          <ac:chgData name="Wendy Goldband" userId="c0b92313-3ded-4a97-a2ef-f7544b7c12c0" providerId="ADAL" clId="{C60DEA17-F834-4E3F-B7D8-E0C3018ECA72}" dt="2023-10-06T23:43:05.621" v="5262" actId="962"/>
          <ac:grpSpMkLst>
            <pc:docMk/>
            <pc:sldMk cId="3522828822" sldId="313"/>
            <ac:grpSpMk id="14" creationId="{73211FBD-F316-416E-BF29-55A5CEC469DD}"/>
          </ac:grpSpMkLst>
        </pc:grpChg>
        <pc:grpChg chg="mod">
          <ac:chgData name="Wendy Goldband" userId="c0b92313-3ded-4a97-a2ef-f7544b7c12c0" providerId="ADAL" clId="{C60DEA17-F834-4E3F-B7D8-E0C3018ECA72}" dt="2023-10-06T23:42:40.682" v="5195" actId="962"/>
          <ac:grpSpMkLst>
            <pc:docMk/>
            <pc:sldMk cId="3522828822" sldId="313"/>
            <ac:grpSpMk id="15" creationId="{966E1D22-6436-49A9-B8D5-2B5FF3C25ACD}"/>
          </ac:grpSpMkLst>
        </pc:grpChg>
        <pc:picChg chg="mod">
          <ac:chgData name="Wendy Goldband" userId="c0b92313-3ded-4a97-a2ef-f7544b7c12c0" providerId="ADAL" clId="{C60DEA17-F834-4E3F-B7D8-E0C3018ECA72}" dt="2023-10-06T23:42:12.137" v="5187" actId="962"/>
          <ac:picMkLst>
            <pc:docMk/>
            <pc:sldMk cId="3522828822" sldId="313"/>
            <ac:picMk id="13" creationId="{AB18F3B6-FD02-44B0-955A-5A58BC114BA3}"/>
          </ac:picMkLst>
        </pc:picChg>
      </pc:sldChg>
      <pc:sldChg chg="modSp mod">
        <pc:chgData name="Wendy Goldband" userId="c0b92313-3ded-4a97-a2ef-f7544b7c12c0" providerId="ADAL" clId="{C60DEA17-F834-4E3F-B7D8-E0C3018ECA72}" dt="2023-10-06T23:43:41.502" v="5338" actId="962"/>
        <pc:sldMkLst>
          <pc:docMk/>
          <pc:sldMk cId="1075221913" sldId="314"/>
        </pc:sldMkLst>
        <pc:picChg chg="mod">
          <ac:chgData name="Wendy Goldband" userId="c0b92313-3ded-4a97-a2ef-f7544b7c12c0" providerId="ADAL" clId="{C60DEA17-F834-4E3F-B7D8-E0C3018ECA72}" dt="2023-10-06T23:43:27.224" v="5288" actId="962"/>
          <ac:picMkLst>
            <pc:docMk/>
            <pc:sldMk cId="1075221913" sldId="314"/>
            <ac:picMk id="3" creationId="{AD28AA70-8A7E-4E07-A582-8F000E5FE0C0}"/>
          </ac:picMkLst>
        </pc:picChg>
        <pc:picChg chg="mod">
          <ac:chgData name="Wendy Goldband" userId="c0b92313-3ded-4a97-a2ef-f7544b7c12c0" providerId="ADAL" clId="{C60DEA17-F834-4E3F-B7D8-E0C3018ECA72}" dt="2023-10-06T23:43:41.502" v="5338" actId="962"/>
          <ac:picMkLst>
            <pc:docMk/>
            <pc:sldMk cId="1075221913" sldId="314"/>
            <ac:picMk id="9" creationId="{B4FED1ED-4F5D-4560-809E-1EEC5C9B86E8}"/>
          </ac:picMkLst>
        </pc:picChg>
      </pc:sldChg>
      <pc:sldChg chg="modSp mod">
        <pc:chgData name="Wendy Goldband" userId="c0b92313-3ded-4a97-a2ef-f7544b7c12c0" providerId="ADAL" clId="{C60DEA17-F834-4E3F-B7D8-E0C3018ECA72}" dt="2023-10-06T23:44:28.041" v="5437" actId="962"/>
        <pc:sldMkLst>
          <pc:docMk/>
          <pc:sldMk cId="3231744625" sldId="315"/>
        </pc:sldMkLst>
        <pc:spChg chg="mod">
          <ac:chgData name="Wendy Goldband" userId="c0b92313-3ded-4a97-a2ef-f7544b7c12c0" providerId="ADAL" clId="{C60DEA17-F834-4E3F-B7D8-E0C3018ECA72}" dt="2023-10-06T23:44:28.041" v="5437" actId="962"/>
          <ac:spMkLst>
            <pc:docMk/>
            <pc:sldMk cId="3231744625" sldId="315"/>
            <ac:spMk id="14" creationId="{ADA4AE78-3B45-43C1-96AB-CC1D6A6EE218}"/>
          </ac:spMkLst>
        </pc:spChg>
        <pc:picChg chg="mod">
          <ac:chgData name="Wendy Goldband" userId="c0b92313-3ded-4a97-a2ef-f7544b7c12c0" providerId="ADAL" clId="{C60DEA17-F834-4E3F-B7D8-E0C3018ECA72}" dt="2023-10-06T23:44:06.789" v="5408" actId="962"/>
          <ac:picMkLst>
            <pc:docMk/>
            <pc:sldMk cId="3231744625" sldId="315"/>
            <ac:picMk id="6" creationId="{45C2CAD2-B584-4B41-9D95-9C84D304A68E}"/>
          </ac:picMkLst>
        </pc:picChg>
      </pc:sldChg>
      <pc:sldChg chg="delSp modSp mod ord">
        <pc:chgData name="Wendy Goldband" userId="c0b92313-3ded-4a97-a2ef-f7544b7c12c0" providerId="ADAL" clId="{C60DEA17-F834-4E3F-B7D8-E0C3018ECA72}" dt="2023-10-06T23:46:40.022" v="5683"/>
        <pc:sldMkLst>
          <pc:docMk/>
          <pc:sldMk cId="636408045" sldId="316"/>
        </pc:sldMkLst>
        <pc:spChg chg="del mod">
          <ac:chgData name="Wendy Goldband" userId="c0b92313-3ded-4a97-a2ef-f7544b7c12c0" providerId="ADAL" clId="{C60DEA17-F834-4E3F-B7D8-E0C3018ECA72}" dt="2023-10-03T14:07:03.132" v="34" actId="478"/>
          <ac:spMkLst>
            <pc:docMk/>
            <pc:sldMk cId="636408045" sldId="316"/>
            <ac:spMk id="5" creationId="{DD8DA33C-658C-9512-D8BE-EDA21072C560}"/>
          </ac:spMkLst>
        </pc:spChg>
        <pc:picChg chg="mod">
          <ac:chgData name="Wendy Goldband" userId="c0b92313-3ded-4a97-a2ef-f7544b7c12c0" providerId="ADAL" clId="{C60DEA17-F834-4E3F-B7D8-E0C3018ECA72}" dt="2023-10-06T23:45:29.865" v="5641" actId="962"/>
          <ac:picMkLst>
            <pc:docMk/>
            <pc:sldMk cId="636408045" sldId="316"/>
            <ac:picMk id="6" creationId="{11C4ED56-7343-47F2-AD67-404E950919CB}"/>
          </ac:picMkLst>
        </pc:picChg>
        <pc:picChg chg="mod">
          <ac:chgData name="Wendy Goldband" userId="c0b92313-3ded-4a97-a2ef-f7544b7c12c0" providerId="ADAL" clId="{C60DEA17-F834-4E3F-B7D8-E0C3018ECA72}" dt="2023-10-06T23:45:53.661" v="5677" actId="962"/>
          <ac:picMkLst>
            <pc:docMk/>
            <pc:sldMk cId="636408045" sldId="316"/>
            <ac:picMk id="8" creationId="{7E708541-5796-43EF-A412-9B3DC84DAA59}"/>
          </ac:picMkLst>
        </pc:picChg>
      </pc:sldChg>
      <pc:sldChg chg="modSp mod ord">
        <pc:chgData name="Wendy Goldband" userId="c0b92313-3ded-4a97-a2ef-f7544b7c12c0" providerId="ADAL" clId="{C60DEA17-F834-4E3F-B7D8-E0C3018ECA72}" dt="2023-10-06T23:47:32.615" v="5815" actId="962"/>
        <pc:sldMkLst>
          <pc:docMk/>
          <pc:sldMk cId="734506512" sldId="317"/>
        </pc:sldMkLst>
        <pc:picChg chg="mod">
          <ac:chgData name="Wendy Goldband" userId="c0b92313-3ded-4a97-a2ef-f7544b7c12c0" providerId="ADAL" clId="{C60DEA17-F834-4E3F-B7D8-E0C3018ECA72}" dt="2023-10-06T23:46:59.453" v="5733" actId="962"/>
          <ac:picMkLst>
            <pc:docMk/>
            <pc:sldMk cId="734506512" sldId="317"/>
            <ac:picMk id="6" creationId="{25E6086E-02A9-4088-A11A-037B4B8EF3F6}"/>
          </ac:picMkLst>
        </pc:picChg>
        <pc:picChg chg="mod">
          <ac:chgData name="Wendy Goldband" userId="c0b92313-3ded-4a97-a2ef-f7544b7c12c0" providerId="ADAL" clId="{C60DEA17-F834-4E3F-B7D8-E0C3018ECA72}" dt="2023-10-06T23:47:32.615" v="5815" actId="962"/>
          <ac:picMkLst>
            <pc:docMk/>
            <pc:sldMk cId="734506512" sldId="317"/>
            <ac:picMk id="13" creationId="{F976A42A-ED11-46A9-AE86-034FF864FD82}"/>
          </ac:picMkLst>
        </pc:picChg>
        <pc:picChg chg="mod">
          <ac:chgData name="Wendy Goldband" userId="c0b92313-3ded-4a97-a2ef-f7544b7c12c0" providerId="ADAL" clId="{C60DEA17-F834-4E3F-B7D8-E0C3018ECA72}" dt="2023-10-06T23:47:14.439" v="5743" actId="962"/>
          <ac:picMkLst>
            <pc:docMk/>
            <pc:sldMk cId="734506512" sldId="317"/>
            <ac:picMk id="19" creationId="{C4676CDE-5D35-4C08-968E-A258DB8388EB}"/>
          </ac:picMkLst>
        </pc:picChg>
      </pc:sldChg>
      <pc:sldChg chg="modSp mod ord">
        <pc:chgData name="Wendy Goldband" userId="c0b92313-3ded-4a97-a2ef-f7544b7c12c0" providerId="ADAL" clId="{C60DEA17-F834-4E3F-B7D8-E0C3018ECA72}" dt="2023-10-06T23:48:42.727" v="6083" actId="962"/>
        <pc:sldMkLst>
          <pc:docMk/>
          <pc:sldMk cId="53116538" sldId="318"/>
        </pc:sldMkLst>
        <pc:picChg chg="mod">
          <ac:chgData name="Wendy Goldband" userId="c0b92313-3ded-4a97-a2ef-f7544b7c12c0" providerId="ADAL" clId="{C60DEA17-F834-4E3F-B7D8-E0C3018ECA72}" dt="2023-10-06T23:48:13.658" v="5965" actId="962"/>
          <ac:picMkLst>
            <pc:docMk/>
            <pc:sldMk cId="53116538" sldId="318"/>
            <ac:picMk id="5" creationId="{2D2F0C86-D470-40EC-9E73-02F83C0BE8CD}"/>
          </ac:picMkLst>
        </pc:picChg>
        <pc:picChg chg="mod">
          <ac:chgData name="Wendy Goldband" userId="c0b92313-3ded-4a97-a2ef-f7544b7c12c0" providerId="ADAL" clId="{C60DEA17-F834-4E3F-B7D8-E0C3018ECA72}" dt="2023-10-06T23:48:42.727" v="6083" actId="962"/>
          <ac:picMkLst>
            <pc:docMk/>
            <pc:sldMk cId="53116538" sldId="318"/>
            <ac:picMk id="8" creationId="{07817E80-C2C2-421E-A0EE-EC82D1A420A4}"/>
          </ac:picMkLst>
        </pc:picChg>
      </pc:sldChg>
      <pc:sldChg chg="modSp mod ord">
        <pc:chgData name="Wendy Goldband" userId="c0b92313-3ded-4a97-a2ef-f7544b7c12c0" providerId="ADAL" clId="{C60DEA17-F834-4E3F-B7D8-E0C3018ECA72}" dt="2023-10-06T23:49:17.191" v="6205" actId="962"/>
        <pc:sldMkLst>
          <pc:docMk/>
          <pc:sldMk cId="2486660194" sldId="319"/>
        </pc:sldMkLst>
        <pc:picChg chg="mod">
          <ac:chgData name="Wendy Goldband" userId="c0b92313-3ded-4a97-a2ef-f7544b7c12c0" providerId="ADAL" clId="{C60DEA17-F834-4E3F-B7D8-E0C3018ECA72}" dt="2023-10-06T23:49:10.384" v="6179" actId="962"/>
          <ac:picMkLst>
            <pc:docMk/>
            <pc:sldMk cId="2486660194" sldId="319"/>
            <ac:picMk id="6" creationId="{505E9801-3819-4993-A621-0492B64851B3}"/>
          </ac:picMkLst>
        </pc:picChg>
        <pc:picChg chg="mod">
          <ac:chgData name="Wendy Goldband" userId="c0b92313-3ded-4a97-a2ef-f7544b7c12c0" providerId="ADAL" clId="{C60DEA17-F834-4E3F-B7D8-E0C3018ECA72}" dt="2023-10-06T23:49:17.191" v="6205" actId="962"/>
          <ac:picMkLst>
            <pc:docMk/>
            <pc:sldMk cId="2486660194" sldId="319"/>
            <ac:picMk id="10" creationId="{82F2B51C-0165-4A4D-BA83-00B48CD49EF7}"/>
          </ac:picMkLst>
        </pc:picChg>
      </pc:sldChg>
      <pc:sldChg chg="modSp mod ord">
        <pc:chgData name="Wendy Goldband" userId="c0b92313-3ded-4a97-a2ef-f7544b7c12c0" providerId="ADAL" clId="{C60DEA17-F834-4E3F-B7D8-E0C3018ECA72}" dt="2023-10-06T23:50:02.700" v="6261" actId="962"/>
        <pc:sldMkLst>
          <pc:docMk/>
          <pc:sldMk cId="3066981637" sldId="320"/>
        </pc:sldMkLst>
        <pc:spChg chg="mod">
          <ac:chgData name="Wendy Goldband" userId="c0b92313-3ded-4a97-a2ef-f7544b7c12c0" providerId="ADAL" clId="{C60DEA17-F834-4E3F-B7D8-E0C3018ECA72}" dt="2023-10-06T23:50:02.700" v="6261" actId="962"/>
          <ac:spMkLst>
            <pc:docMk/>
            <pc:sldMk cId="3066981637" sldId="320"/>
            <ac:spMk id="9" creationId="{6E0DCEA0-E588-4E81-809F-B2664356D8F5}"/>
          </ac:spMkLst>
        </pc:spChg>
        <pc:spChg chg="mod">
          <ac:chgData name="Wendy Goldband" userId="c0b92313-3ded-4a97-a2ef-f7544b7c12c0" providerId="ADAL" clId="{C60DEA17-F834-4E3F-B7D8-E0C3018ECA72}" dt="2023-10-06T23:49:48.074" v="6249" actId="962"/>
          <ac:spMkLst>
            <pc:docMk/>
            <pc:sldMk cId="3066981637" sldId="320"/>
            <ac:spMk id="11" creationId="{DB9C253D-7E1A-4B81-BFCB-7CCC27CDA956}"/>
          </ac:spMkLst>
        </pc:spChg>
      </pc:sldChg>
      <pc:sldChg chg="ord">
        <pc:chgData name="Wendy Goldband" userId="c0b92313-3ded-4a97-a2ef-f7544b7c12c0" providerId="ADAL" clId="{C60DEA17-F834-4E3F-B7D8-E0C3018ECA72}" dt="2023-10-06T23:46:31.597" v="5681"/>
        <pc:sldMkLst>
          <pc:docMk/>
          <pc:sldMk cId="1819452441" sldId="321"/>
        </pc:sldMkLst>
      </pc:sldChg>
      <pc:sldChg chg="modSp mod">
        <pc:chgData name="Wendy Goldband" userId="c0b92313-3ded-4a97-a2ef-f7544b7c12c0" providerId="ADAL" clId="{C60DEA17-F834-4E3F-B7D8-E0C3018ECA72}" dt="2023-10-06T23:51:35.961" v="6468" actId="962"/>
        <pc:sldMkLst>
          <pc:docMk/>
          <pc:sldMk cId="1172311531" sldId="325"/>
        </pc:sldMkLst>
        <pc:spChg chg="mod">
          <ac:chgData name="Wendy Goldband" userId="c0b92313-3ded-4a97-a2ef-f7544b7c12c0" providerId="ADAL" clId="{C60DEA17-F834-4E3F-B7D8-E0C3018ECA72}" dt="2023-10-06T23:50:56.484" v="6352" actId="962"/>
          <ac:spMkLst>
            <pc:docMk/>
            <pc:sldMk cId="1172311531" sldId="325"/>
            <ac:spMk id="14" creationId="{4C1BEA0A-4709-49A9-AB88-BBDA1453A4E2}"/>
          </ac:spMkLst>
        </pc:spChg>
        <pc:picChg chg="mod">
          <ac:chgData name="Wendy Goldband" userId="c0b92313-3ded-4a97-a2ef-f7544b7c12c0" providerId="ADAL" clId="{C60DEA17-F834-4E3F-B7D8-E0C3018ECA72}" dt="2023-10-06T23:50:40.703" v="6276" actId="962"/>
          <ac:picMkLst>
            <pc:docMk/>
            <pc:sldMk cId="1172311531" sldId="325"/>
            <ac:picMk id="7" creationId="{5D5E6BD9-4B58-4759-9455-7D29F0A724E3}"/>
          </ac:picMkLst>
        </pc:picChg>
        <pc:picChg chg="mod">
          <ac:chgData name="Wendy Goldband" userId="c0b92313-3ded-4a97-a2ef-f7544b7c12c0" providerId="ADAL" clId="{C60DEA17-F834-4E3F-B7D8-E0C3018ECA72}" dt="2023-10-06T23:51:35.961" v="6468" actId="962"/>
          <ac:picMkLst>
            <pc:docMk/>
            <pc:sldMk cId="1172311531" sldId="325"/>
            <ac:picMk id="8" creationId="{7E708541-5796-43EF-A412-9B3DC84DAA59}"/>
          </ac:picMkLst>
        </pc:picChg>
        <pc:picChg chg="mod">
          <ac:chgData name="Wendy Goldband" userId="c0b92313-3ded-4a97-a2ef-f7544b7c12c0" providerId="ADAL" clId="{C60DEA17-F834-4E3F-B7D8-E0C3018ECA72}" dt="2023-10-06T23:51:20.368" v="6442" actId="962"/>
          <ac:picMkLst>
            <pc:docMk/>
            <pc:sldMk cId="1172311531" sldId="325"/>
            <ac:picMk id="10" creationId="{7FA3CA91-9266-42FC-AA16-8154B3BF9348}"/>
          </ac:picMkLst>
        </pc:picChg>
      </pc:sldChg>
      <pc:sldChg chg="modSp mod">
        <pc:chgData name="Wendy Goldband" userId="c0b92313-3ded-4a97-a2ef-f7544b7c12c0" providerId="ADAL" clId="{C60DEA17-F834-4E3F-B7D8-E0C3018ECA72}" dt="2023-10-06T16:58:10.131" v="1700" actId="962"/>
        <pc:sldMkLst>
          <pc:docMk/>
          <pc:sldMk cId="2312031800" sldId="326"/>
        </pc:sldMkLst>
        <pc:picChg chg="mod">
          <ac:chgData name="Wendy Goldband" userId="c0b92313-3ded-4a97-a2ef-f7544b7c12c0" providerId="ADAL" clId="{C60DEA17-F834-4E3F-B7D8-E0C3018ECA72}" dt="2023-10-06T16:58:10.131" v="1700" actId="962"/>
          <ac:picMkLst>
            <pc:docMk/>
            <pc:sldMk cId="2312031800" sldId="326"/>
            <ac:picMk id="25" creationId="{AC47A077-93C9-4CF2-974C-90E786914AD4}"/>
          </ac:picMkLst>
        </pc:picChg>
      </pc:sldChg>
      <pc:sldChg chg="modSp mod">
        <pc:chgData name="Wendy Goldband" userId="c0b92313-3ded-4a97-a2ef-f7544b7c12c0" providerId="ADAL" clId="{C60DEA17-F834-4E3F-B7D8-E0C3018ECA72}" dt="2023-10-06T23:52:53.791" v="6676" actId="962"/>
        <pc:sldMkLst>
          <pc:docMk/>
          <pc:sldMk cId="2954759069" sldId="328"/>
        </pc:sldMkLst>
        <pc:spChg chg="mod">
          <ac:chgData name="Wendy Goldband" userId="c0b92313-3ded-4a97-a2ef-f7544b7c12c0" providerId="ADAL" clId="{C60DEA17-F834-4E3F-B7D8-E0C3018ECA72}" dt="2023-10-06T23:51:48.548" v="6478" actId="962"/>
          <ac:spMkLst>
            <pc:docMk/>
            <pc:sldMk cId="2954759069" sldId="328"/>
            <ac:spMk id="14" creationId="{4C1BEA0A-4709-49A9-AB88-BBDA1453A4E2}"/>
          </ac:spMkLst>
        </pc:spChg>
        <pc:picChg chg="mod">
          <ac:chgData name="Wendy Goldband" userId="c0b92313-3ded-4a97-a2ef-f7544b7c12c0" providerId="ADAL" clId="{C60DEA17-F834-4E3F-B7D8-E0C3018ECA72}" dt="2023-10-06T23:52:25.287" v="6626" actId="962"/>
          <ac:picMkLst>
            <pc:docMk/>
            <pc:sldMk cId="2954759069" sldId="328"/>
            <ac:picMk id="11" creationId="{ECFD115C-1C41-4F02-8742-E8D5ABACAFED}"/>
          </ac:picMkLst>
        </pc:picChg>
        <pc:picChg chg="mod">
          <ac:chgData name="Wendy Goldband" userId="c0b92313-3ded-4a97-a2ef-f7544b7c12c0" providerId="ADAL" clId="{C60DEA17-F834-4E3F-B7D8-E0C3018ECA72}" dt="2023-10-06T23:52:53.791" v="6676" actId="962"/>
          <ac:picMkLst>
            <pc:docMk/>
            <pc:sldMk cId="2954759069" sldId="328"/>
            <ac:picMk id="13" creationId="{B2693564-4AD2-4F5A-AEAB-C538E6F4D4AE}"/>
          </ac:picMkLst>
        </pc:picChg>
      </pc:sldChg>
      <pc:sldChg chg="modSp mod">
        <pc:chgData name="Wendy Goldband" userId="c0b92313-3ded-4a97-a2ef-f7544b7c12c0" providerId="ADAL" clId="{C60DEA17-F834-4E3F-B7D8-E0C3018ECA72}" dt="2023-10-06T23:53:08.975" v="6708" actId="962"/>
        <pc:sldMkLst>
          <pc:docMk/>
          <pc:sldMk cId="2553803011" sldId="329"/>
        </pc:sldMkLst>
        <pc:picChg chg="mod">
          <ac:chgData name="Wendy Goldband" userId="c0b92313-3ded-4a97-a2ef-f7544b7c12c0" providerId="ADAL" clId="{C60DEA17-F834-4E3F-B7D8-E0C3018ECA72}" dt="2023-10-06T23:53:08.975" v="6708" actId="962"/>
          <ac:picMkLst>
            <pc:docMk/>
            <pc:sldMk cId="2553803011" sldId="329"/>
            <ac:picMk id="5" creationId="{A3ECD5C8-C184-419F-8EBE-45AC21502FD2}"/>
          </ac:picMkLst>
        </pc:picChg>
      </pc:sldChg>
      <pc:sldChg chg="modSp mod">
        <pc:chgData name="Wendy Goldband" userId="c0b92313-3ded-4a97-a2ef-f7544b7c12c0" providerId="ADAL" clId="{C60DEA17-F834-4E3F-B7D8-E0C3018ECA72}" dt="2023-10-06T23:53:42.821" v="6936" actId="962"/>
        <pc:sldMkLst>
          <pc:docMk/>
          <pc:sldMk cId="1527095528" sldId="331"/>
        </pc:sldMkLst>
        <pc:grpChg chg="mod">
          <ac:chgData name="Wendy Goldband" userId="c0b92313-3ded-4a97-a2ef-f7544b7c12c0" providerId="ADAL" clId="{C60DEA17-F834-4E3F-B7D8-E0C3018ECA72}" dt="2023-10-06T23:53:27.871" v="6824" actId="962"/>
          <ac:grpSpMkLst>
            <pc:docMk/>
            <pc:sldMk cId="1527095528" sldId="331"/>
            <ac:grpSpMk id="2" creationId="{AF760196-B1E3-433E-9805-8788EB819569}"/>
          </ac:grpSpMkLst>
        </pc:grpChg>
        <pc:picChg chg="mod">
          <ac:chgData name="Wendy Goldband" userId="c0b92313-3ded-4a97-a2ef-f7544b7c12c0" providerId="ADAL" clId="{C60DEA17-F834-4E3F-B7D8-E0C3018ECA72}" dt="2023-10-06T23:53:42.821" v="6936" actId="962"/>
          <ac:picMkLst>
            <pc:docMk/>
            <pc:sldMk cId="1527095528" sldId="331"/>
            <ac:picMk id="7" creationId="{A20AC37B-1B6E-42C5-BADC-E323C1E39EC3}"/>
          </ac:picMkLst>
        </pc:picChg>
      </pc:sldChg>
      <pc:sldChg chg="modSp mod">
        <pc:chgData name="Wendy Goldband" userId="c0b92313-3ded-4a97-a2ef-f7544b7c12c0" providerId="ADAL" clId="{C60DEA17-F834-4E3F-B7D8-E0C3018ECA72}" dt="2023-10-06T23:54:27.451" v="7006" actId="962"/>
        <pc:sldMkLst>
          <pc:docMk/>
          <pc:sldMk cId="4261452900" sldId="332"/>
        </pc:sldMkLst>
        <pc:spChg chg="mod">
          <ac:chgData name="Wendy Goldband" userId="c0b92313-3ded-4a97-a2ef-f7544b7c12c0" providerId="ADAL" clId="{C60DEA17-F834-4E3F-B7D8-E0C3018ECA72}" dt="2023-10-06T23:54:10.579" v="7000" actId="962"/>
          <ac:spMkLst>
            <pc:docMk/>
            <pc:sldMk cId="4261452900" sldId="332"/>
            <ac:spMk id="3" creationId="{8173B882-40F3-4745-94B6-C1BC9A960B52}"/>
          </ac:spMkLst>
        </pc:spChg>
        <pc:picChg chg="mod">
          <ac:chgData name="Wendy Goldband" userId="c0b92313-3ded-4a97-a2ef-f7544b7c12c0" providerId="ADAL" clId="{C60DEA17-F834-4E3F-B7D8-E0C3018ECA72}" dt="2023-10-06T23:54:27.451" v="7006" actId="962"/>
          <ac:picMkLst>
            <pc:docMk/>
            <pc:sldMk cId="4261452900" sldId="332"/>
            <ac:picMk id="11" creationId="{31890D0B-EADC-4D0B-9A9C-91DD84228887}"/>
          </ac:picMkLst>
        </pc:picChg>
      </pc:sldChg>
      <pc:sldChg chg="modSp mod">
        <pc:chgData name="Wendy Goldband" userId="c0b92313-3ded-4a97-a2ef-f7544b7c12c0" providerId="ADAL" clId="{C60DEA17-F834-4E3F-B7D8-E0C3018ECA72}" dt="2023-10-06T23:54:40.270" v="7016" actId="962"/>
        <pc:sldMkLst>
          <pc:docMk/>
          <pc:sldMk cId="1654607649" sldId="339"/>
        </pc:sldMkLst>
        <pc:spChg chg="mod">
          <ac:chgData name="Wendy Goldband" userId="c0b92313-3ded-4a97-a2ef-f7544b7c12c0" providerId="ADAL" clId="{C60DEA17-F834-4E3F-B7D8-E0C3018ECA72}" dt="2023-10-06T23:54:40.270" v="7016" actId="962"/>
          <ac:spMkLst>
            <pc:docMk/>
            <pc:sldMk cId="1654607649" sldId="339"/>
            <ac:spMk id="3" creationId="{2BE149B0-090B-47CF-A970-D8A08B1E657B}"/>
          </ac:spMkLst>
        </pc:spChg>
      </pc:sldChg>
      <pc:sldChg chg="modSp mod">
        <pc:chgData name="Wendy Goldband" userId="c0b92313-3ded-4a97-a2ef-f7544b7c12c0" providerId="ADAL" clId="{C60DEA17-F834-4E3F-B7D8-E0C3018ECA72}" dt="2023-10-06T16:56:59.619" v="1352" actId="962"/>
        <pc:sldMkLst>
          <pc:docMk/>
          <pc:sldMk cId="1300780307" sldId="343"/>
        </pc:sldMkLst>
        <pc:grpChg chg="mod">
          <ac:chgData name="Wendy Goldband" userId="c0b92313-3ded-4a97-a2ef-f7544b7c12c0" providerId="ADAL" clId="{C60DEA17-F834-4E3F-B7D8-E0C3018ECA72}" dt="2023-10-06T16:56:59.619" v="1352" actId="962"/>
          <ac:grpSpMkLst>
            <pc:docMk/>
            <pc:sldMk cId="1300780307" sldId="343"/>
            <ac:grpSpMk id="12" creationId="{682EE1EC-6DDD-4AC9-BC3B-9D1953B53981}"/>
          </ac:grpSpMkLst>
        </pc:grpChg>
      </pc:sldChg>
      <pc:sldChg chg="modSp mod">
        <pc:chgData name="Wendy Goldband" userId="c0b92313-3ded-4a97-a2ef-f7544b7c12c0" providerId="ADAL" clId="{C60DEA17-F834-4E3F-B7D8-E0C3018ECA72}" dt="2023-10-06T16:57:45.161" v="1524" actId="962"/>
        <pc:sldMkLst>
          <pc:docMk/>
          <pc:sldMk cId="719918261" sldId="344"/>
        </pc:sldMkLst>
        <pc:spChg chg="mod">
          <ac:chgData name="Wendy Goldband" userId="c0b92313-3ded-4a97-a2ef-f7544b7c12c0" providerId="ADAL" clId="{C60DEA17-F834-4E3F-B7D8-E0C3018ECA72}" dt="2023-10-06T16:57:19.943" v="1406" actId="962"/>
          <ac:spMkLst>
            <pc:docMk/>
            <pc:sldMk cId="719918261" sldId="344"/>
            <ac:spMk id="5" creationId="{92E697F6-01E0-4E0D-8FD3-5C61D1F2052E}"/>
          </ac:spMkLst>
        </pc:spChg>
        <pc:picChg chg="mod">
          <ac:chgData name="Wendy Goldband" userId="c0b92313-3ded-4a97-a2ef-f7544b7c12c0" providerId="ADAL" clId="{C60DEA17-F834-4E3F-B7D8-E0C3018ECA72}" dt="2023-10-06T16:57:45.161" v="1524" actId="962"/>
          <ac:picMkLst>
            <pc:docMk/>
            <pc:sldMk cId="719918261" sldId="344"/>
            <ac:picMk id="11" creationId="{E2651242-1EEA-4A60-BFC6-C23455E3513C}"/>
          </ac:picMkLst>
        </pc:picChg>
      </pc:sldChg>
      <pc:sldChg chg="modSp mod">
        <pc:chgData name="Wendy Goldband" userId="c0b92313-3ded-4a97-a2ef-f7544b7c12c0" providerId="ADAL" clId="{C60DEA17-F834-4E3F-B7D8-E0C3018ECA72}" dt="2023-10-06T23:55:31.534" v="7186" actId="962"/>
        <pc:sldMkLst>
          <pc:docMk/>
          <pc:sldMk cId="2139055639" sldId="345"/>
        </pc:sldMkLst>
        <pc:spChg chg="mod">
          <ac:chgData name="Wendy Goldband" userId="c0b92313-3ded-4a97-a2ef-f7544b7c12c0" providerId="ADAL" clId="{C60DEA17-F834-4E3F-B7D8-E0C3018ECA72}" dt="2023-10-06T23:55:31.534" v="7186" actId="962"/>
          <ac:spMkLst>
            <pc:docMk/>
            <pc:sldMk cId="2139055639" sldId="345"/>
            <ac:spMk id="12" creationId="{9D40A5BB-C55A-4B9E-A0BA-B1B90478E4B9}"/>
          </ac:spMkLst>
        </pc:spChg>
      </pc:sldChg>
      <pc:sldChg chg="modSp mod">
        <pc:chgData name="Wendy Goldband" userId="c0b92313-3ded-4a97-a2ef-f7544b7c12c0" providerId="ADAL" clId="{C60DEA17-F834-4E3F-B7D8-E0C3018ECA72}" dt="2023-10-06T23:56:05.975" v="7220" actId="962"/>
        <pc:sldMkLst>
          <pc:docMk/>
          <pc:sldMk cId="3730664498" sldId="346"/>
        </pc:sldMkLst>
        <pc:spChg chg="mod">
          <ac:chgData name="Wendy Goldband" userId="c0b92313-3ded-4a97-a2ef-f7544b7c12c0" providerId="ADAL" clId="{C60DEA17-F834-4E3F-B7D8-E0C3018ECA72}" dt="2023-10-06T23:56:05.975" v="7220" actId="962"/>
          <ac:spMkLst>
            <pc:docMk/>
            <pc:sldMk cId="3730664498" sldId="346"/>
            <ac:spMk id="12" creationId="{9D40A5BB-C55A-4B9E-A0BA-B1B90478E4B9}"/>
          </ac:spMkLst>
        </pc:spChg>
      </pc:sldChg>
      <pc:sldChg chg="modSp mod">
        <pc:chgData name="Wendy Goldband" userId="c0b92313-3ded-4a97-a2ef-f7544b7c12c0" providerId="ADAL" clId="{C60DEA17-F834-4E3F-B7D8-E0C3018ECA72}" dt="2023-10-06T23:56:50.705" v="7416" actId="962"/>
        <pc:sldMkLst>
          <pc:docMk/>
          <pc:sldMk cId="1660785570" sldId="347"/>
        </pc:sldMkLst>
        <pc:spChg chg="mod">
          <ac:chgData name="Wendy Goldband" userId="c0b92313-3ded-4a97-a2ef-f7544b7c12c0" providerId="ADAL" clId="{C60DEA17-F834-4E3F-B7D8-E0C3018ECA72}" dt="2023-10-06T23:56:50.705" v="7416" actId="962"/>
          <ac:spMkLst>
            <pc:docMk/>
            <pc:sldMk cId="1660785570" sldId="347"/>
            <ac:spMk id="12" creationId="{9D40A5BB-C55A-4B9E-A0BA-B1B90478E4B9}"/>
          </ac:spMkLst>
        </pc:spChg>
      </pc:sldChg>
      <pc:sldChg chg="modSp mod">
        <pc:chgData name="Wendy Goldband" userId="c0b92313-3ded-4a97-a2ef-f7544b7c12c0" providerId="ADAL" clId="{C60DEA17-F834-4E3F-B7D8-E0C3018ECA72}" dt="2023-10-06T23:57:10.334" v="7472" actId="962"/>
        <pc:sldMkLst>
          <pc:docMk/>
          <pc:sldMk cId="2410721929" sldId="348"/>
        </pc:sldMkLst>
        <pc:spChg chg="mod">
          <ac:chgData name="Wendy Goldband" userId="c0b92313-3ded-4a97-a2ef-f7544b7c12c0" providerId="ADAL" clId="{C60DEA17-F834-4E3F-B7D8-E0C3018ECA72}" dt="2023-10-06T23:57:10.334" v="7472" actId="962"/>
          <ac:spMkLst>
            <pc:docMk/>
            <pc:sldMk cId="2410721929" sldId="348"/>
            <ac:spMk id="12" creationId="{9D40A5BB-C55A-4B9E-A0BA-B1B90478E4B9}"/>
          </ac:spMkLst>
        </pc:spChg>
      </pc:sldChg>
      <pc:sldChg chg="modSp mod">
        <pc:chgData name="Wendy Goldband" userId="c0b92313-3ded-4a97-a2ef-f7544b7c12c0" providerId="ADAL" clId="{C60DEA17-F834-4E3F-B7D8-E0C3018ECA72}" dt="2023-10-06T23:57:27.924" v="7488" actId="962"/>
        <pc:sldMkLst>
          <pc:docMk/>
          <pc:sldMk cId="899105267" sldId="349"/>
        </pc:sldMkLst>
        <pc:spChg chg="mod">
          <ac:chgData name="Wendy Goldband" userId="c0b92313-3ded-4a97-a2ef-f7544b7c12c0" providerId="ADAL" clId="{C60DEA17-F834-4E3F-B7D8-E0C3018ECA72}" dt="2023-10-06T23:57:27.924" v="7488" actId="962"/>
          <ac:spMkLst>
            <pc:docMk/>
            <pc:sldMk cId="899105267" sldId="349"/>
            <ac:spMk id="12" creationId="{9D40A5BB-C55A-4B9E-A0BA-B1B90478E4B9}"/>
          </ac:spMkLst>
        </pc:spChg>
      </pc:sldChg>
      <pc:sldChg chg="add">
        <pc:chgData name="Wendy Goldband" userId="c0b92313-3ded-4a97-a2ef-f7544b7c12c0" providerId="ADAL" clId="{C60DEA17-F834-4E3F-B7D8-E0C3018ECA72}" dt="2023-10-19T14:44:45.746" v="7489" actId="2890"/>
        <pc:sldMkLst>
          <pc:docMk/>
          <pc:sldMk cId="4057808133" sldId="353"/>
        </pc:sldMkLst>
      </pc:sldChg>
      <pc:sldChg chg="addSp delSp modSp new mod setBg modNotesTx">
        <pc:chgData name="Wendy Goldband" userId="c0b92313-3ded-4a97-a2ef-f7544b7c12c0" providerId="ADAL" clId="{C60DEA17-F834-4E3F-B7D8-E0C3018ECA72}" dt="2023-10-19T16:54:43.926" v="7938" actId="255"/>
        <pc:sldMkLst>
          <pc:docMk/>
          <pc:sldMk cId="4199282066" sldId="354"/>
        </pc:sldMkLst>
        <pc:spChg chg="del mod">
          <ac:chgData name="Wendy Goldband" userId="c0b92313-3ded-4a97-a2ef-f7544b7c12c0" providerId="ADAL" clId="{C60DEA17-F834-4E3F-B7D8-E0C3018ECA72}" dt="2023-10-19T16:53:15.748" v="7903" actId="22"/>
          <ac:spMkLst>
            <pc:docMk/>
            <pc:sldMk cId="4199282066" sldId="354"/>
            <ac:spMk id="2" creationId="{0B599A78-40DD-5A23-5BFF-F7F6E5BCD878}"/>
          </ac:spMkLst>
        </pc:spChg>
        <pc:spChg chg="add del">
          <ac:chgData name="Wendy Goldband" userId="c0b92313-3ded-4a97-a2ef-f7544b7c12c0" providerId="ADAL" clId="{C60DEA17-F834-4E3F-B7D8-E0C3018ECA72}" dt="2023-10-19T16:53:27.984" v="7907" actId="26606"/>
          <ac:spMkLst>
            <pc:docMk/>
            <pc:sldMk cId="4199282066" sldId="354"/>
            <ac:spMk id="3" creationId="{A1F5A62F-5E86-854C-6DB2-B004AC240C9E}"/>
          </ac:spMkLst>
        </pc:spChg>
        <pc:spChg chg="mod">
          <ac:chgData name="Wendy Goldband" userId="c0b92313-3ded-4a97-a2ef-f7544b7c12c0" providerId="ADAL" clId="{C60DEA17-F834-4E3F-B7D8-E0C3018ECA72}" dt="2023-10-19T16:53:27.984" v="7907" actId="26606"/>
          <ac:spMkLst>
            <pc:docMk/>
            <pc:sldMk cId="4199282066" sldId="354"/>
            <ac:spMk id="4" creationId="{76AAFDD7-AA0F-51EB-8546-17F414FC2FE1}"/>
          </ac:spMkLst>
        </pc:spChg>
        <pc:spChg chg="add">
          <ac:chgData name="Wendy Goldband" userId="c0b92313-3ded-4a97-a2ef-f7544b7c12c0" providerId="ADAL" clId="{C60DEA17-F834-4E3F-B7D8-E0C3018ECA72}" dt="2023-10-19T16:53:27.984" v="7907" actId="26606"/>
          <ac:spMkLst>
            <pc:docMk/>
            <pc:sldMk cId="4199282066" sldId="354"/>
            <ac:spMk id="8" creationId="{42A4FC2C-047E-45A5-965D-8E1E3BF09BC6}"/>
          </ac:spMkLst>
        </pc:spChg>
        <pc:spChg chg="add del">
          <ac:chgData name="Wendy Goldband" userId="c0b92313-3ded-4a97-a2ef-f7544b7c12c0" providerId="ADAL" clId="{C60DEA17-F834-4E3F-B7D8-E0C3018ECA72}" dt="2023-10-19T16:53:25.758" v="7906" actId="26606"/>
          <ac:spMkLst>
            <pc:docMk/>
            <pc:sldMk cId="4199282066" sldId="354"/>
            <ac:spMk id="11" creationId="{42A4FC2C-047E-45A5-965D-8E1E3BF09BC6}"/>
          </ac:spMkLst>
        </pc:spChg>
        <pc:picChg chg="add mod ord">
          <ac:chgData name="Wendy Goldband" userId="c0b92313-3ded-4a97-a2ef-f7544b7c12c0" providerId="ADAL" clId="{C60DEA17-F834-4E3F-B7D8-E0C3018ECA72}" dt="2023-10-19T16:53:52.978" v="7908"/>
          <ac:picMkLst>
            <pc:docMk/>
            <pc:sldMk cId="4199282066" sldId="354"/>
            <ac:picMk id="6" creationId="{904ADC4B-B1C4-7122-32E8-13B121F0E034}"/>
          </ac:picMkLst>
        </pc:picChg>
      </pc:sldChg>
    </pc:docChg>
  </pc:docChgLst>
  <pc:docChgLst>
    <pc:chgData name="Wendy Goldband" userId="c0b92313-3ded-4a97-a2ef-f7544b7c12c0" providerId="ADAL" clId="{E727FBE8-DFB9-42E8-B3DD-EBFA3C4E32D8}"/>
    <pc:docChg chg="undo redo custSel addSld delSld modSld modSection">
      <pc:chgData name="Wendy Goldband" userId="c0b92313-3ded-4a97-a2ef-f7544b7c12c0" providerId="ADAL" clId="{E727FBE8-DFB9-42E8-B3DD-EBFA3C4E32D8}" dt="2023-11-28T18:33:07.207" v="565" actId="113"/>
      <pc:docMkLst>
        <pc:docMk/>
      </pc:docMkLst>
      <pc:sldChg chg="modSp mod">
        <pc:chgData name="Wendy Goldband" userId="c0b92313-3ded-4a97-a2ef-f7544b7c12c0" providerId="ADAL" clId="{E727FBE8-DFB9-42E8-B3DD-EBFA3C4E32D8}" dt="2023-11-28T18:33:07.207" v="565" actId="113"/>
        <pc:sldMkLst>
          <pc:docMk/>
          <pc:sldMk cId="1471038117" sldId="272"/>
        </pc:sldMkLst>
        <pc:spChg chg="mod">
          <ac:chgData name="Wendy Goldband" userId="c0b92313-3ded-4a97-a2ef-f7544b7c12c0" providerId="ADAL" clId="{E727FBE8-DFB9-42E8-B3DD-EBFA3C4E32D8}" dt="2023-11-28T18:33:07.207" v="565" actId="113"/>
          <ac:spMkLst>
            <pc:docMk/>
            <pc:sldMk cId="1471038117" sldId="272"/>
            <ac:spMk id="10" creationId="{A2423E68-B444-4B9B-B5DD-CB21A6D757F5}"/>
          </ac:spMkLst>
        </pc:spChg>
      </pc:sldChg>
      <pc:sldChg chg="delSp modSp mod">
        <pc:chgData name="Wendy Goldband" userId="c0b92313-3ded-4a97-a2ef-f7544b7c12c0" providerId="ADAL" clId="{E727FBE8-DFB9-42E8-B3DD-EBFA3C4E32D8}" dt="2023-11-27T14:45:15.468" v="19" actId="478"/>
        <pc:sldMkLst>
          <pc:docMk/>
          <pc:sldMk cId="905354092" sldId="273"/>
        </pc:sldMkLst>
        <pc:spChg chg="mod">
          <ac:chgData name="Wendy Goldband" userId="c0b92313-3ded-4a97-a2ef-f7544b7c12c0" providerId="ADAL" clId="{E727FBE8-DFB9-42E8-B3DD-EBFA3C4E32D8}" dt="2023-11-27T14:45:06.518" v="18" actId="27636"/>
          <ac:spMkLst>
            <pc:docMk/>
            <pc:sldMk cId="905354092" sldId="273"/>
            <ac:spMk id="2" creationId="{5B453722-B3AD-4B0D-A32D-EDF3F43CF0BE}"/>
          </ac:spMkLst>
        </pc:spChg>
        <pc:spChg chg="del">
          <ac:chgData name="Wendy Goldband" userId="c0b92313-3ded-4a97-a2ef-f7544b7c12c0" providerId="ADAL" clId="{E727FBE8-DFB9-42E8-B3DD-EBFA3C4E32D8}" dt="2023-11-27T14:45:15.468" v="19" actId="478"/>
          <ac:spMkLst>
            <pc:docMk/>
            <pc:sldMk cId="905354092" sldId="273"/>
            <ac:spMk id="5" creationId="{8B8BEC65-90FA-E98E-9A7F-5D936DFE69DF}"/>
          </ac:spMkLst>
        </pc:spChg>
      </pc:sldChg>
      <pc:sldChg chg="modSp mod">
        <pc:chgData name="Wendy Goldband" userId="c0b92313-3ded-4a97-a2ef-f7544b7c12c0" providerId="ADAL" clId="{E727FBE8-DFB9-42E8-B3DD-EBFA3C4E32D8}" dt="2023-11-27T15:02:05.724" v="265" actId="20577"/>
        <pc:sldMkLst>
          <pc:docMk/>
          <pc:sldMk cId="230504741" sldId="277"/>
        </pc:sldMkLst>
        <pc:spChg chg="mod">
          <ac:chgData name="Wendy Goldband" userId="c0b92313-3ded-4a97-a2ef-f7544b7c12c0" providerId="ADAL" clId="{E727FBE8-DFB9-42E8-B3DD-EBFA3C4E32D8}" dt="2023-11-27T15:02:05.724" v="265" actId="20577"/>
          <ac:spMkLst>
            <pc:docMk/>
            <pc:sldMk cId="230504741" sldId="277"/>
            <ac:spMk id="2" creationId="{00120DFD-7045-4618-A1F8-8B6FB9FAC190}"/>
          </ac:spMkLst>
        </pc:spChg>
      </pc:sldChg>
      <pc:sldChg chg="addSp delSp modSp mod">
        <pc:chgData name="Wendy Goldband" userId="c0b92313-3ded-4a97-a2ef-f7544b7c12c0" providerId="ADAL" clId="{E727FBE8-DFB9-42E8-B3DD-EBFA3C4E32D8}" dt="2023-11-28T17:52:10.672" v="550" actId="164"/>
        <pc:sldMkLst>
          <pc:docMk/>
          <pc:sldMk cId="573907514" sldId="286"/>
        </pc:sldMkLst>
        <pc:spChg chg="mod">
          <ac:chgData name="Wendy Goldband" userId="c0b92313-3ded-4a97-a2ef-f7544b7c12c0" providerId="ADAL" clId="{E727FBE8-DFB9-42E8-B3DD-EBFA3C4E32D8}" dt="2023-11-28T17:50:57.908" v="515" actId="113"/>
          <ac:spMkLst>
            <pc:docMk/>
            <pc:sldMk cId="573907514" sldId="286"/>
            <ac:spMk id="2" creationId="{5B453722-B3AD-4B0D-A32D-EDF3F43CF0BE}"/>
          </ac:spMkLst>
        </pc:spChg>
        <pc:spChg chg="mod">
          <ac:chgData name="Wendy Goldband" userId="c0b92313-3ded-4a97-a2ef-f7544b7c12c0" providerId="ADAL" clId="{E727FBE8-DFB9-42E8-B3DD-EBFA3C4E32D8}" dt="2023-11-27T15:00:01.220" v="230" actId="27636"/>
          <ac:spMkLst>
            <pc:docMk/>
            <pc:sldMk cId="573907514" sldId="286"/>
            <ac:spMk id="3" creationId="{0BACA41D-B170-45B6-AD52-257948AA38C7}"/>
          </ac:spMkLst>
        </pc:spChg>
        <pc:spChg chg="add mod">
          <ac:chgData name="Wendy Goldband" userId="c0b92313-3ded-4a97-a2ef-f7544b7c12c0" providerId="ADAL" clId="{E727FBE8-DFB9-42E8-B3DD-EBFA3C4E32D8}" dt="2023-11-28T17:52:05.828" v="549" actId="164"/>
          <ac:spMkLst>
            <pc:docMk/>
            <pc:sldMk cId="573907514" sldId="286"/>
            <ac:spMk id="5" creationId="{06D98D1C-F356-7ABB-3C17-8B600A696847}"/>
          </ac:spMkLst>
        </pc:spChg>
        <pc:spChg chg="add mod">
          <ac:chgData name="Wendy Goldband" userId="c0b92313-3ded-4a97-a2ef-f7544b7c12c0" providerId="ADAL" clId="{E727FBE8-DFB9-42E8-B3DD-EBFA3C4E32D8}" dt="2023-11-28T17:52:05.828" v="549" actId="164"/>
          <ac:spMkLst>
            <pc:docMk/>
            <pc:sldMk cId="573907514" sldId="286"/>
            <ac:spMk id="7" creationId="{2AC502EA-2CDF-D017-A895-66BAA485910D}"/>
          </ac:spMkLst>
        </pc:spChg>
        <pc:spChg chg="del">
          <ac:chgData name="Wendy Goldband" userId="c0b92313-3ded-4a97-a2ef-f7544b7c12c0" providerId="ADAL" clId="{E727FBE8-DFB9-42E8-B3DD-EBFA3C4E32D8}" dt="2023-11-27T15:01:03.344" v="245" actId="478"/>
          <ac:spMkLst>
            <pc:docMk/>
            <pc:sldMk cId="573907514" sldId="286"/>
            <ac:spMk id="7" creationId="{8523EE8C-7FFE-6B0A-6F92-7C8F105FC81E}"/>
          </ac:spMkLst>
        </pc:spChg>
        <pc:grpChg chg="add mod">
          <ac:chgData name="Wendy Goldband" userId="c0b92313-3ded-4a97-a2ef-f7544b7c12c0" providerId="ADAL" clId="{E727FBE8-DFB9-42E8-B3DD-EBFA3C4E32D8}" dt="2023-11-28T17:52:10.672" v="550" actId="164"/>
          <ac:grpSpMkLst>
            <pc:docMk/>
            <pc:sldMk cId="573907514" sldId="286"/>
            <ac:grpSpMk id="12" creationId="{2AFD0018-04E9-69BF-3296-1AD74D1CB679}"/>
          </ac:grpSpMkLst>
        </pc:grpChg>
        <pc:grpChg chg="add mod">
          <ac:chgData name="Wendy Goldband" userId="c0b92313-3ded-4a97-a2ef-f7544b7c12c0" providerId="ADAL" clId="{E727FBE8-DFB9-42E8-B3DD-EBFA3C4E32D8}" dt="2023-11-28T17:52:10.672" v="550" actId="164"/>
          <ac:grpSpMkLst>
            <pc:docMk/>
            <pc:sldMk cId="573907514" sldId="286"/>
            <ac:grpSpMk id="13" creationId="{0EE3700B-8E9C-0BAD-2A84-8C83AF538424}"/>
          </ac:grpSpMkLst>
        </pc:grpChg>
        <pc:picChg chg="mod">
          <ac:chgData name="Wendy Goldband" userId="c0b92313-3ded-4a97-a2ef-f7544b7c12c0" providerId="ADAL" clId="{E727FBE8-DFB9-42E8-B3DD-EBFA3C4E32D8}" dt="2023-11-28T17:52:10.672" v="550" actId="164"/>
          <ac:picMkLst>
            <pc:docMk/>
            <pc:sldMk cId="573907514" sldId="286"/>
            <ac:picMk id="11" creationId="{1C1C0C04-4E35-4B6C-87FE-9F924173AEFC}"/>
          </ac:picMkLst>
        </pc:picChg>
        <pc:cxnChg chg="add mod">
          <ac:chgData name="Wendy Goldband" userId="c0b92313-3ded-4a97-a2ef-f7544b7c12c0" providerId="ADAL" clId="{E727FBE8-DFB9-42E8-B3DD-EBFA3C4E32D8}" dt="2023-11-28T17:52:05.828" v="549" actId="164"/>
          <ac:cxnSpMkLst>
            <pc:docMk/>
            <pc:sldMk cId="573907514" sldId="286"/>
            <ac:cxnSpMk id="10" creationId="{2638783C-C712-6E81-4F4E-AFE60F2774C3}"/>
          </ac:cxnSpMkLst>
        </pc:cxnChg>
      </pc:sldChg>
      <pc:sldChg chg="modSp mod">
        <pc:chgData name="Wendy Goldband" userId="c0b92313-3ded-4a97-a2ef-f7544b7c12c0" providerId="ADAL" clId="{E727FBE8-DFB9-42E8-B3DD-EBFA3C4E32D8}" dt="2023-11-28T17:44:49.432" v="479" actId="20577"/>
        <pc:sldMkLst>
          <pc:docMk/>
          <pc:sldMk cId="565146157" sldId="289"/>
        </pc:sldMkLst>
        <pc:spChg chg="mod">
          <ac:chgData name="Wendy Goldband" userId="c0b92313-3ded-4a97-a2ef-f7544b7c12c0" providerId="ADAL" clId="{E727FBE8-DFB9-42E8-B3DD-EBFA3C4E32D8}" dt="2023-11-28T17:44:49.432" v="479" actId="20577"/>
          <ac:spMkLst>
            <pc:docMk/>
            <pc:sldMk cId="565146157" sldId="289"/>
            <ac:spMk id="2" creationId="{E043F2B3-4F8C-467E-AF8C-9D70D9A198B1}"/>
          </ac:spMkLst>
        </pc:spChg>
      </pc:sldChg>
      <pc:sldChg chg="addSp delSp modSp mod setBg">
        <pc:chgData name="Wendy Goldband" userId="c0b92313-3ded-4a97-a2ef-f7544b7c12c0" providerId="ADAL" clId="{E727FBE8-DFB9-42E8-B3DD-EBFA3C4E32D8}" dt="2023-11-27T15:11:09.385" v="303" actId="14100"/>
        <pc:sldMkLst>
          <pc:docMk/>
          <pc:sldMk cId="1688502786" sldId="290"/>
        </pc:sldMkLst>
        <pc:spChg chg="mod">
          <ac:chgData name="Wendy Goldband" userId="c0b92313-3ded-4a97-a2ef-f7544b7c12c0" providerId="ADAL" clId="{E727FBE8-DFB9-42E8-B3DD-EBFA3C4E32D8}" dt="2023-11-27T15:10:41.799" v="292" actId="26606"/>
          <ac:spMkLst>
            <pc:docMk/>
            <pc:sldMk cId="1688502786" sldId="290"/>
            <ac:spMk id="2" creationId="{4A376EB5-A146-4011-823D-D44FBB753E42}"/>
          </ac:spMkLst>
        </pc:spChg>
        <pc:spChg chg="mod">
          <ac:chgData name="Wendy Goldband" userId="c0b92313-3ded-4a97-a2ef-f7544b7c12c0" providerId="ADAL" clId="{E727FBE8-DFB9-42E8-B3DD-EBFA3C4E32D8}" dt="2023-11-27T15:10:41.799" v="292" actId="26606"/>
          <ac:spMkLst>
            <pc:docMk/>
            <pc:sldMk cId="1688502786" sldId="290"/>
            <ac:spMk id="3" creationId="{08EBB038-61E0-4E85-85C4-7A0DD6C24AC1}"/>
          </ac:spMkLst>
        </pc:spChg>
        <pc:spChg chg="mod">
          <ac:chgData name="Wendy Goldband" userId="c0b92313-3ded-4a97-a2ef-f7544b7c12c0" providerId="ADAL" clId="{E727FBE8-DFB9-42E8-B3DD-EBFA3C4E32D8}" dt="2023-11-27T15:10:41.799" v="292" actId="26606"/>
          <ac:spMkLst>
            <pc:docMk/>
            <pc:sldMk cId="1688502786" sldId="290"/>
            <ac:spMk id="4" creationId="{B699D04B-91F1-4777-AA7F-5A20BBBFC651}"/>
          </ac:spMkLst>
        </pc:spChg>
        <pc:spChg chg="mod">
          <ac:chgData name="Wendy Goldband" userId="c0b92313-3ded-4a97-a2ef-f7544b7c12c0" providerId="ADAL" clId="{E727FBE8-DFB9-42E8-B3DD-EBFA3C4E32D8}" dt="2023-11-27T14:50:03.005" v="101" actId="1076"/>
          <ac:spMkLst>
            <pc:docMk/>
            <pc:sldMk cId="1688502786" sldId="290"/>
            <ac:spMk id="9" creationId="{E4B3589B-53FA-4DAF-99AA-2A9C0C0214DB}"/>
          </ac:spMkLst>
        </pc:spChg>
        <pc:spChg chg="add del">
          <ac:chgData name="Wendy Goldband" userId="c0b92313-3ded-4a97-a2ef-f7544b7c12c0" providerId="ADAL" clId="{E727FBE8-DFB9-42E8-B3DD-EBFA3C4E32D8}" dt="2023-11-27T14:51:06.529" v="114" actId="26606"/>
          <ac:spMkLst>
            <pc:docMk/>
            <pc:sldMk cId="1688502786" sldId="290"/>
            <ac:spMk id="13" creationId="{352BEC0E-22F8-46D0-9632-375DB541B06C}"/>
          </ac:spMkLst>
        </pc:spChg>
        <pc:spChg chg="mod">
          <ac:chgData name="Wendy Goldband" userId="c0b92313-3ded-4a97-a2ef-f7544b7c12c0" providerId="ADAL" clId="{E727FBE8-DFB9-42E8-B3DD-EBFA3C4E32D8}" dt="2023-11-27T14:50:40.403" v="111" actId="1076"/>
          <ac:spMkLst>
            <pc:docMk/>
            <pc:sldMk cId="1688502786" sldId="290"/>
            <ac:spMk id="14" creationId="{6597F9C2-B7CD-59B0-533D-AA5EDD946473}"/>
          </ac:spMkLst>
        </pc:spChg>
        <pc:spChg chg="add del">
          <ac:chgData name="Wendy Goldband" userId="c0b92313-3ded-4a97-a2ef-f7544b7c12c0" providerId="ADAL" clId="{E727FBE8-DFB9-42E8-B3DD-EBFA3C4E32D8}" dt="2023-11-27T14:51:06.529" v="114" actId="26606"/>
          <ac:spMkLst>
            <pc:docMk/>
            <pc:sldMk cId="1688502786" sldId="290"/>
            <ac:spMk id="15" creationId="{3FCFB1DE-0B7E-48CC-BA90-B2AB0889F9D6}"/>
          </ac:spMkLst>
        </pc:spChg>
        <pc:spChg chg="del mod">
          <ac:chgData name="Wendy Goldband" userId="c0b92313-3ded-4a97-a2ef-f7544b7c12c0" providerId="ADAL" clId="{E727FBE8-DFB9-42E8-B3DD-EBFA3C4E32D8}" dt="2023-11-27T14:50:28.781" v="107" actId="478"/>
          <ac:spMkLst>
            <pc:docMk/>
            <pc:sldMk cId="1688502786" sldId="290"/>
            <ac:spMk id="16" creationId="{10CC4452-6D78-82D9-7B2B-BBA998D2FB70}"/>
          </ac:spMkLst>
        </pc:spChg>
        <pc:spChg chg="add del">
          <ac:chgData name="Wendy Goldband" userId="c0b92313-3ded-4a97-a2ef-f7544b7c12c0" providerId="ADAL" clId="{E727FBE8-DFB9-42E8-B3DD-EBFA3C4E32D8}" dt="2023-11-27T14:51:06.512" v="113" actId="26606"/>
          <ac:spMkLst>
            <pc:docMk/>
            <pc:sldMk cId="1688502786" sldId="290"/>
            <ac:spMk id="17" creationId="{2FCEB626-6AB9-45A4-964E-1178CE45D186}"/>
          </ac:spMkLst>
        </pc:spChg>
        <pc:spChg chg="add del">
          <ac:chgData name="Wendy Goldband" userId="c0b92313-3ded-4a97-a2ef-f7544b7c12c0" providerId="ADAL" clId="{E727FBE8-DFB9-42E8-B3DD-EBFA3C4E32D8}" dt="2023-11-27T14:51:06.512" v="113" actId="26606"/>
          <ac:spMkLst>
            <pc:docMk/>
            <pc:sldMk cId="1688502786" sldId="290"/>
            <ac:spMk id="20" creationId="{B85868FD-88B9-4C71-B8D3-B98BC6A82224}"/>
          </ac:spMkLst>
        </pc:spChg>
        <pc:spChg chg="add del">
          <ac:chgData name="Wendy Goldband" userId="c0b92313-3ded-4a97-a2ef-f7544b7c12c0" providerId="ADAL" clId="{E727FBE8-DFB9-42E8-B3DD-EBFA3C4E32D8}" dt="2023-11-27T14:51:06.512" v="113" actId="26606"/>
          <ac:spMkLst>
            <pc:docMk/>
            <pc:sldMk cId="1688502786" sldId="290"/>
            <ac:spMk id="22" creationId="{B194B217-6061-4232-9B8A-7CF4AB7F7231}"/>
          </ac:spMkLst>
        </pc:spChg>
        <pc:spChg chg="add del">
          <ac:chgData name="Wendy Goldband" userId="c0b92313-3ded-4a97-a2ef-f7544b7c12c0" providerId="ADAL" clId="{E727FBE8-DFB9-42E8-B3DD-EBFA3C4E32D8}" dt="2023-11-27T14:51:06.512" v="113" actId="26606"/>
          <ac:spMkLst>
            <pc:docMk/>
            <pc:sldMk cId="1688502786" sldId="290"/>
            <ac:spMk id="26" creationId="{5B615325-3972-496C-A9A8-FFA82A80B236}"/>
          </ac:spMkLst>
        </pc:spChg>
        <pc:spChg chg="add del">
          <ac:chgData name="Wendy Goldband" userId="c0b92313-3ded-4a97-a2ef-f7544b7c12c0" providerId="ADAL" clId="{E727FBE8-DFB9-42E8-B3DD-EBFA3C4E32D8}" dt="2023-11-27T14:51:06.512" v="113" actId="26606"/>
          <ac:spMkLst>
            <pc:docMk/>
            <pc:sldMk cId="1688502786" sldId="290"/>
            <ac:spMk id="28" creationId="{1F638196-314B-4FE4-9D64-43E9DD240741}"/>
          </ac:spMkLst>
        </pc:spChg>
        <pc:spChg chg="add del">
          <ac:chgData name="Wendy Goldband" userId="c0b92313-3ded-4a97-a2ef-f7544b7c12c0" providerId="ADAL" clId="{E727FBE8-DFB9-42E8-B3DD-EBFA3C4E32D8}" dt="2023-11-27T14:51:06.512" v="113" actId="26606"/>
          <ac:spMkLst>
            <pc:docMk/>
            <pc:sldMk cId="1688502786" sldId="290"/>
            <ac:spMk id="30" creationId="{A984C3BE-0DEB-40FD-9890-2DDC970E2195}"/>
          </ac:spMkLst>
        </pc:spChg>
        <pc:spChg chg="add del">
          <ac:chgData name="Wendy Goldband" userId="c0b92313-3ded-4a97-a2ef-f7544b7c12c0" providerId="ADAL" clId="{E727FBE8-DFB9-42E8-B3DD-EBFA3C4E32D8}" dt="2023-11-27T14:51:06.512" v="113" actId="26606"/>
          <ac:spMkLst>
            <pc:docMk/>
            <pc:sldMk cId="1688502786" sldId="290"/>
            <ac:spMk id="32" creationId="{0249E35A-9D67-4CB0-819D-11E3750C0C30}"/>
          </ac:spMkLst>
        </pc:spChg>
        <pc:spChg chg="add del">
          <ac:chgData name="Wendy Goldband" userId="c0b92313-3ded-4a97-a2ef-f7544b7c12c0" providerId="ADAL" clId="{E727FBE8-DFB9-42E8-B3DD-EBFA3C4E32D8}" dt="2023-11-27T15:10:41.799" v="292" actId="26606"/>
          <ac:spMkLst>
            <pc:docMk/>
            <pc:sldMk cId="1688502786" sldId="290"/>
            <ac:spMk id="34" creationId="{EEDFD83B-474E-42D8-99FD-250991624799}"/>
          </ac:spMkLst>
        </pc:spChg>
        <pc:spChg chg="add del">
          <ac:chgData name="Wendy Goldband" userId="c0b92313-3ded-4a97-a2ef-f7544b7c12c0" providerId="ADAL" clId="{E727FBE8-DFB9-42E8-B3DD-EBFA3C4E32D8}" dt="2023-11-27T15:10:41.799" v="292" actId="26606"/>
          <ac:spMkLst>
            <pc:docMk/>
            <pc:sldMk cId="1688502786" sldId="290"/>
            <ac:spMk id="35" creationId="{E18AC0D4-F32D-4067-9F63-E553F4AFFF0E}"/>
          </ac:spMkLst>
        </pc:spChg>
        <pc:spChg chg="add del">
          <ac:chgData name="Wendy Goldband" userId="c0b92313-3ded-4a97-a2ef-f7544b7c12c0" providerId="ADAL" clId="{E727FBE8-DFB9-42E8-B3DD-EBFA3C4E32D8}" dt="2023-11-27T15:10:41.799" v="292" actId="26606"/>
          <ac:spMkLst>
            <pc:docMk/>
            <pc:sldMk cId="1688502786" sldId="290"/>
            <ac:spMk id="40" creationId="{D75A5B51-0925-4835-8511-A0DD17EAA97C}"/>
          </ac:spMkLst>
        </pc:spChg>
        <pc:spChg chg="add del">
          <ac:chgData name="Wendy Goldband" userId="c0b92313-3ded-4a97-a2ef-f7544b7c12c0" providerId="ADAL" clId="{E727FBE8-DFB9-42E8-B3DD-EBFA3C4E32D8}" dt="2023-11-27T15:10:41.799" v="292" actId="26606"/>
          <ac:spMkLst>
            <pc:docMk/>
            <pc:sldMk cId="1688502786" sldId="290"/>
            <ac:spMk id="42" creationId="{5CDFD20D-8E4F-4E3A-AF87-93F23E0DBFB3}"/>
          </ac:spMkLst>
        </pc:spChg>
        <pc:grpChg chg="add del mod">
          <ac:chgData name="Wendy Goldband" userId="c0b92313-3ded-4a97-a2ef-f7544b7c12c0" providerId="ADAL" clId="{E727FBE8-DFB9-42E8-B3DD-EBFA3C4E32D8}" dt="2023-11-27T14:50:26.765" v="106" actId="478"/>
          <ac:grpSpMkLst>
            <pc:docMk/>
            <pc:sldMk cId="1688502786" sldId="290"/>
            <ac:grpSpMk id="5" creationId="{A18131FE-D4A1-4CEF-BD24-BA23C73B7AF4}"/>
          </ac:grpSpMkLst>
        </pc:grpChg>
        <pc:grpChg chg="add mod topLvl">
          <ac:chgData name="Wendy Goldband" userId="c0b92313-3ded-4a97-a2ef-f7544b7c12c0" providerId="ADAL" clId="{E727FBE8-DFB9-42E8-B3DD-EBFA3C4E32D8}" dt="2023-11-27T15:11:09.385" v="303" actId="14100"/>
          <ac:grpSpMkLst>
            <pc:docMk/>
            <pc:sldMk cId="1688502786" sldId="290"/>
            <ac:grpSpMk id="6" creationId="{A2991AC2-6AC4-4574-67CA-957903C66396}"/>
          </ac:grpSpMkLst>
        </pc:grpChg>
        <pc:grpChg chg="add mod">
          <ac:chgData name="Wendy Goldband" userId="c0b92313-3ded-4a97-a2ef-f7544b7c12c0" providerId="ADAL" clId="{E727FBE8-DFB9-42E8-B3DD-EBFA3C4E32D8}" dt="2023-11-27T15:11:02.961" v="301" actId="1076"/>
          <ac:grpSpMkLst>
            <pc:docMk/>
            <pc:sldMk cId="1688502786" sldId="290"/>
            <ac:grpSpMk id="12" creationId="{23EC25B1-2737-4EC8-BD92-AA91BF2F175F}"/>
          </ac:grpSpMkLst>
        </pc:grpChg>
        <pc:picChg chg="del mod">
          <ac:chgData name="Wendy Goldband" userId="c0b92313-3ded-4a97-a2ef-f7544b7c12c0" providerId="ADAL" clId="{E727FBE8-DFB9-42E8-B3DD-EBFA3C4E32D8}" dt="2023-11-27T14:50:22.988" v="105" actId="478"/>
          <ac:picMkLst>
            <pc:docMk/>
            <pc:sldMk cId="1688502786" sldId="290"/>
            <ac:picMk id="7" creationId="{6C595D18-7399-9F40-C869-5B9CA427E9F8}"/>
          </ac:picMkLst>
        </pc:picChg>
        <pc:picChg chg="mod">
          <ac:chgData name="Wendy Goldband" userId="c0b92313-3ded-4a97-a2ef-f7544b7c12c0" providerId="ADAL" clId="{E727FBE8-DFB9-42E8-B3DD-EBFA3C4E32D8}" dt="2023-11-27T15:10:42.229" v="293" actId="27614"/>
          <ac:picMkLst>
            <pc:docMk/>
            <pc:sldMk cId="1688502786" sldId="290"/>
            <ac:picMk id="8" creationId="{AF9688B6-F32D-4732-9971-05021FB39ABA}"/>
          </ac:picMkLst>
        </pc:picChg>
        <pc:picChg chg="del mod topLvl">
          <ac:chgData name="Wendy Goldband" userId="c0b92313-3ded-4a97-a2ef-f7544b7c12c0" providerId="ADAL" clId="{E727FBE8-DFB9-42E8-B3DD-EBFA3C4E32D8}" dt="2023-11-27T14:50:26.765" v="106" actId="478"/>
          <ac:picMkLst>
            <pc:docMk/>
            <pc:sldMk cId="1688502786" sldId="290"/>
            <ac:picMk id="10" creationId="{FB358584-7C81-75B9-403C-901FC1101BCF}"/>
          </ac:picMkLst>
        </pc:picChg>
        <pc:picChg chg="mod">
          <ac:chgData name="Wendy Goldband" userId="c0b92313-3ded-4a97-a2ef-f7544b7c12c0" providerId="ADAL" clId="{E727FBE8-DFB9-42E8-B3DD-EBFA3C4E32D8}" dt="2023-11-27T15:10:42.643" v="294" actId="27614"/>
          <ac:picMkLst>
            <pc:docMk/>
            <pc:sldMk cId="1688502786" sldId="290"/>
            <ac:picMk id="11" creationId="{D4D47EDE-626D-0B59-AAE2-1FE06F4ED40E}"/>
          </ac:picMkLst>
        </pc:picChg>
      </pc:sldChg>
      <pc:sldChg chg="delSp modSp del mod">
        <pc:chgData name="Wendy Goldband" userId="c0b92313-3ded-4a97-a2ef-f7544b7c12c0" providerId="ADAL" clId="{E727FBE8-DFB9-42E8-B3DD-EBFA3C4E32D8}" dt="2023-11-27T14:53:33.594" v="143" actId="47"/>
        <pc:sldMkLst>
          <pc:docMk/>
          <pc:sldMk cId="3880950909" sldId="292"/>
        </pc:sldMkLst>
        <pc:spChg chg="mod">
          <ac:chgData name="Wendy Goldband" userId="c0b92313-3ded-4a97-a2ef-f7544b7c12c0" providerId="ADAL" clId="{E727FBE8-DFB9-42E8-B3DD-EBFA3C4E32D8}" dt="2023-11-27T14:49:42.185" v="98" actId="21"/>
          <ac:spMkLst>
            <pc:docMk/>
            <pc:sldMk cId="3880950909" sldId="292"/>
            <ac:spMk id="2" creationId="{4A376EB5-A146-4011-823D-D44FBB753E42}"/>
          </ac:spMkLst>
        </pc:spChg>
        <pc:spChg chg="mod">
          <ac:chgData name="Wendy Goldband" userId="c0b92313-3ded-4a97-a2ef-f7544b7c12c0" providerId="ADAL" clId="{E727FBE8-DFB9-42E8-B3DD-EBFA3C4E32D8}" dt="2023-11-27T14:49:37.995" v="97" actId="1076"/>
          <ac:spMkLst>
            <pc:docMk/>
            <pc:sldMk cId="3880950909" sldId="292"/>
            <ac:spMk id="17" creationId="{99EDB65F-C3CE-4F3C-883D-19297E9B285C}"/>
          </ac:spMkLst>
        </pc:spChg>
        <pc:grpChg chg="del mod">
          <ac:chgData name="Wendy Goldband" userId="c0b92313-3ded-4a97-a2ef-f7544b7c12c0" providerId="ADAL" clId="{E727FBE8-DFB9-42E8-B3DD-EBFA3C4E32D8}" dt="2023-11-27T14:50:08.782" v="102" actId="21"/>
          <ac:grpSpMkLst>
            <pc:docMk/>
            <pc:sldMk cId="3880950909" sldId="292"/>
            <ac:grpSpMk id="20" creationId="{6B20065D-1799-482E-B834-54993F075FC3}"/>
          </ac:grpSpMkLst>
        </pc:grpChg>
        <pc:picChg chg="mod">
          <ac:chgData name="Wendy Goldband" userId="c0b92313-3ded-4a97-a2ef-f7544b7c12c0" providerId="ADAL" clId="{E727FBE8-DFB9-42E8-B3DD-EBFA3C4E32D8}" dt="2023-11-27T14:51:51.619" v="123" actId="1076"/>
          <ac:picMkLst>
            <pc:docMk/>
            <pc:sldMk cId="3880950909" sldId="292"/>
            <ac:picMk id="6" creationId="{CEE7E921-4F16-B82A-BE98-FA98089B4464}"/>
          </ac:picMkLst>
        </pc:picChg>
        <pc:picChg chg="mod">
          <ac:chgData name="Wendy Goldband" userId="c0b92313-3ded-4a97-a2ef-f7544b7c12c0" providerId="ADAL" clId="{E727FBE8-DFB9-42E8-B3DD-EBFA3C4E32D8}" dt="2023-11-27T14:51:49.412" v="122" actId="14100"/>
          <ac:picMkLst>
            <pc:docMk/>
            <pc:sldMk cId="3880950909" sldId="292"/>
            <ac:picMk id="9" creationId="{7B9E79D4-212F-B082-5292-E4A5AFFDDE1B}"/>
          </ac:picMkLst>
        </pc:picChg>
        <pc:picChg chg="mod">
          <ac:chgData name="Wendy Goldband" userId="c0b92313-3ded-4a97-a2ef-f7544b7c12c0" providerId="ADAL" clId="{E727FBE8-DFB9-42E8-B3DD-EBFA3C4E32D8}" dt="2023-11-27T14:49:31.964" v="95" actId="1076"/>
          <ac:picMkLst>
            <pc:docMk/>
            <pc:sldMk cId="3880950909" sldId="292"/>
            <ac:picMk id="16" creationId="{12E4CA73-AE15-47B2-9B22-59EFC63650B5}"/>
          </ac:picMkLst>
        </pc:picChg>
        <pc:picChg chg="mod">
          <ac:chgData name="Wendy Goldband" userId="c0b92313-3ded-4a97-a2ef-f7544b7c12c0" providerId="ADAL" clId="{E727FBE8-DFB9-42E8-B3DD-EBFA3C4E32D8}" dt="2023-11-27T14:49:35.388" v="96" actId="1076"/>
          <ac:picMkLst>
            <pc:docMk/>
            <pc:sldMk cId="3880950909" sldId="292"/>
            <ac:picMk id="19" creationId="{6E56ECBC-2B7A-43FA-A4A4-5D2FAEAEA264}"/>
          </ac:picMkLst>
        </pc:picChg>
      </pc:sldChg>
      <pc:sldChg chg="del">
        <pc:chgData name="Wendy Goldband" userId="c0b92313-3ded-4a97-a2ef-f7544b7c12c0" providerId="ADAL" clId="{E727FBE8-DFB9-42E8-B3DD-EBFA3C4E32D8}" dt="2023-11-27T14:57:01.414" v="191" actId="2696"/>
        <pc:sldMkLst>
          <pc:docMk/>
          <pc:sldMk cId="2545020905" sldId="296"/>
        </pc:sldMkLst>
      </pc:sldChg>
      <pc:sldChg chg="del">
        <pc:chgData name="Wendy Goldband" userId="c0b92313-3ded-4a97-a2ef-f7544b7c12c0" providerId="ADAL" clId="{E727FBE8-DFB9-42E8-B3DD-EBFA3C4E32D8}" dt="2023-11-27T14:57:06.799" v="192" actId="2696"/>
        <pc:sldMkLst>
          <pc:docMk/>
          <pc:sldMk cId="2918232818" sldId="299"/>
        </pc:sldMkLst>
      </pc:sldChg>
      <pc:sldChg chg="modSp mod">
        <pc:chgData name="Wendy Goldband" userId="c0b92313-3ded-4a97-a2ef-f7544b7c12c0" providerId="ADAL" clId="{E727FBE8-DFB9-42E8-B3DD-EBFA3C4E32D8}" dt="2023-11-28T17:52:27.415" v="551" actId="6549"/>
        <pc:sldMkLst>
          <pc:docMk/>
          <pc:sldMk cId="1075221913" sldId="314"/>
        </pc:sldMkLst>
        <pc:spChg chg="mod">
          <ac:chgData name="Wendy Goldband" userId="c0b92313-3ded-4a97-a2ef-f7544b7c12c0" providerId="ADAL" clId="{E727FBE8-DFB9-42E8-B3DD-EBFA3C4E32D8}" dt="2023-11-28T17:52:27.415" v="551" actId="6549"/>
          <ac:spMkLst>
            <pc:docMk/>
            <pc:sldMk cId="1075221913" sldId="314"/>
            <ac:spMk id="19" creationId="{09C97B54-F45A-47EA-A4FF-B1E38985092A}"/>
          </ac:spMkLst>
        </pc:spChg>
      </pc:sldChg>
      <pc:sldChg chg="delSp modSp mod">
        <pc:chgData name="Wendy Goldband" userId="c0b92313-3ded-4a97-a2ef-f7544b7c12c0" providerId="ADAL" clId="{E727FBE8-DFB9-42E8-B3DD-EBFA3C4E32D8}" dt="2023-11-27T14:59:44.741" v="219" actId="478"/>
        <pc:sldMkLst>
          <pc:docMk/>
          <pc:sldMk cId="2312031800" sldId="326"/>
        </pc:sldMkLst>
        <pc:spChg chg="mod">
          <ac:chgData name="Wendy Goldband" userId="c0b92313-3ded-4a97-a2ef-f7544b7c12c0" providerId="ADAL" clId="{E727FBE8-DFB9-42E8-B3DD-EBFA3C4E32D8}" dt="2023-11-27T14:59:36.597" v="218" actId="113"/>
          <ac:spMkLst>
            <pc:docMk/>
            <pc:sldMk cId="2312031800" sldId="326"/>
            <ac:spMk id="2" creationId="{D35DB87A-5435-467F-98E2-80AE0E4B59E4}"/>
          </ac:spMkLst>
        </pc:spChg>
        <pc:spChg chg="del">
          <ac:chgData name="Wendy Goldband" userId="c0b92313-3ded-4a97-a2ef-f7544b7c12c0" providerId="ADAL" clId="{E727FBE8-DFB9-42E8-B3DD-EBFA3C4E32D8}" dt="2023-11-27T14:59:44.741" v="219" actId="478"/>
          <ac:spMkLst>
            <pc:docMk/>
            <pc:sldMk cId="2312031800" sldId="326"/>
            <ac:spMk id="5" creationId="{3C61C015-1530-2150-BF11-9A24B1E73B1D}"/>
          </ac:spMkLst>
        </pc:spChg>
      </pc:sldChg>
      <pc:sldChg chg="modSp mod">
        <pc:chgData name="Wendy Goldband" userId="c0b92313-3ded-4a97-a2ef-f7544b7c12c0" providerId="ADAL" clId="{E727FBE8-DFB9-42E8-B3DD-EBFA3C4E32D8}" dt="2023-11-27T15:14:11.992" v="333" actId="6549"/>
        <pc:sldMkLst>
          <pc:docMk/>
          <pc:sldMk cId="3666016307" sldId="327"/>
        </pc:sldMkLst>
        <pc:spChg chg="mod">
          <ac:chgData name="Wendy Goldband" userId="c0b92313-3ded-4a97-a2ef-f7544b7c12c0" providerId="ADAL" clId="{E727FBE8-DFB9-42E8-B3DD-EBFA3C4E32D8}" dt="2023-11-27T15:14:11.992" v="333" actId="6549"/>
          <ac:spMkLst>
            <pc:docMk/>
            <pc:sldMk cId="3666016307" sldId="327"/>
            <ac:spMk id="2" creationId="{02222EC4-EB82-4B4B-BA2F-FCD662D54D41}"/>
          </ac:spMkLst>
        </pc:spChg>
      </pc:sldChg>
      <pc:sldChg chg="del">
        <pc:chgData name="Wendy Goldband" userId="c0b92313-3ded-4a97-a2ef-f7544b7c12c0" providerId="ADAL" clId="{E727FBE8-DFB9-42E8-B3DD-EBFA3C4E32D8}" dt="2023-11-27T14:58:07.410" v="194" actId="2696"/>
        <pc:sldMkLst>
          <pc:docMk/>
          <pc:sldMk cId="682614682" sldId="337"/>
        </pc:sldMkLst>
      </pc:sldChg>
      <pc:sldChg chg="del">
        <pc:chgData name="Wendy Goldband" userId="c0b92313-3ded-4a97-a2ef-f7544b7c12c0" providerId="ADAL" clId="{E727FBE8-DFB9-42E8-B3DD-EBFA3C4E32D8}" dt="2023-11-27T14:57:57.025" v="193" actId="2696"/>
        <pc:sldMkLst>
          <pc:docMk/>
          <pc:sldMk cId="1300780307" sldId="343"/>
        </pc:sldMkLst>
      </pc:sldChg>
      <pc:sldChg chg="del">
        <pc:chgData name="Wendy Goldband" userId="c0b92313-3ded-4a97-a2ef-f7544b7c12c0" providerId="ADAL" clId="{E727FBE8-DFB9-42E8-B3DD-EBFA3C4E32D8}" dt="2023-11-27T14:58:27.004" v="195" actId="2696"/>
        <pc:sldMkLst>
          <pc:docMk/>
          <pc:sldMk cId="719918261" sldId="344"/>
        </pc:sldMkLst>
      </pc:sldChg>
      <pc:sldChg chg="addSp delSp modSp add mod">
        <pc:chgData name="Wendy Goldband" userId="c0b92313-3ded-4a97-a2ef-f7544b7c12c0" providerId="ADAL" clId="{E727FBE8-DFB9-42E8-B3DD-EBFA3C4E32D8}" dt="2023-11-27T15:13:40.208" v="327" actId="1076"/>
        <pc:sldMkLst>
          <pc:docMk/>
          <pc:sldMk cId="79752199" sldId="364"/>
        </pc:sldMkLst>
        <pc:spChg chg="mod ord">
          <ac:chgData name="Wendy Goldband" userId="c0b92313-3ded-4a97-a2ef-f7544b7c12c0" providerId="ADAL" clId="{E727FBE8-DFB9-42E8-B3DD-EBFA3C4E32D8}" dt="2023-11-27T15:13:03.762" v="317" actId="26606"/>
          <ac:spMkLst>
            <pc:docMk/>
            <pc:sldMk cId="79752199" sldId="364"/>
            <ac:spMk id="2" creationId="{4A376EB5-A146-4011-823D-D44FBB753E42}"/>
          </ac:spMkLst>
        </pc:spChg>
        <pc:spChg chg="mod">
          <ac:chgData name="Wendy Goldband" userId="c0b92313-3ded-4a97-a2ef-f7544b7c12c0" providerId="ADAL" clId="{E727FBE8-DFB9-42E8-B3DD-EBFA3C4E32D8}" dt="2023-11-27T15:13:03.762" v="317" actId="26606"/>
          <ac:spMkLst>
            <pc:docMk/>
            <pc:sldMk cId="79752199" sldId="364"/>
            <ac:spMk id="3" creationId="{08EBB038-61E0-4E85-85C4-7A0DD6C24AC1}"/>
          </ac:spMkLst>
        </pc:spChg>
        <pc:spChg chg="mod ord">
          <ac:chgData name="Wendy Goldband" userId="c0b92313-3ded-4a97-a2ef-f7544b7c12c0" providerId="ADAL" clId="{E727FBE8-DFB9-42E8-B3DD-EBFA3C4E32D8}" dt="2023-11-27T15:13:03.762" v="317" actId="26606"/>
          <ac:spMkLst>
            <pc:docMk/>
            <pc:sldMk cId="79752199" sldId="364"/>
            <ac:spMk id="4" creationId="{B699D04B-91F1-4777-AA7F-5A20BBBFC651}"/>
          </ac:spMkLst>
        </pc:spChg>
        <pc:spChg chg="del">
          <ac:chgData name="Wendy Goldband" userId="c0b92313-3ded-4a97-a2ef-f7544b7c12c0" providerId="ADAL" clId="{E727FBE8-DFB9-42E8-B3DD-EBFA3C4E32D8}" dt="2023-11-27T15:11:29.740" v="304" actId="26606"/>
          <ac:spMkLst>
            <pc:docMk/>
            <pc:sldMk cId="79752199" sldId="364"/>
            <ac:spMk id="34" creationId="{EEDFD83B-474E-42D8-99FD-250991624799}"/>
          </ac:spMkLst>
        </pc:spChg>
        <pc:spChg chg="del">
          <ac:chgData name="Wendy Goldband" userId="c0b92313-3ded-4a97-a2ef-f7544b7c12c0" providerId="ADAL" clId="{E727FBE8-DFB9-42E8-B3DD-EBFA3C4E32D8}" dt="2023-11-27T15:11:29.740" v="304" actId="26606"/>
          <ac:spMkLst>
            <pc:docMk/>
            <pc:sldMk cId="79752199" sldId="364"/>
            <ac:spMk id="35" creationId="{E18AC0D4-F32D-4067-9F63-E553F4AFFF0E}"/>
          </ac:spMkLst>
        </pc:spChg>
        <pc:spChg chg="add del">
          <ac:chgData name="Wendy Goldband" userId="c0b92313-3ded-4a97-a2ef-f7544b7c12c0" providerId="ADAL" clId="{E727FBE8-DFB9-42E8-B3DD-EBFA3C4E32D8}" dt="2023-11-27T15:13:03.762" v="317" actId="26606"/>
          <ac:spMkLst>
            <pc:docMk/>
            <pc:sldMk cId="79752199" sldId="364"/>
            <ac:spMk id="40" creationId="{394842B0-684D-44CC-B4BC-D13331CFD290}"/>
          </ac:spMkLst>
        </pc:spChg>
        <pc:spChg chg="add del">
          <ac:chgData name="Wendy Goldband" userId="c0b92313-3ded-4a97-a2ef-f7544b7c12c0" providerId="ADAL" clId="{E727FBE8-DFB9-42E8-B3DD-EBFA3C4E32D8}" dt="2023-11-27T15:13:03.762" v="317" actId="26606"/>
          <ac:spMkLst>
            <pc:docMk/>
            <pc:sldMk cId="79752199" sldId="364"/>
            <ac:spMk id="42" creationId="{4C2A3DC3-F495-4B99-9FF3-3FB30D63235E}"/>
          </ac:spMkLst>
        </pc:spChg>
        <pc:spChg chg="add">
          <ac:chgData name="Wendy Goldband" userId="c0b92313-3ded-4a97-a2ef-f7544b7c12c0" providerId="ADAL" clId="{E727FBE8-DFB9-42E8-B3DD-EBFA3C4E32D8}" dt="2023-11-27T15:13:03.762" v="317" actId="26606"/>
          <ac:spMkLst>
            <pc:docMk/>
            <pc:sldMk cId="79752199" sldId="364"/>
            <ac:spMk id="44" creationId="{49B9E8A9-352D-4DCB-9485-C777000D4979}"/>
          </ac:spMkLst>
        </pc:spChg>
        <pc:spChg chg="add">
          <ac:chgData name="Wendy Goldband" userId="c0b92313-3ded-4a97-a2ef-f7544b7c12c0" providerId="ADAL" clId="{E727FBE8-DFB9-42E8-B3DD-EBFA3C4E32D8}" dt="2023-11-27T15:13:03.762" v="317" actId="26606"/>
          <ac:spMkLst>
            <pc:docMk/>
            <pc:sldMk cId="79752199" sldId="364"/>
            <ac:spMk id="45" creationId="{C2A9B0E5-C2C1-4B85-99A9-117A659D5FE0}"/>
          </ac:spMkLst>
        </pc:spChg>
        <pc:spChg chg="add del">
          <ac:chgData name="Wendy Goldband" userId="c0b92313-3ded-4a97-a2ef-f7544b7c12c0" providerId="ADAL" clId="{E727FBE8-DFB9-42E8-B3DD-EBFA3C4E32D8}" dt="2023-11-27T15:13:01.779" v="316" actId="26606"/>
          <ac:spMkLst>
            <pc:docMk/>
            <pc:sldMk cId="79752199" sldId="364"/>
            <ac:spMk id="47" creationId="{394842B0-684D-44CC-B4BC-D13331CFD290}"/>
          </ac:spMkLst>
        </pc:spChg>
        <pc:spChg chg="add del">
          <ac:chgData name="Wendy Goldband" userId="c0b92313-3ded-4a97-a2ef-f7544b7c12c0" providerId="ADAL" clId="{E727FBE8-DFB9-42E8-B3DD-EBFA3C4E32D8}" dt="2023-11-27T15:13:01.779" v="316" actId="26606"/>
          <ac:spMkLst>
            <pc:docMk/>
            <pc:sldMk cId="79752199" sldId="364"/>
            <ac:spMk id="49" creationId="{4C2A3DC3-F495-4B99-9FF3-3FB30D63235E}"/>
          </ac:spMkLst>
        </pc:spChg>
        <pc:spChg chg="add">
          <ac:chgData name="Wendy Goldband" userId="c0b92313-3ded-4a97-a2ef-f7544b7c12c0" providerId="ADAL" clId="{E727FBE8-DFB9-42E8-B3DD-EBFA3C4E32D8}" dt="2023-11-27T15:13:03.762" v="317" actId="26606"/>
          <ac:spMkLst>
            <pc:docMk/>
            <pc:sldMk cId="79752199" sldId="364"/>
            <ac:spMk id="51" creationId="{3A8AEACA-9535-4BE8-A91B-8BE82BA54751}"/>
          </ac:spMkLst>
        </pc:spChg>
        <pc:grpChg chg="del">
          <ac:chgData name="Wendy Goldband" userId="c0b92313-3ded-4a97-a2ef-f7544b7c12c0" providerId="ADAL" clId="{E727FBE8-DFB9-42E8-B3DD-EBFA3C4E32D8}" dt="2023-11-27T14:52:35.157" v="129" actId="478"/>
          <ac:grpSpMkLst>
            <pc:docMk/>
            <pc:sldMk cId="79752199" sldId="364"/>
            <ac:grpSpMk id="6" creationId="{A2991AC2-6AC4-4574-67CA-957903C66396}"/>
          </ac:grpSpMkLst>
        </pc:grpChg>
        <pc:grpChg chg="del">
          <ac:chgData name="Wendy Goldband" userId="c0b92313-3ded-4a97-a2ef-f7544b7c12c0" providerId="ADAL" clId="{E727FBE8-DFB9-42E8-B3DD-EBFA3C4E32D8}" dt="2023-11-27T14:52:51.697" v="133" actId="478"/>
          <ac:grpSpMkLst>
            <pc:docMk/>
            <pc:sldMk cId="79752199" sldId="364"/>
            <ac:grpSpMk id="12" creationId="{23EC25B1-2737-4EC8-BD92-AA91BF2F175F}"/>
          </ac:grpSpMkLst>
        </pc:grpChg>
        <pc:picChg chg="add mod ord">
          <ac:chgData name="Wendy Goldband" userId="c0b92313-3ded-4a97-a2ef-f7544b7c12c0" providerId="ADAL" clId="{E727FBE8-DFB9-42E8-B3DD-EBFA3C4E32D8}" dt="2023-11-27T15:13:40.208" v="327" actId="1076"/>
          <ac:picMkLst>
            <pc:docMk/>
            <pc:sldMk cId="79752199" sldId="364"/>
            <ac:picMk id="5" creationId="{FA5BCADF-E284-5B18-1048-F46C76D8204E}"/>
          </ac:picMkLst>
        </pc:picChg>
        <pc:picChg chg="add mod modCrop">
          <ac:chgData name="Wendy Goldband" userId="c0b92313-3ded-4a97-a2ef-f7544b7c12c0" providerId="ADAL" clId="{E727FBE8-DFB9-42E8-B3DD-EBFA3C4E32D8}" dt="2023-11-27T15:13:34.192" v="326" actId="14100"/>
          <ac:picMkLst>
            <pc:docMk/>
            <pc:sldMk cId="79752199" sldId="364"/>
            <ac:picMk id="7" creationId="{1EAB40A3-5F4B-8853-A5EA-371312263C43}"/>
          </ac:picMkLst>
        </pc:picChg>
      </pc:sldChg>
    </pc:docChg>
  </pc:docChgLst>
  <pc:docChgLst>
    <pc:chgData name="Wendy Goldband" userId="c0b92313-3ded-4a97-a2ef-f7544b7c12c0" providerId="ADAL" clId="{6E1BB7E1-B5C8-4A9A-8216-7D6F0E99D5CA}"/>
    <pc:docChg chg="undo redo custSel addSld delSld modSld sldOrd delSection modSection">
      <pc:chgData name="Wendy Goldband" userId="c0b92313-3ded-4a97-a2ef-f7544b7c12c0" providerId="ADAL" clId="{6E1BB7E1-B5C8-4A9A-8216-7D6F0E99D5CA}" dt="2023-11-09T16:41:22.914" v="2622" actId="962"/>
      <pc:docMkLst>
        <pc:docMk/>
      </pc:docMkLst>
      <pc:sldChg chg="modSp mod">
        <pc:chgData name="Wendy Goldband" userId="c0b92313-3ded-4a97-a2ef-f7544b7c12c0" providerId="ADAL" clId="{6E1BB7E1-B5C8-4A9A-8216-7D6F0E99D5CA}" dt="2023-10-20T18:33:58.720" v="1368" actId="27636"/>
        <pc:sldMkLst>
          <pc:docMk/>
          <pc:sldMk cId="396952941" sldId="263"/>
        </pc:sldMkLst>
        <pc:spChg chg="mod">
          <ac:chgData name="Wendy Goldband" userId="c0b92313-3ded-4a97-a2ef-f7544b7c12c0" providerId="ADAL" clId="{6E1BB7E1-B5C8-4A9A-8216-7D6F0E99D5CA}" dt="2023-10-20T18:33:58.720" v="1368" actId="27636"/>
          <ac:spMkLst>
            <pc:docMk/>
            <pc:sldMk cId="396952941" sldId="263"/>
            <ac:spMk id="2" creationId="{5B453722-B3AD-4B0D-A32D-EDF3F43CF0BE}"/>
          </ac:spMkLst>
        </pc:spChg>
      </pc:sldChg>
      <pc:sldChg chg="modSp mod ord">
        <pc:chgData name="Wendy Goldband" userId="c0b92313-3ded-4a97-a2ef-f7544b7c12c0" providerId="ADAL" clId="{6E1BB7E1-B5C8-4A9A-8216-7D6F0E99D5CA}" dt="2023-10-19T20:48:16.130" v="180" actId="20577"/>
        <pc:sldMkLst>
          <pc:docMk/>
          <pc:sldMk cId="3812856230" sldId="264"/>
        </pc:sldMkLst>
        <pc:spChg chg="mod">
          <ac:chgData name="Wendy Goldband" userId="c0b92313-3ded-4a97-a2ef-f7544b7c12c0" providerId="ADAL" clId="{6E1BB7E1-B5C8-4A9A-8216-7D6F0E99D5CA}" dt="2023-10-19T20:48:16.130" v="180" actId="20577"/>
          <ac:spMkLst>
            <pc:docMk/>
            <pc:sldMk cId="3812856230" sldId="264"/>
            <ac:spMk id="2" creationId="{5B453722-B3AD-4B0D-A32D-EDF3F43CF0BE}"/>
          </ac:spMkLst>
        </pc:spChg>
        <pc:spChg chg="mod">
          <ac:chgData name="Wendy Goldband" userId="c0b92313-3ded-4a97-a2ef-f7544b7c12c0" providerId="ADAL" clId="{6E1BB7E1-B5C8-4A9A-8216-7D6F0E99D5CA}" dt="2023-10-19T20:46:49.294" v="171" actId="6549"/>
          <ac:spMkLst>
            <pc:docMk/>
            <pc:sldMk cId="3812856230" sldId="264"/>
            <ac:spMk id="3" creationId="{0BACA41D-B170-45B6-AD52-257948AA38C7}"/>
          </ac:spMkLst>
        </pc:spChg>
      </pc:sldChg>
      <pc:sldChg chg="addSp delSp modSp mod">
        <pc:chgData name="Wendy Goldband" userId="c0b92313-3ded-4a97-a2ef-f7544b7c12c0" providerId="ADAL" clId="{6E1BB7E1-B5C8-4A9A-8216-7D6F0E99D5CA}" dt="2023-10-19T20:49:08.440" v="181" actId="14100"/>
        <pc:sldMkLst>
          <pc:docMk/>
          <pc:sldMk cId="2474892827" sldId="267"/>
        </pc:sldMkLst>
        <pc:spChg chg="mod">
          <ac:chgData name="Wendy Goldband" userId="c0b92313-3ded-4a97-a2ef-f7544b7c12c0" providerId="ADAL" clId="{6E1BB7E1-B5C8-4A9A-8216-7D6F0E99D5CA}" dt="2023-10-19T20:41:44.448" v="114" actId="20577"/>
          <ac:spMkLst>
            <pc:docMk/>
            <pc:sldMk cId="2474892827" sldId="267"/>
            <ac:spMk id="3" creationId="{B8B1BFB0-7154-48D7-B6AC-42361F233ECE}"/>
          </ac:spMkLst>
        </pc:spChg>
        <pc:picChg chg="add del">
          <ac:chgData name="Wendy Goldband" userId="c0b92313-3ded-4a97-a2ef-f7544b7c12c0" providerId="ADAL" clId="{6E1BB7E1-B5C8-4A9A-8216-7D6F0E99D5CA}" dt="2023-10-19T20:41:23.808" v="101" actId="478"/>
          <ac:picMkLst>
            <pc:docMk/>
            <pc:sldMk cId="2474892827" sldId="267"/>
            <ac:picMk id="6" creationId="{DBBB57E6-BD13-F432-7F05-0B6A2ABD0830}"/>
          </ac:picMkLst>
        </pc:picChg>
        <pc:picChg chg="add mod">
          <ac:chgData name="Wendy Goldband" userId="c0b92313-3ded-4a97-a2ef-f7544b7c12c0" providerId="ADAL" clId="{6E1BB7E1-B5C8-4A9A-8216-7D6F0E99D5CA}" dt="2023-10-19T20:49:08.440" v="181" actId="14100"/>
          <ac:picMkLst>
            <pc:docMk/>
            <pc:sldMk cId="2474892827" sldId="267"/>
            <ac:picMk id="8" creationId="{6293071F-22AF-84A8-DC76-AF2718FF4285}"/>
          </ac:picMkLst>
        </pc:picChg>
      </pc:sldChg>
      <pc:sldChg chg="addSp delSp modSp mod ord">
        <pc:chgData name="Wendy Goldband" userId="c0b92313-3ded-4a97-a2ef-f7544b7c12c0" providerId="ADAL" clId="{6E1BB7E1-B5C8-4A9A-8216-7D6F0E99D5CA}" dt="2023-11-09T16:17:21.709" v="2152" actId="962"/>
        <pc:sldMkLst>
          <pc:docMk/>
          <pc:sldMk cId="974268125" sldId="270"/>
        </pc:sldMkLst>
        <pc:spChg chg="mod">
          <ac:chgData name="Wendy Goldband" userId="c0b92313-3ded-4a97-a2ef-f7544b7c12c0" providerId="ADAL" clId="{6E1BB7E1-B5C8-4A9A-8216-7D6F0E99D5CA}" dt="2023-10-19T20:48:09.223" v="179" actId="20577"/>
          <ac:spMkLst>
            <pc:docMk/>
            <pc:sldMk cId="974268125" sldId="270"/>
            <ac:spMk id="2" creationId="{5B453722-B3AD-4B0D-A32D-EDF3F43CF0BE}"/>
          </ac:spMkLst>
        </pc:spChg>
        <pc:spChg chg="mod">
          <ac:chgData name="Wendy Goldband" userId="c0b92313-3ded-4a97-a2ef-f7544b7c12c0" providerId="ADAL" clId="{6E1BB7E1-B5C8-4A9A-8216-7D6F0E99D5CA}" dt="2023-10-19T20:38:18.421" v="91" actId="6549"/>
          <ac:spMkLst>
            <pc:docMk/>
            <pc:sldMk cId="974268125" sldId="270"/>
            <ac:spMk id="3" creationId="{0BACA41D-B170-45B6-AD52-257948AA38C7}"/>
          </ac:spMkLst>
        </pc:spChg>
        <pc:spChg chg="add mod">
          <ac:chgData name="Wendy Goldband" userId="c0b92313-3ded-4a97-a2ef-f7544b7c12c0" providerId="ADAL" clId="{6E1BB7E1-B5C8-4A9A-8216-7D6F0E99D5CA}" dt="2023-10-19T20:37:57.402" v="89" actId="1076"/>
          <ac:spMkLst>
            <pc:docMk/>
            <pc:sldMk cId="974268125" sldId="270"/>
            <ac:spMk id="7" creationId="{FFDBDE0C-5116-AA80-132B-1A9B6C557CA7}"/>
          </ac:spMkLst>
        </pc:spChg>
        <pc:picChg chg="add mod">
          <ac:chgData name="Wendy Goldband" userId="c0b92313-3ded-4a97-a2ef-f7544b7c12c0" providerId="ADAL" clId="{6E1BB7E1-B5C8-4A9A-8216-7D6F0E99D5CA}" dt="2023-11-09T16:17:21.709" v="2152" actId="962"/>
          <ac:picMkLst>
            <pc:docMk/>
            <pc:sldMk cId="974268125" sldId="270"/>
            <ac:picMk id="5" creationId="{16FFF454-F0A0-20C4-F1D4-F34BD2856409}"/>
          </ac:picMkLst>
        </pc:picChg>
        <pc:picChg chg="mod">
          <ac:chgData name="Wendy Goldband" userId="c0b92313-3ded-4a97-a2ef-f7544b7c12c0" providerId="ADAL" clId="{6E1BB7E1-B5C8-4A9A-8216-7D6F0E99D5CA}" dt="2023-11-09T16:17:08.470" v="2070" actId="962"/>
          <ac:picMkLst>
            <pc:docMk/>
            <pc:sldMk cId="974268125" sldId="270"/>
            <ac:picMk id="8" creationId="{55F3008A-6AA2-42E7-8301-38BEFCB79BD9}"/>
          </ac:picMkLst>
        </pc:picChg>
        <pc:picChg chg="del">
          <ac:chgData name="Wendy Goldband" userId="c0b92313-3ded-4a97-a2ef-f7544b7c12c0" providerId="ADAL" clId="{6E1BB7E1-B5C8-4A9A-8216-7D6F0E99D5CA}" dt="2023-10-19T20:36:24.393" v="77" actId="478"/>
          <ac:picMkLst>
            <pc:docMk/>
            <pc:sldMk cId="974268125" sldId="270"/>
            <ac:picMk id="9" creationId="{F835DFFB-7EDA-48F7-823E-C01758830830}"/>
          </ac:picMkLst>
        </pc:picChg>
        <pc:picChg chg="mod ord">
          <ac:chgData name="Wendy Goldband" userId="c0b92313-3ded-4a97-a2ef-f7544b7c12c0" providerId="ADAL" clId="{6E1BB7E1-B5C8-4A9A-8216-7D6F0E99D5CA}" dt="2023-10-19T20:37:36.868" v="87" actId="166"/>
          <ac:picMkLst>
            <pc:docMk/>
            <pc:sldMk cId="974268125" sldId="270"/>
            <ac:picMk id="25" creationId="{1AD20F82-76D3-4D58-AD63-EEEF20A9EE97}"/>
          </ac:picMkLst>
        </pc:picChg>
      </pc:sldChg>
      <pc:sldChg chg="addSp delSp modSp del mod delDesignElem chgLayout">
        <pc:chgData name="Wendy Goldband" userId="c0b92313-3ded-4a97-a2ef-f7544b7c12c0" providerId="ADAL" clId="{6E1BB7E1-B5C8-4A9A-8216-7D6F0E99D5CA}" dt="2023-10-20T19:17:12.950" v="1988" actId="1076"/>
        <pc:sldMkLst>
          <pc:docMk/>
          <pc:sldMk cId="1417803272" sldId="271"/>
        </pc:sldMkLst>
        <pc:spChg chg="mod ord">
          <ac:chgData name="Wendy Goldband" userId="c0b92313-3ded-4a97-a2ef-f7544b7c12c0" providerId="ADAL" clId="{6E1BB7E1-B5C8-4A9A-8216-7D6F0E99D5CA}" dt="2023-10-20T19:16:48.183" v="1982" actId="700"/>
          <ac:spMkLst>
            <pc:docMk/>
            <pc:sldMk cId="1417803272" sldId="271"/>
            <ac:spMk id="2" creationId="{5B453722-B3AD-4B0D-A32D-EDF3F43CF0BE}"/>
          </ac:spMkLst>
        </pc:spChg>
        <pc:spChg chg="mod ord">
          <ac:chgData name="Wendy Goldband" userId="c0b92313-3ded-4a97-a2ef-f7544b7c12c0" providerId="ADAL" clId="{6E1BB7E1-B5C8-4A9A-8216-7D6F0E99D5CA}" dt="2023-10-20T19:16:48.183" v="1982" actId="700"/>
          <ac:spMkLst>
            <pc:docMk/>
            <pc:sldMk cId="1417803272" sldId="271"/>
            <ac:spMk id="3" creationId="{0BACA41D-B170-45B6-AD52-257948AA38C7}"/>
          </ac:spMkLst>
        </pc:spChg>
        <pc:spChg chg="mod ord">
          <ac:chgData name="Wendy Goldband" userId="c0b92313-3ded-4a97-a2ef-f7544b7c12c0" providerId="ADAL" clId="{6E1BB7E1-B5C8-4A9A-8216-7D6F0E99D5CA}" dt="2023-10-20T19:16:48.183" v="1982" actId="700"/>
          <ac:spMkLst>
            <pc:docMk/>
            <pc:sldMk cId="1417803272" sldId="271"/>
            <ac:spMk id="4" creationId="{9F30741B-0E1B-4119-B820-EC78E341B7C1}"/>
          </ac:spMkLst>
        </pc:spChg>
        <pc:spChg chg="del">
          <ac:chgData name="Wendy Goldband" userId="c0b92313-3ded-4a97-a2ef-f7544b7c12c0" providerId="ADAL" clId="{6E1BB7E1-B5C8-4A9A-8216-7D6F0E99D5CA}" dt="2023-10-20T19:16:08.893" v="1978" actId="21"/>
          <ac:spMkLst>
            <pc:docMk/>
            <pc:sldMk cId="1417803272" sldId="271"/>
            <ac:spMk id="7" creationId="{34ECEA79-E0CE-495B-A770-39F9E0D230C7}"/>
          </ac:spMkLst>
        </pc:spChg>
        <pc:picChg chg="del mod">
          <ac:chgData name="Wendy Goldband" userId="c0b92313-3ded-4a97-a2ef-f7544b7c12c0" providerId="ADAL" clId="{6E1BB7E1-B5C8-4A9A-8216-7D6F0E99D5CA}" dt="2023-10-20T19:15:14.371" v="1964" actId="478"/>
          <ac:picMkLst>
            <pc:docMk/>
            <pc:sldMk cId="1417803272" sldId="271"/>
            <ac:picMk id="6" creationId="{A452E06E-2C4C-4824-9568-29D401A65BB7}"/>
          </ac:picMkLst>
        </pc:picChg>
        <pc:picChg chg="add mod modCrop">
          <ac:chgData name="Wendy Goldband" userId="c0b92313-3ded-4a97-a2ef-f7544b7c12c0" providerId="ADAL" clId="{6E1BB7E1-B5C8-4A9A-8216-7D6F0E99D5CA}" dt="2023-10-20T19:17:12.950" v="1988" actId="1076"/>
          <ac:picMkLst>
            <pc:docMk/>
            <pc:sldMk cId="1417803272" sldId="271"/>
            <ac:picMk id="8" creationId="{BE45ABA9-1CEA-E1F4-AC61-BDF2DBB9ECE4}"/>
          </ac:picMkLst>
        </pc:picChg>
        <pc:picChg chg="del">
          <ac:chgData name="Wendy Goldband" userId="c0b92313-3ded-4a97-a2ef-f7544b7c12c0" providerId="ADAL" clId="{6E1BB7E1-B5C8-4A9A-8216-7D6F0E99D5CA}" dt="2023-10-20T19:16:21.701" v="1980" actId="478"/>
          <ac:picMkLst>
            <pc:docMk/>
            <pc:sldMk cId="1417803272" sldId="271"/>
            <ac:picMk id="13" creationId="{33C8AD23-5B19-4C3F-AB42-EA37F2505F49}"/>
          </ac:picMkLst>
        </pc:picChg>
      </pc:sldChg>
      <pc:sldChg chg="addSp delSp modSp mod">
        <pc:chgData name="Wendy Goldband" userId="c0b92313-3ded-4a97-a2ef-f7544b7c12c0" providerId="ADAL" clId="{6E1BB7E1-B5C8-4A9A-8216-7D6F0E99D5CA}" dt="2023-10-20T18:37:52.736" v="1677" actId="20577"/>
        <pc:sldMkLst>
          <pc:docMk/>
          <pc:sldMk cId="1471038117" sldId="272"/>
        </pc:sldMkLst>
        <pc:spChg chg="mod">
          <ac:chgData name="Wendy Goldband" userId="c0b92313-3ded-4a97-a2ef-f7544b7c12c0" providerId="ADAL" clId="{6E1BB7E1-B5C8-4A9A-8216-7D6F0E99D5CA}" dt="2023-10-20T18:37:52.736" v="1677" actId="20577"/>
          <ac:spMkLst>
            <pc:docMk/>
            <pc:sldMk cId="1471038117" sldId="272"/>
            <ac:spMk id="2" creationId="{5B453722-B3AD-4B0D-A32D-EDF3F43CF0BE}"/>
          </ac:spMkLst>
        </pc:spChg>
        <pc:spChg chg="add del mod">
          <ac:chgData name="Wendy Goldband" userId="c0b92313-3ded-4a97-a2ef-f7544b7c12c0" providerId="ADAL" clId="{6E1BB7E1-B5C8-4A9A-8216-7D6F0E99D5CA}" dt="2023-10-20T18:37:44.303" v="1676" actId="1076"/>
          <ac:spMkLst>
            <pc:docMk/>
            <pc:sldMk cId="1471038117" sldId="272"/>
            <ac:spMk id="5" creationId="{B64B3175-1AF5-4D90-890B-31AD03FAE5B9}"/>
          </ac:spMkLst>
        </pc:spChg>
        <pc:spChg chg="mod">
          <ac:chgData name="Wendy Goldband" userId="c0b92313-3ded-4a97-a2ef-f7544b7c12c0" providerId="ADAL" clId="{6E1BB7E1-B5C8-4A9A-8216-7D6F0E99D5CA}" dt="2023-10-20T18:36:17.155" v="1389" actId="20577"/>
          <ac:spMkLst>
            <pc:docMk/>
            <pc:sldMk cId="1471038117" sldId="272"/>
            <ac:spMk id="10" creationId="{A2423E68-B444-4B9B-B5DD-CB21A6D757F5}"/>
          </ac:spMkLst>
        </pc:spChg>
      </pc:sldChg>
      <pc:sldChg chg="addSp delSp modSp mod">
        <pc:chgData name="Wendy Goldband" userId="c0b92313-3ded-4a97-a2ef-f7544b7c12c0" providerId="ADAL" clId="{6E1BB7E1-B5C8-4A9A-8216-7D6F0E99D5CA}" dt="2023-11-09T16:26:09.499" v="2284" actId="962"/>
        <pc:sldMkLst>
          <pc:docMk/>
          <pc:sldMk cId="905354092" sldId="273"/>
        </pc:sldMkLst>
        <pc:spChg chg="add mod">
          <ac:chgData name="Wendy Goldband" userId="c0b92313-3ded-4a97-a2ef-f7544b7c12c0" providerId="ADAL" clId="{6E1BB7E1-B5C8-4A9A-8216-7D6F0E99D5CA}" dt="2023-11-09T16:19:41.608" v="2225" actId="20577"/>
          <ac:spMkLst>
            <pc:docMk/>
            <pc:sldMk cId="905354092" sldId="273"/>
            <ac:spMk id="5" creationId="{8B8BEC65-90FA-E98E-9A7F-5D936DFE69DF}"/>
          </ac:spMkLst>
        </pc:spChg>
        <pc:spChg chg="del">
          <ac:chgData name="Wendy Goldband" userId="c0b92313-3ded-4a97-a2ef-f7544b7c12c0" providerId="ADAL" clId="{6E1BB7E1-B5C8-4A9A-8216-7D6F0E99D5CA}" dt="2023-11-09T16:18:18.069" v="2156" actId="478"/>
          <ac:spMkLst>
            <pc:docMk/>
            <pc:sldMk cId="905354092" sldId="273"/>
            <ac:spMk id="14" creationId="{4B086FE6-2E8B-4C29-8BC9-6AB7B7364C5C}"/>
          </ac:spMkLst>
        </pc:spChg>
        <pc:spChg chg="del">
          <ac:chgData name="Wendy Goldband" userId="c0b92313-3ded-4a97-a2ef-f7544b7c12c0" providerId="ADAL" clId="{6E1BB7E1-B5C8-4A9A-8216-7D6F0E99D5CA}" dt="2023-11-09T16:18:19.798" v="2157" actId="478"/>
          <ac:spMkLst>
            <pc:docMk/>
            <pc:sldMk cId="905354092" sldId="273"/>
            <ac:spMk id="16" creationId="{137C788A-B242-4F05-9803-A741C56E263D}"/>
          </ac:spMkLst>
        </pc:spChg>
        <pc:picChg chg="mod">
          <ac:chgData name="Wendy Goldband" userId="c0b92313-3ded-4a97-a2ef-f7544b7c12c0" providerId="ADAL" clId="{6E1BB7E1-B5C8-4A9A-8216-7D6F0E99D5CA}" dt="2023-11-09T16:26:09.499" v="2284" actId="962"/>
          <ac:picMkLst>
            <pc:docMk/>
            <pc:sldMk cId="905354092" sldId="273"/>
            <ac:picMk id="8" creationId="{6E231A81-0BF1-4A70-95EB-63029087563D}"/>
          </ac:picMkLst>
        </pc:picChg>
        <pc:picChg chg="add del mod">
          <ac:chgData name="Wendy Goldband" userId="c0b92313-3ded-4a97-a2ef-f7544b7c12c0" providerId="ADAL" clId="{6E1BB7E1-B5C8-4A9A-8216-7D6F0E99D5CA}" dt="2023-11-09T16:18:24.332" v="2158" actId="1076"/>
          <ac:picMkLst>
            <pc:docMk/>
            <pc:sldMk cId="905354092" sldId="273"/>
            <ac:picMk id="13" creationId="{E0ECED1F-98DA-433F-9AFE-30534D098DA9}"/>
          </ac:picMkLst>
        </pc:picChg>
      </pc:sldChg>
      <pc:sldChg chg="addSp delSp modSp del mod">
        <pc:chgData name="Wendy Goldband" userId="c0b92313-3ded-4a97-a2ef-f7544b7c12c0" providerId="ADAL" clId="{6E1BB7E1-B5C8-4A9A-8216-7D6F0E99D5CA}" dt="2023-10-20T18:47:40.154" v="1811" actId="47"/>
        <pc:sldMkLst>
          <pc:docMk/>
          <pc:sldMk cId="2630647902" sldId="274"/>
        </pc:sldMkLst>
        <pc:spChg chg="mod">
          <ac:chgData name="Wendy Goldband" userId="c0b92313-3ded-4a97-a2ef-f7544b7c12c0" providerId="ADAL" clId="{6E1BB7E1-B5C8-4A9A-8216-7D6F0E99D5CA}" dt="2023-10-20T13:52:37.485" v="979" actId="1076"/>
          <ac:spMkLst>
            <pc:docMk/>
            <pc:sldMk cId="2630647902" sldId="274"/>
            <ac:spMk id="2" creationId="{CF776103-41D2-45F4-87E1-FDEFFF9BEDD6}"/>
          </ac:spMkLst>
        </pc:spChg>
        <pc:spChg chg="mod">
          <ac:chgData name="Wendy Goldband" userId="c0b92313-3ded-4a97-a2ef-f7544b7c12c0" providerId="ADAL" clId="{6E1BB7E1-B5C8-4A9A-8216-7D6F0E99D5CA}" dt="2023-10-20T13:59:47.852" v="1099" actId="13926"/>
          <ac:spMkLst>
            <pc:docMk/>
            <pc:sldMk cId="2630647902" sldId="274"/>
            <ac:spMk id="5" creationId="{C6071963-5435-EF62-B6CE-F561182321F8}"/>
          </ac:spMkLst>
        </pc:spChg>
        <pc:spChg chg="del">
          <ac:chgData name="Wendy Goldband" userId="c0b92313-3ded-4a97-a2ef-f7544b7c12c0" providerId="ADAL" clId="{6E1BB7E1-B5C8-4A9A-8216-7D6F0E99D5CA}" dt="2023-10-20T13:52:22.363" v="976" actId="21"/>
          <ac:spMkLst>
            <pc:docMk/>
            <pc:sldMk cId="2630647902" sldId="274"/>
            <ac:spMk id="14" creationId="{4C1BEA0A-4709-49A9-AB88-BBDA1453A4E2}"/>
          </ac:spMkLst>
        </pc:spChg>
        <pc:spChg chg="mod">
          <ac:chgData name="Wendy Goldband" userId="c0b92313-3ded-4a97-a2ef-f7544b7c12c0" providerId="ADAL" clId="{6E1BB7E1-B5C8-4A9A-8216-7D6F0E99D5CA}" dt="2023-10-20T13:52:44.340" v="980" actId="1076"/>
          <ac:spMkLst>
            <pc:docMk/>
            <pc:sldMk cId="2630647902" sldId="274"/>
            <ac:spMk id="15" creationId="{0FE33525-3C34-4E24-9C78-239B52B2FC02}"/>
          </ac:spMkLst>
        </pc:spChg>
        <pc:spChg chg="mod">
          <ac:chgData name="Wendy Goldband" userId="c0b92313-3ded-4a97-a2ef-f7544b7c12c0" providerId="ADAL" clId="{6E1BB7E1-B5C8-4A9A-8216-7D6F0E99D5CA}" dt="2023-10-20T13:52:37.485" v="979" actId="1076"/>
          <ac:spMkLst>
            <pc:docMk/>
            <pc:sldMk cId="2630647902" sldId="274"/>
            <ac:spMk id="16" creationId="{E1FD9703-E779-4ECD-8F42-E6B124EBCCC8}"/>
          </ac:spMkLst>
        </pc:spChg>
        <pc:picChg chg="mod">
          <ac:chgData name="Wendy Goldband" userId="c0b92313-3ded-4a97-a2ef-f7544b7c12c0" providerId="ADAL" clId="{6E1BB7E1-B5C8-4A9A-8216-7D6F0E99D5CA}" dt="2023-10-20T13:52:37.485" v="979" actId="1076"/>
          <ac:picMkLst>
            <pc:docMk/>
            <pc:sldMk cId="2630647902" sldId="274"/>
            <ac:picMk id="6" creationId="{11C4ED56-7343-47F2-AD67-404E950919CB}"/>
          </ac:picMkLst>
        </pc:picChg>
        <pc:picChg chg="add mod">
          <ac:chgData name="Wendy Goldband" userId="c0b92313-3ded-4a97-a2ef-f7544b7c12c0" providerId="ADAL" clId="{6E1BB7E1-B5C8-4A9A-8216-7D6F0E99D5CA}" dt="2023-10-20T14:39:46.849" v="1101" actId="1076"/>
          <ac:picMkLst>
            <pc:docMk/>
            <pc:sldMk cId="2630647902" sldId="274"/>
            <ac:picMk id="7" creationId="{DD99A7A8-F0BE-6981-C9C4-9FF3721A78E0}"/>
          </ac:picMkLst>
        </pc:picChg>
        <pc:picChg chg="mod">
          <ac:chgData name="Wendy Goldband" userId="c0b92313-3ded-4a97-a2ef-f7544b7c12c0" providerId="ADAL" clId="{6E1BB7E1-B5C8-4A9A-8216-7D6F0E99D5CA}" dt="2023-10-20T13:52:44.340" v="980" actId="1076"/>
          <ac:picMkLst>
            <pc:docMk/>
            <pc:sldMk cId="2630647902" sldId="274"/>
            <ac:picMk id="8" creationId="{7E708541-5796-43EF-A412-9B3DC84DAA59}"/>
          </ac:picMkLst>
        </pc:picChg>
        <pc:picChg chg="del">
          <ac:chgData name="Wendy Goldband" userId="c0b92313-3ded-4a97-a2ef-f7544b7c12c0" providerId="ADAL" clId="{6E1BB7E1-B5C8-4A9A-8216-7D6F0E99D5CA}" dt="2023-10-20T13:52:22.363" v="976" actId="21"/>
          <ac:picMkLst>
            <pc:docMk/>
            <pc:sldMk cId="2630647902" sldId="274"/>
            <ac:picMk id="12" creationId="{F9CED055-0CE5-44E0-893C-33788C5F6C52}"/>
          </ac:picMkLst>
        </pc:picChg>
      </pc:sldChg>
      <pc:sldChg chg="del">
        <pc:chgData name="Wendy Goldband" userId="c0b92313-3ded-4a97-a2ef-f7544b7c12c0" providerId="ADAL" clId="{6E1BB7E1-B5C8-4A9A-8216-7D6F0E99D5CA}" dt="2023-10-20T18:47:45.536" v="1815" actId="47"/>
        <pc:sldMkLst>
          <pc:docMk/>
          <pc:sldMk cId="2797144315" sldId="275"/>
        </pc:sldMkLst>
      </pc:sldChg>
      <pc:sldChg chg="del">
        <pc:chgData name="Wendy Goldband" userId="c0b92313-3ded-4a97-a2ef-f7544b7c12c0" providerId="ADAL" clId="{6E1BB7E1-B5C8-4A9A-8216-7D6F0E99D5CA}" dt="2023-10-20T18:47:41.376" v="1812" actId="47"/>
        <pc:sldMkLst>
          <pc:docMk/>
          <pc:sldMk cId="457482281" sldId="276"/>
        </pc:sldMkLst>
      </pc:sldChg>
      <pc:sldChg chg="del">
        <pc:chgData name="Wendy Goldband" userId="c0b92313-3ded-4a97-a2ef-f7544b7c12c0" providerId="ADAL" clId="{6E1BB7E1-B5C8-4A9A-8216-7D6F0E99D5CA}" dt="2023-10-20T18:47:42.654" v="1813" actId="47"/>
        <pc:sldMkLst>
          <pc:docMk/>
          <pc:sldMk cId="430703257" sldId="278"/>
        </pc:sldMkLst>
      </pc:sldChg>
      <pc:sldChg chg="del">
        <pc:chgData name="Wendy Goldband" userId="c0b92313-3ded-4a97-a2ef-f7544b7c12c0" providerId="ADAL" clId="{6E1BB7E1-B5C8-4A9A-8216-7D6F0E99D5CA}" dt="2023-10-20T18:47:52.423" v="1818" actId="47"/>
        <pc:sldMkLst>
          <pc:docMk/>
          <pc:sldMk cId="1206702715" sldId="279"/>
        </pc:sldMkLst>
      </pc:sldChg>
      <pc:sldChg chg="del">
        <pc:chgData name="Wendy Goldband" userId="c0b92313-3ded-4a97-a2ef-f7544b7c12c0" providerId="ADAL" clId="{6E1BB7E1-B5C8-4A9A-8216-7D6F0E99D5CA}" dt="2023-10-20T18:47:44.578" v="1814" actId="47"/>
        <pc:sldMkLst>
          <pc:docMk/>
          <pc:sldMk cId="512986714" sldId="280"/>
        </pc:sldMkLst>
      </pc:sldChg>
      <pc:sldChg chg="del">
        <pc:chgData name="Wendy Goldband" userId="c0b92313-3ded-4a97-a2ef-f7544b7c12c0" providerId="ADAL" clId="{6E1BB7E1-B5C8-4A9A-8216-7D6F0E99D5CA}" dt="2023-10-20T18:47:54.527" v="1819" actId="47"/>
        <pc:sldMkLst>
          <pc:docMk/>
          <pc:sldMk cId="3486014956" sldId="281"/>
        </pc:sldMkLst>
      </pc:sldChg>
      <pc:sldChg chg="del">
        <pc:chgData name="Wendy Goldband" userId="c0b92313-3ded-4a97-a2ef-f7544b7c12c0" providerId="ADAL" clId="{6E1BB7E1-B5C8-4A9A-8216-7D6F0E99D5CA}" dt="2023-10-20T18:48:02.074" v="1822" actId="47"/>
        <pc:sldMkLst>
          <pc:docMk/>
          <pc:sldMk cId="1316422988" sldId="282"/>
        </pc:sldMkLst>
      </pc:sldChg>
      <pc:sldChg chg="del">
        <pc:chgData name="Wendy Goldband" userId="c0b92313-3ded-4a97-a2ef-f7544b7c12c0" providerId="ADAL" clId="{6E1BB7E1-B5C8-4A9A-8216-7D6F0E99D5CA}" dt="2023-10-20T18:47:57.242" v="1820" actId="47"/>
        <pc:sldMkLst>
          <pc:docMk/>
          <pc:sldMk cId="2309235355" sldId="283"/>
        </pc:sldMkLst>
      </pc:sldChg>
      <pc:sldChg chg="addSp delSp modSp mod">
        <pc:chgData name="Wendy Goldband" userId="c0b92313-3ded-4a97-a2ef-f7544b7c12c0" providerId="ADAL" clId="{6E1BB7E1-B5C8-4A9A-8216-7D6F0E99D5CA}" dt="2023-11-09T16:40:10.075" v="2513" actId="6549"/>
        <pc:sldMkLst>
          <pc:docMk/>
          <pc:sldMk cId="573907514" sldId="286"/>
        </pc:sldMkLst>
        <pc:spChg chg="add mod">
          <ac:chgData name="Wendy Goldband" userId="c0b92313-3ded-4a97-a2ef-f7544b7c12c0" providerId="ADAL" clId="{6E1BB7E1-B5C8-4A9A-8216-7D6F0E99D5CA}" dt="2023-11-09T16:40:10.075" v="2513" actId="6549"/>
          <ac:spMkLst>
            <pc:docMk/>
            <pc:sldMk cId="573907514" sldId="286"/>
            <ac:spMk id="7" creationId="{8523EE8C-7FFE-6B0A-6F92-7C8F105FC81E}"/>
          </ac:spMkLst>
        </pc:spChg>
        <pc:spChg chg="del mod">
          <ac:chgData name="Wendy Goldband" userId="c0b92313-3ded-4a97-a2ef-f7544b7c12c0" providerId="ADAL" clId="{6E1BB7E1-B5C8-4A9A-8216-7D6F0E99D5CA}" dt="2023-11-09T16:39:53.152" v="2510" actId="478"/>
          <ac:spMkLst>
            <pc:docMk/>
            <pc:sldMk cId="573907514" sldId="286"/>
            <ac:spMk id="14" creationId="{4B086FE6-2E8B-4C29-8BC9-6AB7B7364C5C}"/>
          </ac:spMkLst>
        </pc:spChg>
        <pc:spChg chg="del mod topLvl">
          <ac:chgData name="Wendy Goldband" userId="c0b92313-3ded-4a97-a2ef-f7544b7c12c0" providerId="ADAL" clId="{6E1BB7E1-B5C8-4A9A-8216-7D6F0E99D5CA}" dt="2023-11-09T16:39:56.213" v="2511" actId="478"/>
          <ac:spMkLst>
            <pc:docMk/>
            <pc:sldMk cId="573907514" sldId="286"/>
            <ac:spMk id="16" creationId="{137C788A-B242-4F05-9803-A741C56E263D}"/>
          </ac:spMkLst>
        </pc:spChg>
        <pc:grpChg chg="del mod">
          <ac:chgData name="Wendy Goldband" userId="c0b92313-3ded-4a97-a2ef-f7544b7c12c0" providerId="ADAL" clId="{6E1BB7E1-B5C8-4A9A-8216-7D6F0E99D5CA}" dt="2023-11-09T16:39:56.213" v="2511" actId="478"/>
          <ac:grpSpMkLst>
            <pc:docMk/>
            <pc:sldMk cId="573907514" sldId="286"/>
            <ac:grpSpMk id="5" creationId="{3E2D19BB-2F9D-4ED2-ADFA-2F72C4AB2C68}"/>
          </ac:grpSpMkLst>
        </pc:grpChg>
        <pc:picChg chg="mod topLvl">
          <ac:chgData name="Wendy Goldband" userId="c0b92313-3ded-4a97-a2ef-f7544b7c12c0" providerId="ADAL" clId="{6E1BB7E1-B5C8-4A9A-8216-7D6F0E99D5CA}" dt="2023-11-09T16:39:56.213" v="2511" actId="478"/>
          <ac:picMkLst>
            <pc:docMk/>
            <pc:sldMk cId="573907514" sldId="286"/>
            <ac:picMk id="11" creationId="{1C1C0C04-4E35-4B6C-87FE-9F924173AEFC}"/>
          </ac:picMkLst>
        </pc:picChg>
      </pc:sldChg>
      <pc:sldChg chg="addSp delSp modSp mod">
        <pc:chgData name="Wendy Goldband" userId="c0b92313-3ded-4a97-a2ef-f7544b7c12c0" providerId="ADAL" clId="{6E1BB7E1-B5C8-4A9A-8216-7D6F0E99D5CA}" dt="2023-11-09T16:27:49.600" v="2295" actId="22"/>
        <pc:sldMkLst>
          <pc:docMk/>
          <pc:sldMk cId="1688502786" sldId="290"/>
        </pc:sldMkLst>
        <pc:spChg chg="add del">
          <ac:chgData name="Wendy Goldband" userId="c0b92313-3ded-4a97-a2ef-f7544b7c12c0" providerId="ADAL" clId="{6E1BB7E1-B5C8-4A9A-8216-7D6F0E99D5CA}" dt="2023-11-09T16:27:49.600" v="2295" actId="22"/>
          <ac:spMkLst>
            <pc:docMk/>
            <pc:sldMk cId="1688502786" sldId="290"/>
            <ac:spMk id="6" creationId="{1253B3AE-AEC7-CA8C-6AF9-863FBB0EDABD}"/>
          </ac:spMkLst>
        </pc:spChg>
        <pc:spChg chg="mod">
          <ac:chgData name="Wendy Goldband" userId="c0b92313-3ded-4a97-a2ef-f7544b7c12c0" providerId="ADAL" clId="{6E1BB7E1-B5C8-4A9A-8216-7D6F0E99D5CA}" dt="2023-11-09T16:27:27.875" v="2293" actId="14100"/>
          <ac:spMkLst>
            <pc:docMk/>
            <pc:sldMk cId="1688502786" sldId="290"/>
            <ac:spMk id="9" creationId="{E4B3589B-53FA-4DAF-99AA-2A9C0C0214DB}"/>
          </ac:spMkLst>
        </pc:spChg>
        <pc:grpChg chg="mod">
          <ac:chgData name="Wendy Goldband" userId="c0b92313-3ded-4a97-a2ef-f7544b7c12c0" providerId="ADAL" clId="{6E1BB7E1-B5C8-4A9A-8216-7D6F0E99D5CA}" dt="2023-11-09T16:27:10.547" v="2289" actId="1076"/>
          <ac:grpSpMkLst>
            <pc:docMk/>
            <pc:sldMk cId="1688502786" sldId="290"/>
            <ac:grpSpMk id="12" creationId="{23EC25B1-2737-4EC8-BD92-AA91BF2F175F}"/>
          </ac:grpSpMkLst>
        </pc:grpChg>
        <pc:picChg chg="mod">
          <ac:chgData name="Wendy Goldband" userId="c0b92313-3ded-4a97-a2ef-f7544b7c12c0" providerId="ADAL" clId="{6E1BB7E1-B5C8-4A9A-8216-7D6F0E99D5CA}" dt="2023-11-09T16:26:36.187" v="2285" actId="14826"/>
          <ac:picMkLst>
            <pc:docMk/>
            <pc:sldMk cId="1688502786" sldId="290"/>
            <ac:picMk id="8" creationId="{AF9688B6-F32D-4732-9971-05021FB39ABA}"/>
          </ac:picMkLst>
        </pc:picChg>
      </pc:sldChg>
      <pc:sldChg chg="addSp modSp mod">
        <pc:chgData name="Wendy Goldband" userId="c0b92313-3ded-4a97-a2ef-f7544b7c12c0" providerId="ADAL" clId="{6E1BB7E1-B5C8-4A9A-8216-7D6F0E99D5CA}" dt="2023-11-09T16:33:58.324" v="2329" actId="207"/>
        <pc:sldMkLst>
          <pc:docMk/>
          <pc:sldMk cId="3880950909" sldId="292"/>
        </pc:sldMkLst>
        <pc:spChg chg="add mod">
          <ac:chgData name="Wendy Goldband" userId="c0b92313-3ded-4a97-a2ef-f7544b7c12c0" providerId="ADAL" clId="{6E1BB7E1-B5C8-4A9A-8216-7D6F0E99D5CA}" dt="2023-11-09T16:33:58.324" v="2329" actId="207"/>
          <ac:spMkLst>
            <pc:docMk/>
            <pc:sldMk cId="3880950909" sldId="292"/>
            <ac:spMk id="10" creationId="{22628D25-F5E4-0DD0-75E2-F45635237375}"/>
          </ac:spMkLst>
        </pc:spChg>
        <pc:spChg chg="mod">
          <ac:chgData name="Wendy Goldband" userId="c0b92313-3ded-4a97-a2ef-f7544b7c12c0" providerId="ADAL" clId="{6E1BB7E1-B5C8-4A9A-8216-7D6F0E99D5CA}" dt="2023-11-09T16:28:42.580" v="2296" actId="14826"/>
          <ac:spMkLst>
            <pc:docMk/>
            <pc:sldMk cId="3880950909" sldId="292"/>
            <ac:spMk id="17" creationId="{99EDB65F-C3CE-4F3C-883D-19297E9B285C}"/>
          </ac:spMkLst>
        </pc:spChg>
        <pc:spChg chg="mod">
          <ac:chgData name="Wendy Goldband" userId="c0b92313-3ded-4a97-a2ef-f7544b7c12c0" providerId="ADAL" clId="{6E1BB7E1-B5C8-4A9A-8216-7D6F0E99D5CA}" dt="2023-11-09T16:28:42.580" v="2296" actId="14826"/>
          <ac:spMkLst>
            <pc:docMk/>
            <pc:sldMk cId="3880950909" sldId="292"/>
            <ac:spMk id="18" creationId="{4BE82D71-CA94-443A-BE4D-A9D128891334}"/>
          </ac:spMkLst>
        </pc:spChg>
        <pc:grpChg chg="mod">
          <ac:chgData name="Wendy Goldband" userId="c0b92313-3ded-4a97-a2ef-f7544b7c12c0" providerId="ADAL" clId="{6E1BB7E1-B5C8-4A9A-8216-7D6F0E99D5CA}" dt="2023-11-09T16:28:42.580" v="2296" actId="14826"/>
          <ac:grpSpMkLst>
            <pc:docMk/>
            <pc:sldMk cId="3880950909" sldId="292"/>
            <ac:grpSpMk id="14" creationId="{67BF4B75-3DE3-4E0B-990A-6F40D24717FD}"/>
          </ac:grpSpMkLst>
        </pc:grpChg>
        <pc:grpChg chg="mod">
          <ac:chgData name="Wendy Goldband" userId="c0b92313-3ded-4a97-a2ef-f7544b7c12c0" providerId="ADAL" clId="{6E1BB7E1-B5C8-4A9A-8216-7D6F0E99D5CA}" dt="2023-11-09T16:31:55.339" v="2310" actId="1076"/>
          <ac:grpSpMkLst>
            <pc:docMk/>
            <pc:sldMk cId="3880950909" sldId="292"/>
            <ac:grpSpMk id="20" creationId="{6B20065D-1799-482E-B834-54993F075FC3}"/>
          </ac:grpSpMkLst>
        </pc:grpChg>
        <pc:picChg chg="add mod">
          <ac:chgData name="Wendy Goldband" userId="c0b92313-3ded-4a97-a2ef-f7544b7c12c0" providerId="ADAL" clId="{6E1BB7E1-B5C8-4A9A-8216-7D6F0E99D5CA}" dt="2023-11-09T16:31:56.931" v="2311" actId="1076"/>
          <ac:picMkLst>
            <pc:docMk/>
            <pc:sldMk cId="3880950909" sldId="292"/>
            <ac:picMk id="6" creationId="{CEE7E921-4F16-B82A-BE98-FA98089B4464}"/>
          </ac:picMkLst>
        </pc:picChg>
        <pc:picChg chg="mod">
          <ac:chgData name="Wendy Goldband" userId="c0b92313-3ded-4a97-a2ef-f7544b7c12c0" providerId="ADAL" clId="{6E1BB7E1-B5C8-4A9A-8216-7D6F0E99D5CA}" dt="2023-11-09T16:28:42.580" v="2296" actId="14826"/>
          <ac:picMkLst>
            <pc:docMk/>
            <pc:sldMk cId="3880950909" sldId="292"/>
            <ac:picMk id="7" creationId="{E2CC4FA5-26A4-4CDC-846E-0E4E24D5D954}"/>
          </ac:picMkLst>
        </pc:picChg>
        <pc:picChg chg="add mod">
          <ac:chgData name="Wendy Goldband" userId="c0b92313-3ded-4a97-a2ef-f7544b7c12c0" providerId="ADAL" clId="{6E1BB7E1-B5C8-4A9A-8216-7D6F0E99D5CA}" dt="2023-11-09T16:33:38.028" v="2312" actId="1076"/>
          <ac:picMkLst>
            <pc:docMk/>
            <pc:sldMk cId="3880950909" sldId="292"/>
            <ac:picMk id="9" creationId="{7B9E79D4-212F-B082-5292-E4A5AFFDDE1B}"/>
          </ac:picMkLst>
        </pc:picChg>
        <pc:picChg chg="mod">
          <ac:chgData name="Wendy Goldband" userId="c0b92313-3ded-4a97-a2ef-f7544b7c12c0" providerId="ADAL" clId="{6E1BB7E1-B5C8-4A9A-8216-7D6F0E99D5CA}" dt="2023-11-09T16:28:42.580" v="2296" actId="14826"/>
          <ac:picMkLst>
            <pc:docMk/>
            <pc:sldMk cId="3880950909" sldId="292"/>
            <ac:picMk id="16" creationId="{12E4CA73-AE15-47B2-9B22-59EFC63650B5}"/>
          </ac:picMkLst>
        </pc:picChg>
        <pc:picChg chg="mod">
          <ac:chgData name="Wendy Goldband" userId="c0b92313-3ded-4a97-a2ef-f7544b7c12c0" providerId="ADAL" clId="{6E1BB7E1-B5C8-4A9A-8216-7D6F0E99D5CA}" dt="2023-11-09T16:28:42.580" v="2296" actId="14826"/>
          <ac:picMkLst>
            <pc:docMk/>
            <pc:sldMk cId="3880950909" sldId="292"/>
            <ac:picMk id="19" creationId="{6E56ECBC-2B7A-43FA-A4A4-5D2FAEAEA264}"/>
          </ac:picMkLst>
        </pc:picChg>
      </pc:sldChg>
      <pc:sldChg chg="del">
        <pc:chgData name="Wendy Goldband" userId="c0b92313-3ded-4a97-a2ef-f7544b7c12c0" providerId="ADAL" clId="{6E1BB7E1-B5C8-4A9A-8216-7D6F0E99D5CA}" dt="2023-10-20T18:47:47.647" v="1816" actId="47"/>
        <pc:sldMkLst>
          <pc:docMk/>
          <pc:sldMk cId="530647908" sldId="298"/>
        </pc:sldMkLst>
      </pc:sldChg>
      <pc:sldChg chg="modSp mod">
        <pc:chgData name="Wendy Goldband" userId="c0b92313-3ded-4a97-a2ef-f7544b7c12c0" providerId="ADAL" clId="{6E1BB7E1-B5C8-4A9A-8216-7D6F0E99D5CA}" dt="2023-11-09T16:34:49.523" v="2406" actId="962"/>
        <pc:sldMkLst>
          <pc:docMk/>
          <pc:sldMk cId="1175615942" sldId="305"/>
        </pc:sldMkLst>
        <pc:picChg chg="mod">
          <ac:chgData name="Wendy Goldband" userId="c0b92313-3ded-4a97-a2ef-f7544b7c12c0" providerId="ADAL" clId="{6E1BB7E1-B5C8-4A9A-8216-7D6F0E99D5CA}" dt="2023-11-09T16:34:49.523" v="2406" actId="962"/>
          <ac:picMkLst>
            <pc:docMk/>
            <pc:sldMk cId="1175615942" sldId="305"/>
            <ac:picMk id="25" creationId="{AC47A077-93C9-4CF2-974C-90E786914AD4}"/>
          </ac:picMkLst>
        </pc:picChg>
      </pc:sldChg>
      <pc:sldChg chg="addSp delSp modSp mod delDesignElem chgLayout">
        <pc:chgData name="Wendy Goldband" userId="c0b92313-3ded-4a97-a2ef-f7544b7c12c0" providerId="ADAL" clId="{6E1BB7E1-B5C8-4A9A-8216-7D6F0E99D5CA}" dt="2023-10-20T19:08:18.669" v="1868" actId="1076"/>
        <pc:sldMkLst>
          <pc:docMk/>
          <pc:sldMk cId="2375793630" sldId="307"/>
        </pc:sldMkLst>
        <pc:spChg chg="del mod">
          <ac:chgData name="Wendy Goldband" userId="c0b92313-3ded-4a97-a2ef-f7544b7c12c0" providerId="ADAL" clId="{6E1BB7E1-B5C8-4A9A-8216-7D6F0E99D5CA}" dt="2023-10-19T20:57:25.587" v="403" actId="478"/>
          <ac:spMkLst>
            <pc:docMk/>
            <pc:sldMk cId="2375793630" sldId="307"/>
            <ac:spMk id="2" creationId="{5B453722-B3AD-4B0D-A32D-EDF3F43CF0BE}"/>
          </ac:spMkLst>
        </pc:spChg>
        <pc:spChg chg="mod ord">
          <ac:chgData name="Wendy Goldband" userId="c0b92313-3ded-4a97-a2ef-f7544b7c12c0" providerId="ADAL" clId="{6E1BB7E1-B5C8-4A9A-8216-7D6F0E99D5CA}" dt="2023-10-19T20:58:03.926" v="405" actId="700"/>
          <ac:spMkLst>
            <pc:docMk/>
            <pc:sldMk cId="2375793630" sldId="307"/>
            <ac:spMk id="3" creationId="{0BACA41D-B170-45B6-AD52-257948AA38C7}"/>
          </ac:spMkLst>
        </pc:spChg>
        <pc:spChg chg="mod ord">
          <ac:chgData name="Wendy Goldband" userId="c0b92313-3ded-4a97-a2ef-f7544b7c12c0" providerId="ADAL" clId="{6E1BB7E1-B5C8-4A9A-8216-7D6F0E99D5CA}" dt="2023-10-19T20:58:03.926" v="405" actId="700"/>
          <ac:spMkLst>
            <pc:docMk/>
            <pc:sldMk cId="2375793630" sldId="307"/>
            <ac:spMk id="4" creationId="{9F30741B-0E1B-4119-B820-EC78E341B7C1}"/>
          </ac:spMkLst>
        </pc:spChg>
        <pc:spChg chg="add mod">
          <ac:chgData name="Wendy Goldband" userId="c0b92313-3ded-4a97-a2ef-f7544b7c12c0" providerId="ADAL" clId="{6E1BB7E1-B5C8-4A9A-8216-7D6F0E99D5CA}" dt="2023-10-20T19:08:18.669" v="1868" actId="1076"/>
          <ac:spMkLst>
            <pc:docMk/>
            <pc:sldMk cId="2375793630" sldId="307"/>
            <ac:spMk id="5" creationId="{76FDBE64-B9D6-29C3-399A-EEE07C1A4FDA}"/>
          </ac:spMkLst>
        </pc:spChg>
        <pc:spChg chg="del mod">
          <ac:chgData name="Wendy Goldband" userId="c0b92313-3ded-4a97-a2ef-f7544b7c12c0" providerId="ADAL" clId="{6E1BB7E1-B5C8-4A9A-8216-7D6F0E99D5CA}" dt="2023-10-19T21:04:35.374" v="501" actId="478"/>
          <ac:spMkLst>
            <pc:docMk/>
            <pc:sldMk cId="2375793630" sldId="307"/>
            <ac:spMk id="7" creationId="{25E7920E-313A-4FA1-B109-DFB3C815E1CC}"/>
          </ac:spMkLst>
        </pc:spChg>
        <pc:spChg chg="del">
          <ac:chgData name="Wendy Goldband" userId="c0b92313-3ded-4a97-a2ef-f7544b7c12c0" providerId="ADAL" clId="{6E1BB7E1-B5C8-4A9A-8216-7D6F0E99D5CA}" dt="2023-10-19T20:56:24.800" v="364" actId="478"/>
          <ac:spMkLst>
            <pc:docMk/>
            <pc:sldMk cId="2375793630" sldId="307"/>
            <ac:spMk id="8" creationId="{8F270345-DCBB-4535-A232-611CC0841567}"/>
          </ac:spMkLst>
        </pc:spChg>
        <pc:spChg chg="add del mod">
          <ac:chgData name="Wendy Goldband" userId="c0b92313-3ded-4a97-a2ef-f7544b7c12c0" providerId="ADAL" clId="{6E1BB7E1-B5C8-4A9A-8216-7D6F0E99D5CA}" dt="2023-10-19T20:57:29.109" v="404" actId="478"/>
          <ac:spMkLst>
            <pc:docMk/>
            <pc:sldMk cId="2375793630" sldId="307"/>
            <ac:spMk id="9" creationId="{AF61A2B9-88DF-5173-84BB-0445D624F01A}"/>
          </ac:spMkLst>
        </pc:spChg>
        <pc:spChg chg="add del mod ord">
          <ac:chgData name="Wendy Goldband" userId="c0b92313-3ded-4a97-a2ef-f7544b7c12c0" providerId="ADAL" clId="{6E1BB7E1-B5C8-4A9A-8216-7D6F0E99D5CA}" dt="2023-10-19T20:58:21.985" v="408" actId="478"/>
          <ac:spMkLst>
            <pc:docMk/>
            <pc:sldMk cId="2375793630" sldId="307"/>
            <ac:spMk id="10" creationId="{16A9730D-F3B9-39AA-1FD6-3095B76BB323}"/>
          </ac:spMkLst>
        </pc:spChg>
        <pc:spChg chg="add del mod">
          <ac:chgData name="Wendy Goldband" userId="c0b92313-3ded-4a97-a2ef-f7544b7c12c0" providerId="ADAL" clId="{6E1BB7E1-B5C8-4A9A-8216-7D6F0E99D5CA}" dt="2023-10-20T13:43:19.907" v="850" actId="21"/>
          <ac:spMkLst>
            <pc:docMk/>
            <pc:sldMk cId="2375793630" sldId="307"/>
            <ac:spMk id="11" creationId="{D18624CB-7273-C6AB-5CE3-3AF695B1EF03}"/>
          </ac:spMkLst>
        </pc:spChg>
        <pc:spChg chg="mod">
          <ac:chgData name="Wendy Goldband" userId="c0b92313-3ded-4a97-a2ef-f7544b7c12c0" providerId="ADAL" clId="{6E1BB7E1-B5C8-4A9A-8216-7D6F0E99D5CA}" dt="2023-10-20T13:41:14.142" v="844" actId="1076"/>
          <ac:spMkLst>
            <pc:docMk/>
            <pc:sldMk cId="2375793630" sldId="307"/>
            <ac:spMk id="13" creationId="{5A381E3C-D615-4E62-BC54-F275BCC55FCE}"/>
          </ac:spMkLst>
        </pc:spChg>
        <pc:spChg chg="del">
          <ac:chgData name="Wendy Goldband" userId="c0b92313-3ded-4a97-a2ef-f7544b7c12c0" providerId="ADAL" clId="{6E1BB7E1-B5C8-4A9A-8216-7D6F0E99D5CA}" dt="2023-10-19T20:58:03.926" v="405" actId="700"/>
          <ac:spMkLst>
            <pc:docMk/>
            <pc:sldMk cId="2375793630" sldId="307"/>
            <ac:spMk id="15" creationId="{2B97F24A-32CE-4C1C-A50D-3016B394DCFB}"/>
          </ac:spMkLst>
        </pc:spChg>
        <pc:spChg chg="del">
          <ac:chgData name="Wendy Goldband" userId="c0b92313-3ded-4a97-a2ef-f7544b7c12c0" providerId="ADAL" clId="{6E1BB7E1-B5C8-4A9A-8216-7D6F0E99D5CA}" dt="2023-10-19T20:58:03.926" v="405" actId="700"/>
          <ac:spMkLst>
            <pc:docMk/>
            <pc:sldMk cId="2375793630" sldId="307"/>
            <ac:spMk id="17" creationId="{CD8B4F24-440B-49E9-B85D-733523DC064B}"/>
          </ac:spMkLst>
        </pc:spChg>
      </pc:sldChg>
      <pc:sldChg chg="modSp mod">
        <pc:chgData name="Wendy Goldband" userId="c0b92313-3ded-4a97-a2ef-f7544b7c12c0" providerId="ADAL" clId="{6E1BB7E1-B5C8-4A9A-8216-7D6F0E99D5CA}" dt="2023-10-19T20:54:18.856" v="291" actId="20577"/>
        <pc:sldMkLst>
          <pc:docMk/>
          <pc:sldMk cId="726785307" sldId="308"/>
        </pc:sldMkLst>
        <pc:spChg chg="mod">
          <ac:chgData name="Wendy Goldband" userId="c0b92313-3ded-4a97-a2ef-f7544b7c12c0" providerId="ADAL" clId="{6E1BB7E1-B5C8-4A9A-8216-7D6F0E99D5CA}" dt="2023-10-19T20:54:18.856" v="291" actId="20577"/>
          <ac:spMkLst>
            <pc:docMk/>
            <pc:sldMk cId="726785307" sldId="308"/>
            <ac:spMk id="2" creationId="{EC67E656-93B2-4418-A5CB-69585D994D89}"/>
          </ac:spMkLst>
        </pc:spChg>
      </pc:sldChg>
      <pc:sldChg chg="del">
        <pc:chgData name="Wendy Goldband" userId="c0b92313-3ded-4a97-a2ef-f7544b7c12c0" providerId="ADAL" clId="{6E1BB7E1-B5C8-4A9A-8216-7D6F0E99D5CA}" dt="2023-10-20T18:47:59.573" v="1821" actId="47"/>
        <pc:sldMkLst>
          <pc:docMk/>
          <pc:sldMk cId="3853836473" sldId="310"/>
        </pc:sldMkLst>
      </pc:sldChg>
      <pc:sldChg chg="addSp delSp modSp mod">
        <pc:chgData name="Wendy Goldband" userId="c0b92313-3ded-4a97-a2ef-f7544b7c12c0" providerId="ADAL" clId="{6E1BB7E1-B5C8-4A9A-8216-7D6F0E99D5CA}" dt="2023-10-20T14:40:37.984" v="1111" actId="1076"/>
        <pc:sldMkLst>
          <pc:docMk/>
          <pc:sldMk cId="1009935088" sldId="311"/>
        </pc:sldMkLst>
        <pc:spChg chg="mod">
          <ac:chgData name="Wendy Goldband" userId="c0b92313-3ded-4a97-a2ef-f7544b7c12c0" providerId="ADAL" clId="{6E1BB7E1-B5C8-4A9A-8216-7D6F0E99D5CA}" dt="2023-10-20T14:40:25.808" v="1108" actId="14100"/>
          <ac:spMkLst>
            <pc:docMk/>
            <pc:sldMk cId="1009935088" sldId="311"/>
            <ac:spMk id="2" creationId="{CF776103-41D2-45F4-87E1-FDEFFF9BEDD6}"/>
          </ac:spMkLst>
        </pc:spChg>
        <pc:spChg chg="del">
          <ac:chgData name="Wendy Goldband" userId="c0b92313-3ded-4a97-a2ef-f7544b7c12c0" providerId="ADAL" clId="{6E1BB7E1-B5C8-4A9A-8216-7D6F0E99D5CA}" dt="2023-10-20T13:54:16.322" v="1029" actId="478"/>
          <ac:spMkLst>
            <pc:docMk/>
            <pc:sldMk cId="1009935088" sldId="311"/>
            <ac:spMk id="14" creationId="{4C1BEA0A-4709-49A9-AB88-BBDA1453A4E2}"/>
          </ac:spMkLst>
        </pc:spChg>
        <pc:spChg chg="mod">
          <ac:chgData name="Wendy Goldband" userId="c0b92313-3ded-4a97-a2ef-f7544b7c12c0" providerId="ADAL" clId="{6E1BB7E1-B5C8-4A9A-8216-7D6F0E99D5CA}" dt="2023-10-20T14:40:37.984" v="1111" actId="1076"/>
          <ac:spMkLst>
            <pc:docMk/>
            <pc:sldMk cId="1009935088" sldId="311"/>
            <ac:spMk id="15" creationId="{0FE33525-3C34-4E24-9C78-239B52B2FC02}"/>
          </ac:spMkLst>
        </pc:spChg>
        <pc:spChg chg="mod">
          <ac:chgData name="Wendy Goldband" userId="c0b92313-3ded-4a97-a2ef-f7544b7c12c0" providerId="ADAL" clId="{6E1BB7E1-B5C8-4A9A-8216-7D6F0E99D5CA}" dt="2023-10-20T14:40:35.489" v="1110" actId="1076"/>
          <ac:spMkLst>
            <pc:docMk/>
            <pc:sldMk cId="1009935088" sldId="311"/>
            <ac:spMk id="16" creationId="{E1FD9703-E779-4ECD-8F42-E6B124EBCCC8}"/>
          </ac:spMkLst>
        </pc:spChg>
        <pc:picChg chg="add mod ord">
          <ac:chgData name="Wendy Goldband" userId="c0b92313-3ded-4a97-a2ef-f7544b7c12c0" providerId="ADAL" clId="{6E1BB7E1-B5C8-4A9A-8216-7D6F0E99D5CA}" dt="2023-10-20T14:40:28.992" v="1109" actId="1076"/>
          <ac:picMkLst>
            <pc:docMk/>
            <pc:sldMk cId="1009935088" sldId="311"/>
            <ac:picMk id="5" creationId="{400CCDD0-8452-71E5-3D6F-9486A0274A88}"/>
          </ac:picMkLst>
        </pc:picChg>
        <pc:picChg chg="del">
          <ac:chgData name="Wendy Goldband" userId="c0b92313-3ded-4a97-a2ef-f7544b7c12c0" providerId="ADAL" clId="{6E1BB7E1-B5C8-4A9A-8216-7D6F0E99D5CA}" dt="2023-10-20T13:54:14.371" v="1028" actId="478"/>
          <ac:picMkLst>
            <pc:docMk/>
            <pc:sldMk cId="1009935088" sldId="311"/>
            <ac:picMk id="7" creationId="{5D5E6BD9-4B58-4759-9455-7D29F0A724E3}"/>
          </ac:picMkLst>
        </pc:picChg>
        <pc:picChg chg="mod">
          <ac:chgData name="Wendy Goldband" userId="c0b92313-3ded-4a97-a2ef-f7544b7c12c0" providerId="ADAL" clId="{6E1BB7E1-B5C8-4A9A-8216-7D6F0E99D5CA}" dt="2023-10-20T13:54:33.092" v="1035" actId="1076"/>
          <ac:picMkLst>
            <pc:docMk/>
            <pc:sldMk cId="1009935088" sldId="311"/>
            <ac:picMk id="8" creationId="{7E708541-5796-43EF-A412-9B3DC84DAA59}"/>
          </ac:picMkLst>
        </pc:picChg>
        <pc:picChg chg="del mod">
          <ac:chgData name="Wendy Goldband" userId="c0b92313-3ded-4a97-a2ef-f7544b7c12c0" providerId="ADAL" clId="{6E1BB7E1-B5C8-4A9A-8216-7D6F0E99D5CA}" dt="2023-10-20T14:40:09.358" v="1103" actId="478"/>
          <ac:picMkLst>
            <pc:docMk/>
            <pc:sldMk cId="1009935088" sldId="311"/>
            <ac:picMk id="10" creationId="{7FA3CA91-9266-42FC-AA16-8154B3BF9348}"/>
          </ac:picMkLst>
        </pc:picChg>
      </pc:sldChg>
      <pc:sldChg chg="modSp mod">
        <pc:chgData name="Wendy Goldband" userId="c0b92313-3ded-4a97-a2ef-f7544b7c12c0" providerId="ADAL" clId="{6E1BB7E1-B5C8-4A9A-8216-7D6F0E99D5CA}" dt="2023-10-20T13:55:39.126" v="1044" actId="1076"/>
        <pc:sldMkLst>
          <pc:docMk/>
          <pc:sldMk cId="1075221913" sldId="314"/>
        </pc:sldMkLst>
        <pc:spChg chg="mod">
          <ac:chgData name="Wendy Goldband" userId="c0b92313-3ded-4a97-a2ef-f7544b7c12c0" providerId="ADAL" clId="{6E1BB7E1-B5C8-4A9A-8216-7D6F0E99D5CA}" dt="2023-10-20T13:55:38.455" v="1043" actId="1076"/>
          <ac:spMkLst>
            <pc:docMk/>
            <pc:sldMk cId="1075221913" sldId="314"/>
            <ac:spMk id="19" creationId="{09C97B54-F45A-47EA-A4FF-B1E38985092A}"/>
          </ac:spMkLst>
        </pc:spChg>
        <pc:picChg chg="mod">
          <ac:chgData name="Wendy Goldband" userId="c0b92313-3ded-4a97-a2ef-f7544b7c12c0" providerId="ADAL" clId="{6E1BB7E1-B5C8-4A9A-8216-7D6F0E99D5CA}" dt="2023-10-20T13:55:39.126" v="1044" actId="1076"/>
          <ac:picMkLst>
            <pc:docMk/>
            <pc:sldMk cId="1075221913" sldId="314"/>
            <ac:picMk id="9" creationId="{B4FED1ED-4F5D-4560-809E-1EEC5C9B86E8}"/>
          </ac:picMkLst>
        </pc:picChg>
      </pc:sldChg>
      <pc:sldChg chg="addSp delSp modSp mod">
        <pc:chgData name="Wendy Goldband" userId="c0b92313-3ded-4a97-a2ef-f7544b7c12c0" providerId="ADAL" clId="{6E1BB7E1-B5C8-4A9A-8216-7D6F0E99D5CA}" dt="2023-10-20T14:42:49.513" v="1125" actId="1076"/>
        <pc:sldMkLst>
          <pc:docMk/>
          <pc:sldMk cId="636408045" sldId="316"/>
        </pc:sldMkLst>
        <pc:spChg chg="mod ord">
          <ac:chgData name="Wendy Goldband" userId="c0b92313-3ded-4a97-a2ef-f7544b7c12c0" providerId="ADAL" clId="{6E1BB7E1-B5C8-4A9A-8216-7D6F0E99D5CA}" dt="2023-10-20T14:42:38.505" v="1122" actId="14100"/>
          <ac:spMkLst>
            <pc:docMk/>
            <pc:sldMk cId="636408045" sldId="316"/>
            <ac:spMk id="2" creationId="{CF776103-41D2-45F4-87E1-FDEFFF9BEDD6}"/>
          </ac:spMkLst>
        </pc:spChg>
        <pc:spChg chg="add del mod">
          <ac:chgData name="Wendy Goldband" userId="c0b92313-3ded-4a97-a2ef-f7544b7c12c0" providerId="ADAL" clId="{6E1BB7E1-B5C8-4A9A-8216-7D6F0E99D5CA}" dt="2023-10-20T14:42:09.428" v="1113"/>
          <ac:spMkLst>
            <pc:docMk/>
            <pc:sldMk cId="636408045" sldId="316"/>
            <ac:spMk id="7" creationId="{406F9943-9987-BA19-9CE6-BB675E8126EB}"/>
          </ac:spMkLst>
        </pc:spChg>
        <pc:spChg chg="mod">
          <ac:chgData name="Wendy Goldband" userId="c0b92313-3ded-4a97-a2ef-f7544b7c12c0" providerId="ADAL" clId="{6E1BB7E1-B5C8-4A9A-8216-7D6F0E99D5CA}" dt="2023-10-20T14:42:42.721" v="1124" actId="1076"/>
          <ac:spMkLst>
            <pc:docMk/>
            <pc:sldMk cId="636408045" sldId="316"/>
            <ac:spMk id="16" creationId="{E1FD9703-E779-4ECD-8F42-E6B124EBCCC8}"/>
          </ac:spMkLst>
        </pc:spChg>
        <pc:picChg chg="del">
          <ac:chgData name="Wendy Goldband" userId="c0b92313-3ded-4a97-a2ef-f7544b7c12c0" providerId="ADAL" clId="{6E1BB7E1-B5C8-4A9A-8216-7D6F0E99D5CA}" dt="2023-10-20T14:42:07.359" v="1112" actId="478"/>
          <ac:picMkLst>
            <pc:docMk/>
            <pc:sldMk cId="636408045" sldId="316"/>
            <ac:picMk id="6" creationId="{11C4ED56-7343-47F2-AD67-404E950919CB}"/>
          </ac:picMkLst>
        </pc:picChg>
        <pc:picChg chg="add mod modCrop">
          <ac:chgData name="Wendy Goldband" userId="c0b92313-3ded-4a97-a2ef-f7544b7c12c0" providerId="ADAL" clId="{6E1BB7E1-B5C8-4A9A-8216-7D6F0E99D5CA}" dt="2023-10-20T14:42:49.513" v="1125" actId="1076"/>
          <ac:picMkLst>
            <pc:docMk/>
            <pc:sldMk cId="636408045" sldId="316"/>
            <ac:picMk id="9" creationId="{8EA02B2B-D788-02A8-2AA2-67C0F93059B6}"/>
          </ac:picMkLst>
        </pc:picChg>
      </pc:sldChg>
      <pc:sldChg chg="addSp delSp modSp mod">
        <pc:chgData name="Wendy Goldband" userId="c0b92313-3ded-4a97-a2ef-f7544b7c12c0" providerId="ADAL" clId="{6E1BB7E1-B5C8-4A9A-8216-7D6F0E99D5CA}" dt="2023-10-20T17:41:44.364" v="1146" actId="692"/>
        <pc:sldMkLst>
          <pc:docMk/>
          <pc:sldMk cId="1172311531" sldId="325"/>
        </pc:sldMkLst>
        <pc:spChg chg="mod ord">
          <ac:chgData name="Wendy Goldband" userId="c0b92313-3ded-4a97-a2ef-f7544b7c12c0" providerId="ADAL" clId="{6E1BB7E1-B5C8-4A9A-8216-7D6F0E99D5CA}" dt="2023-10-20T14:43:50.569" v="1136" actId="14100"/>
          <ac:spMkLst>
            <pc:docMk/>
            <pc:sldMk cId="1172311531" sldId="325"/>
            <ac:spMk id="2" creationId="{CF776103-41D2-45F4-87E1-FDEFFF9BEDD6}"/>
          </ac:spMkLst>
        </pc:spChg>
        <pc:spChg chg="del mod">
          <ac:chgData name="Wendy Goldband" userId="c0b92313-3ded-4a97-a2ef-f7544b7c12c0" providerId="ADAL" clId="{6E1BB7E1-B5C8-4A9A-8216-7D6F0E99D5CA}" dt="2023-10-20T13:57:33.836" v="1088" actId="478"/>
          <ac:spMkLst>
            <pc:docMk/>
            <pc:sldMk cId="1172311531" sldId="325"/>
            <ac:spMk id="14" creationId="{4C1BEA0A-4709-49A9-AB88-BBDA1453A4E2}"/>
          </ac:spMkLst>
        </pc:spChg>
        <pc:spChg chg="mod">
          <ac:chgData name="Wendy Goldband" userId="c0b92313-3ded-4a97-a2ef-f7544b7c12c0" providerId="ADAL" clId="{6E1BB7E1-B5C8-4A9A-8216-7D6F0E99D5CA}" dt="2023-10-20T17:41:37.851" v="1145" actId="1076"/>
          <ac:spMkLst>
            <pc:docMk/>
            <pc:sldMk cId="1172311531" sldId="325"/>
            <ac:spMk id="15" creationId="{0FE33525-3C34-4E24-9C78-239B52B2FC02}"/>
          </ac:spMkLst>
        </pc:spChg>
        <pc:spChg chg="mod">
          <ac:chgData name="Wendy Goldband" userId="c0b92313-3ded-4a97-a2ef-f7544b7c12c0" providerId="ADAL" clId="{6E1BB7E1-B5C8-4A9A-8216-7D6F0E99D5CA}" dt="2023-10-20T17:41:34.283" v="1144" actId="1076"/>
          <ac:spMkLst>
            <pc:docMk/>
            <pc:sldMk cId="1172311531" sldId="325"/>
            <ac:spMk id="16" creationId="{E1FD9703-E779-4ECD-8F42-E6B124EBCCC8}"/>
          </ac:spMkLst>
        </pc:spChg>
        <pc:picChg chg="add mod modCrop">
          <ac:chgData name="Wendy Goldband" userId="c0b92313-3ded-4a97-a2ef-f7544b7c12c0" providerId="ADAL" clId="{6E1BB7E1-B5C8-4A9A-8216-7D6F0E99D5CA}" dt="2023-10-20T14:43:16.264" v="1132" actId="1076"/>
          <ac:picMkLst>
            <pc:docMk/>
            <pc:sldMk cId="1172311531" sldId="325"/>
            <ac:picMk id="5" creationId="{88F6BC3A-E226-0A01-B0A7-378E92EC3C0D}"/>
          </ac:picMkLst>
        </pc:picChg>
        <pc:picChg chg="del">
          <ac:chgData name="Wendy Goldband" userId="c0b92313-3ded-4a97-a2ef-f7544b7c12c0" providerId="ADAL" clId="{6E1BB7E1-B5C8-4A9A-8216-7D6F0E99D5CA}" dt="2023-10-20T13:57:34.662" v="1089" actId="478"/>
          <ac:picMkLst>
            <pc:docMk/>
            <pc:sldMk cId="1172311531" sldId="325"/>
            <ac:picMk id="7" creationId="{5D5E6BD9-4B58-4759-9455-7D29F0A724E3}"/>
          </ac:picMkLst>
        </pc:picChg>
        <pc:picChg chg="add mod">
          <ac:chgData name="Wendy Goldband" userId="c0b92313-3ded-4a97-a2ef-f7544b7c12c0" providerId="ADAL" clId="{6E1BB7E1-B5C8-4A9A-8216-7D6F0E99D5CA}" dt="2023-10-20T17:41:44.364" v="1146" actId="692"/>
          <ac:picMkLst>
            <pc:docMk/>
            <pc:sldMk cId="1172311531" sldId="325"/>
            <ac:picMk id="7" creationId="{BD7E8DBD-C119-114E-336E-9A11E2AE2396}"/>
          </ac:picMkLst>
        </pc:picChg>
        <pc:picChg chg="del mod">
          <ac:chgData name="Wendy Goldband" userId="c0b92313-3ded-4a97-a2ef-f7544b7c12c0" providerId="ADAL" clId="{6E1BB7E1-B5C8-4A9A-8216-7D6F0E99D5CA}" dt="2023-10-20T17:41:21.597" v="1140" actId="478"/>
          <ac:picMkLst>
            <pc:docMk/>
            <pc:sldMk cId="1172311531" sldId="325"/>
            <ac:picMk id="8" creationId="{7E708541-5796-43EF-A412-9B3DC84DAA59}"/>
          </ac:picMkLst>
        </pc:picChg>
        <pc:picChg chg="del mod">
          <ac:chgData name="Wendy Goldband" userId="c0b92313-3ded-4a97-a2ef-f7544b7c12c0" providerId="ADAL" clId="{6E1BB7E1-B5C8-4A9A-8216-7D6F0E99D5CA}" dt="2023-10-20T14:43:01.185" v="1126" actId="478"/>
          <ac:picMkLst>
            <pc:docMk/>
            <pc:sldMk cId="1172311531" sldId="325"/>
            <ac:picMk id="10" creationId="{7FA3CA91-9266-42FC-AA16-8154B3BF9348}"/>
          </ac:picMkLst>
        </pc:picChg>
      </pc:sldChg>
      <pc:sldChg chg="addSp delSp modSp mod">
        <pc:chgData name="Wendy Goldband" userId="c0b92313-3ded-4a97-a2ef-f7544b7c12c0" providerId="ADAL" clId="{6E1BB7E1-B5C8-4A9A-8216-7D6F0E99D5CA}" dt="2023-11-09T16:38:39.852" v="2507" actId="207"/>
        <pc:sldMkLst>
          <pc:docMk/>
          <pc:sldMk cId="2312031800" sldId="326"/>
        </pc:sldMkLst>
        <pc:spChg chg="add mod">
          <ac:chgData name="Wendy Goldband" userId="c0b92313-3ded-4a97-a2ef-f7544b7c12c0" providerId="ADAL" clId="{6E1BB7E1-B5C8-4A9A-8216-7D6F0E99D5CA}" dt="2023-11-09T16:38:39.852" v="2507" actId="207"/>
          <ac:spMkLst>
            <pc:docMk/>
            <pc:sldMk cId="2312031800" sldId="326"/>
            <ac:spMk id="5" creationId="{3C61C015-1530-2150-BF11-9A24B1E73B1D}"/>
          </ac:spMkLst>
        </pc:spChg>
        <pc:spChg chg="del">
          <ac:chgData name="Wendy Goldband" userId="c0b92313-3ded-4a97-a2ef-f7544b7c12c0" providerId="ADAL" clId="{6E1BB7E1-B5C8-4A9A-8216-7D6F0E99D5CA}" dt="2023-11-09T16:37:40.067" v="2460" actId="478"/>
          <ac:spMkLst>
            <pc:docMk/>
            <pc:sldMk cId="2312031800" sldId="326"/>
            <ac:spMk id="10" creationId="{0347860E-49AB-41C8-82D9-D196340E62A8}"/>
          </ac:spMkLst>
        </pc:spChg>
        <pc:picChg chg="mod">
          <ac:chgData name="Wendy Goldband" userId="c0b92313-3ded-4a97-a2ef-f7544b7c12c0" providerId="ADAL" clId="{6E1BB7E1-B5C8-4A9A-8216-7D6F0E99D5CA}" dt="2023-11-09T16:38:30.492" v="2505" actId="962"/>
          <ac:picMkLst>
            <pc:docMk/>
            <pc:sldMk cId="2312031800" sldId="326"/>
            <ac:picMk id="25" creationId="{AC47A077-93C9-4CF2-974C-90E786914AD4}"/>
          </ac:picMkLst>
        </pc:picChg>
      </pc:sldChg>
      <pc:sldChg chg="modSp mod">
        <pc:chgData name="Wendy Goldband" userId="c0b92313-3ded-4a97-a2ef-f7544b7c12c0" providerId="ADAL" clId="{6E1BB7E1-B5C8-4A9A-8216-7D6F0E99D5CA}" dt="2023-10-20T19:03:54.856" v="1848" actId="13926"/>
        <pc:sldMkLst>
          <pc:docMk/>
          <pc:sldMk cId="3666016307" sldId="327"/>
        </pc:sldMkLst>
        <pc:spChg chg="mod">
          <ac:chgData name="Wendy Goldband" userId="c0b92313-3ded-4a97-a2ef-f7544b7c12c0" providerId="ADAL" clId="{6E1BB7E1-B5C8-4A9A-8216-7D6F0E99D5CA}" dt="2023-10-20T19:03:54.856" v="1848" actId="13926"/>
          <ac:spMkLst>
            <pc:docMk/>
            <pc:sldMk cId="3666016307" sldId="327"/>
            <ac:spMk id="2" creationId="{02222EC4-EB82-4B4B-BA2F-FCD662D54D41}"/>
          </ac:spMkLst>
        </pc:spChg>
      </pc:sldChg>
      <pc:sldChg chg="addSp delSp modSp mod">
        <pc:chgData name="Wendy Goldband" userId="c0b92313-3ded-4a97-a2ef-f7544b7c12c0" providerId="ADAL" clId="{6E1BB7E1-B5C8-4A9A-8216-7D6F0E99D5CA}" dt="2023-10-20T17:46:01.355" v="1245" actId="14100"/>
        <pc:sldMkLst>
          <pc:docMk/>
          <pc:sldMk cId="2553803011" sldId="329"/>
        </pc:sldMkLst>
        <pc:spChg chg="add mod">
          <ac:chgData name="Wendy Goldband" userId="c0b92313-3ded-4a97-a2ef-f7544b7c12c0" providerId="ADAL" clId="{6E1BB7E1-B5C8-4A9A-8216-7D6F0E99D5CA}" dt="2023-10-20T17:44:38.237" v="1184" actId="1076"/>
          <ac:spMkLst>
            <pc:docMk/>
            <pc:sldMk cId="2553803011" sldId="329"/>
            <ac:spMk id="7" creationId="{0F62B16F-4745-DDF2-FC2B-EC3278772F06}"/>
          </ac:spMkLst>
        </pc:spChg>
        <pc:spChg chg="add mod">
          <ac:chgData name="Wendy Goldband" userId="c0b92313-3ded-4a97-a2ef-f7544b7c12c0" providerId="ADAL" clId="{6E1BB7E1-B5C8-4A9A-8216-7D6F0E99D5CA}" dt="2023-10-20T17:45:58.563" v="1244" actId="1076"/>
          <ac:spMkLst>
            <pc:docMk/>
            <pc:sldMk cId="2553803011" sldId="329"/>
            <ac:spMk id="11" creationId="{C4E985C2-432C-024D-1937-3E2A82182C2A}"/>
          </ac:spMkLst>
        </pc:spChg>
        <pc:picChg chg="del">
          <ac:chgData name="Wendy Goldband" userId="c0b92313-3ded-4a97-a2ef-f7544b7c12c0" providerId="ADAL" clId="{6E1BB7E1-B5C8-4A9A-8216-7D6F0E99D5CA}" dt="2023-10-20T17:43:31.896" v="1151" actId="478"/>
          <ac:picMkLst>
            <pc:docMk/>
            <pc:sldMk cId="2553803011" sldId="329"/>
            <ac:picMk id="5" creationId="{A3ECD5C8-C184-419F-8EBE-45AC21502FD2}"/>
          </ac:picMkLst>
        </pc:picChg>
        <pc:picChg chg="add mod">
          <ac:chgData name="Wendy Goldband" userId="c0b92313-3ded-4a97-a2ef-f7544b7c12c0" providerId="ADAL" clId="{6E1BB7E1-B5C8-4A9A-8216-7D6F0E99D5CA}" dt="2023-10-20T17:43:42.003" v="1152" actId="692"/>
          <ac:picMkLst>
            <pc:docMk/>
            <pc:sldMk cId="2553803011" sldId="329"/>
            <ac:picMk id="6" creationId="{E5973846-005D-4916-2BE5-5AF370D0171B}"/>
          </ac:picMkLst>
        </pc:picChg>
        <pc:cxnChg chg="add mod">
          <ac:chgData name="Wendy Goldband" userId="c0b92313-3ded-4a97-a2ef-f7544b7c12c0" providerId="ADAL" clId="{6E1BB7E1-B5C8-4A9A-8216-7D6F0E99D5CA}" dt="2023-10-20T17:45:00.955" v="1188" actId="14100"/>
          <ac:cxnSpMkLst>
            <pc:docMk/>
            <pc:sldMk cId="2553803011" sldId="329"/>
            <ac:cxnSpMk id="9" creationId="{93E90ECA-B234-F2B8-B56E-D2C8D989B43E}"/>
          </ac:cxnSpMkLst>
        </pc:cxnChg>
        <pc:cxnChg chg="add mod">
          <ac:chgData name="Wendy Goldband" userId="c0b92313-3ded-4a97-a2ef-f7544b7c12c0" providerId="ADAL" clId="{6E1BB7E1-B5C8-4A9A-8216-7D6F0E99D5CA}" dt="2023-10-20T17:46:01.355" v="1245" actId="14100"/>
          <ac:cxnSpMkLst>
            <pc:docMk/>
            <pc:sldMk cId="2553803011" sldId="329"/>
            <ac:cxnSpMk id="12" creationId="{863CE918-235A-F92D-CA59-31FC6B91D464}"/>
          </ac:cxnSpMkLst>
        </pc:cxnChg>
      </pc:sldChg>
      <pc:sldChg chg="addSp delSp modSp mod">
        <pc:chgData name="Wendy Goldband" userId="c0b92313-3ded-4a97-a2ef-f7544b7c12c0" providerId="ADAL" clId="{6E1BB7E1-B5C8-4A9A-8216-7D6F0E99D5CA}" dt="2023-10-20T17:51:20.044" v="1322" actId="1076"/>
        <pc:sldMkLst>
          <pc:docMk/>
          <pc:sldMk cId="1527095528" sldId="331"/>
        </pc:sldMkLst>
        <pc:spChg chg="mod ord topLvl">
          <ac:chgData name="Wendy Goldband" userId="c0b92313-3ded-4a97-a2ef-f7544b7c12c0" providerId="ADAL" clId="{6E1BB7E1-B5C8-4A9A-8216-7D6F0E99D5CA}" dt="2023-10-20T17:50:19.635" v="1272" actId="14100"/>
          <ac:spMkLst>
            <pc:docMk/>
            <pc:sldMk cId="1527095528" sldId="331"/>
            <ac:spMk id="10" creationId="{CB0CC63B-733F-4B19-80AC-6A82F244E40B}"/>
          </ac:spMkLst>
        </pc:spChg>
        <pc:spChg chg="add mod">
          <ac:chgData name="Wendy Goldband" userId="c0b92313-3ded-4a97-a2ef-f7544b7c12c0" providerId="ADAL" clId="{6E1BB7E1-B5C8-4A9A-8216-7D6F0E99D5CA}" dt="2023-10-20T17:50:39.175" v="1284" actId="20577"/>
          <ac:spMkLst>
            <pc:docMk/>
            <pc:sldMk cId="1527095528" sldId="331"/>
            <ac:spMk id="12" creationId="{EA19C8B3-391E-5D08-3834-D0B357689921}"/>
          </ac:spMkLst>
        </pc:spChg>
        <pc:spChg chg="add mod">
          <ac:chgData name="Wendy Goldband" userId="c0b92313-3ded-4a97-a2ef-f7544b7c12c0" providerId="ADAL" clId="{6E1BB7E1-B5C8-4A9A-8216-7D6F0E99D5CA}" dt="2023-10-20T17:51:20.044" v="1322" actId="1076"/>
          <ac:spMkLst>
            <pc:docMk/>
            <pc:sldMk cId="1527095528" sldId="331"/>
            <ac:spMk id="13" creationId="{FD0CE9F9-F698-C09D-997E-6A608A449731}"/>
          </ac:spMkLst>
        </pc:spChg>
        <pc:grpChg chg="del mod">
          <ac:chgData name="Wendy Goldband" userId="c0b92313-3ded-4a97-a2ef-f7544b7c12c0" providerId="ADAL" clId="{6E1BB7E1-B5C8-4A9A-8216-7D6F0E99D5CA}" dt="2023-10-20T17:49:11.806" v="1256" actId="478"/>
          <ac:grpSpMkLst>
            <pc:docMk/>
            <pc:sldMk cId="1527095528" sldId="331"/>
            <ac:grpSpMk id="2" creationId="{AF760196-B1E3-433E-9805-8788EB819569}"/>
          </ac:grpSpMkLst>
        </pc:grpChg>
        <pc:picChg chg="add mod">
          <ac:chgData name="Wendy Goldband" userId="c0b92313-3ded-4a97-a2ef-f7544b7c12c0" providerId="ADAL" clId="{6E1BB7E1-B5C8-4A9A-8216-7D6F0E99D5CA}" dt="2023-10-20T17:49:54.048" v="1265" actId="692"/>
          <ac:picMkLst>
            <pc:docMk/>
            <pc:sldMk cId="1527095528" sldId="331"/>
            <ac:picMk id="6" creationId="{1A1CAF55-7677-9EE9-0E87-34604E6442C8}"/>
          </ac:picMkLst>
        </pc:picChg>
        <pc:picChg chg="del">
          <ac:chgData name="Wendy Goldband" userId="c0b92313-3ded-4a97-a2ef-f7544b7c12c0" providerId="ADAL" clId="{6E1BB7E1-B5C8-4A9A-8216-7D6F0E99D5CA}" dt="2023-10-20T17:49:36.073" v="1260" actId="478"/>
          <ac:picMkLst>
            <pc:docMk/>
            <pc:sldMk cId="1527095528" sldId="331"/>
            <ac:picMk id="7" creationId="{A20AC37B-1B6E-42C5-BADC-E323C1E39EC3}"/>
          </ac:picMkLst>
        </pc:picChg>
        <pc:picChg chg="del topLvl">
          <ac:chgData name="Wendy Goldband" userId="c0b92313-3ded-4a97-a2ef-f7544b7c12c0" providerId="ADAL" clId="{6E1BB7E1-B5C8-4A9A-8216-7D6F0E99D5CA}" dt="2023-10-20T17:49:11.806" v="1256" actId="478"/>
          <ac:picMkLst>
            <pc:docMk/>
            <pc:sldMk cId="1527095528" sldId="331"/>
            <ac:picMk id="9" creationId="{16691D9B-83E1-4F7D-961C-81DA44963524}"/>
          </ac:picMkLst>
        </pc:picChg>
        <pc:picChg chg="add mod">
          <ac:chgData name="Wendy Goldband" userId="c0b92313-3ded-4a97-a2ef-f7544b7c12c0" providerId="ADAL" clId="{6E1BB7E1-B5C8-4A9A-8216-7D6F0E99D5CA}" dt="2023-10-20T17:49:47.941" v="1264" actId="692"/>
          <ac:picMkLst>
            <pc:docMk/>
            <pc:sldMk cId="1527095528" sldId="331"/>
            <ac:picMk id="11" creationId="{218D2AFF-7E6C-2465-767B-90E40A5C696D}"/>
          </ac:picMkLst>
        </pc:picChg>
      </pc:sldChg>
      <pc:sldChg chg="del">
        <pc:chgData name="Wendy Goldband" userId="c0b92313-3ded-4a97-a2ef-f7544b7c12c0" providerId="ADAL" clId="{6E1BB7E1-B5C8-4A9A-8216-7D6F0E99D5CA}" dt="2023-10-20T18:47:38.868" v="1810" actId="47"/>
        <pc:sldMkLst>
          <pc:docMk/>
          <pc:sldMk cId="140881724" sldId="333"/>
        </pc:sldMkLst>
      </pc:sldChg>
      <pc:sldChg chg="addSp delSp modSp mod">
        <pc:chgData name="Wendy Goldband" userId="c0b92313-3ded-4a97-a2ef-f7544b7c12c0" providerId="ADAL" clId="{6E1BB7E1-B5C8-4A9A-8216-7D6F0E99D5CA}" dt="2023-10-20T18:46:49.623" v="1809" actId="20577"/>
        <pc:sldMkLst>
          <pc:docMk/>
          <pc:sldMk cId="682614682" sldId="337"/>
        </pc:sldMkLst>
        <pc:spChg chg="add mod">
          <ac:chgData name="Wendy Goldband" userId="c0b92313-3ded-4a97-a2ef-f7544b7c12c0" providerId="ADAL" clId="{6E1BB7E1-B5C8-4A9A-8216-7D6F0E99D5CA}" dt="2023-10-20T18:46:49.623" v="1809" actId="20577"/>
          <ac:spMkLst>
            <pc:docMk/>
            <pc:sldMk cId="682614682" sldId="337"/>
            <ac:spMk id="5" creationId="{0554C072-FCF4-0DBF-6936-F1C11DD13906}"/>
          </ac:spMkLst>
        </pc:spChg>
        <pc:graphicFrameChg chg="del mod">
          <ac:chgData name="Wendy Goldband" userId="c0b92313-3ded-4a97-a2ef-f7544b7c12c0" providerId="ADAL" clId="{6E1BB7E1-B5C8-4A9A-8216-7D6F0E99D5CA}" dt="2023-10-20T18:46:05.962" v="1790" actId="478"/>
          <ac:graphicFrameMkLst>
            <pc:docMk/>
            <pc:sldMk cId="682614682" sldId="337"/>
            <ac:graphicFrameMk id="6" creationId="{16F08FC3-9066-B08C-58FE-0F17D6E4BE81}"/>
          </ac:graphicFrameMkLst>
        </pc:graphicFrameChg>
      </pc:sldChg>
      <pc:sldChg chg="modSp mod">
        <pc:chgData name="Wendy Goldband" userId="c0b92313-3ded-4a97-a2ef-f7544b7c12c0" providerId="ADAL" clId="{6E1BB7E1-B5C8-4A9A-8216-7D6F0E99D5CA}" dt="2023-11-09T16:41:22.914" v="2622" actId="962"/>
        <pc:sldMkLst>
          <pc:docMk/>
          <pc:sldMk cId="1654607649" sldId="339"/>
        </pc:sldMkLst>
        <pc:picChg chg="mod">
          <ac:chgData name="Wendy Goldband" userId="c0b92313-3ded-4a97-a2ef-f7544b7c12c0" providerId="ADAL" clId="{6E1BB7E1-B5C8-4A9A-8216-7D6F0E99D5CA}" dt="2023-11-09T16:41:22.914" v="2622" actId="962"/>
          <ac:picMkLst>
            <pc:docMk/>
            <pc:sldMk cId="1654607649" sldId="339"/>
            <ac:picMk id="6" creationId="{E7300CB0-0A4C-4FEF-948E-AACCFBCB2B6D}"/>
          </ac:picMkLst>
        </pc:picChg>
      </pc:sldChg>
      <pc:sldChg chg="addSp delSp modSp mod">
        <pc:chgData name="Wendy Goldband" userId="c0b92313-3ded-4a97-a2ef-f7544b7c12c0" providerId="ADAL" clId="{6E1BB7E1-B5C8-4A9A-8216-7D6F0E99D5CA}" dt="2023-11-09T16:36:50.422" v="2458" actId="113"/>
        <pc:sldMkLst>
          <pc:docMk/>
          <pc:sldMk cId="1300780307" sldId="343"/>
        </pc:sldMkLst>
        <pc:spChg chg="add mod">
          <ac:chgData name="Wendy Goldband" userId="c0b92313-3ded-4a97-a2ef-f7544b7c12c0" providerId="ADAL" clId="{6E1BB7E1-B5C8-4A9A-8216-7D6F0E99D5CA}" dt="2023-11-09T16:36:50.422" v="2458" actId="113"/>
          <ac:spMkLst>
            <pc:docMk/>
            <pc:sldMk cId="1300780307" sldId="343"/>
            <ac:spMk id="5" creationId="{C393C74B-F228-FEF1-15AA-09942D459981}"/>
          </ac:spMkLst>
        </pc:spChg>
        <pc:spChg chg="mod topLvl">
          <ac:chgData name="Wendy Goldband" userId="c0b92313-3ded-4a97-a2ef-f7544b7c12c0" providerId="ADAL" clId="{6E1BB7E1-B5C8-4A9A-8216-7D6F0E99D5CA}" dt="2023-11-09T16:36:23.987" v="2415" actId="14100"/>
          <ac:spMkLst>
            <pc:docMk/>
            <pc:sldMk cId="1300780307" sldId="343"/>
            <ac:spMk id="17" creationId="{7B2A3EF6-4F06-4810-A659-F5779B797876}"/>
          </ac:spMkLst>
        </pc:spChg>
        <pc:grpChg chg="add del mod">
          <ac:chgData name="Wendy Goldband" userId="c0b92313-3ded-4a97-a2ef-f7544b7c12c0" providerId="ADAL" clId="{6E1BB7E1-B5C8-4A9A-8216-7D6F0E99D5CA}" dt="2023-11-09T16:35:44.062" v="2409" actId="478"/>
          <ac:grpSpMkLst>
            <pc:docMk/>
            <pc:sldMk cId="1300780307" sldId="343"/>
            <ac:grpSpMk id="12" creationId="{682EE1EC-6DDD-4AC9-BC3B-9D1953B53981}"/>
          </ac:grpSpMkLst>
        </pc:grpChg>
        <pc:picChg chg="add del mod topLvl">
          <ac:chgData name="Wendy Goldband" userId="c0b92313-3ded-4a97-a2ef-f7544b7c12c0" providerId="ADAL" clId="{6E1BB7E1-B5C8-4A9A-8216-7D6F0E99D5CA}" dt="2023-11-09T16:35:44.062" v="2409" actId="478"/>
          <ac:picMkLst>
            <pc:docMk/>
            <pc:sldMk cId="1300780307" sldId="343"/>
            <ac:picMk id="14" creationId="{D54F630D-CA84-4B8E-B78A-EF7D912A71F9}"/>
          </ac:picMkLst>
        </pc:picChg>
      </pc:sldChg>
      <pc:sldChg chg="del delDesignElem">
        <pc:chgData name="Wendy Goldband" userId="c0b92313-3ded-4a97-a2ef-f7544b7c12c0" providerId="ADAL" clId="{6E1BB7E1-B5C8-4A9A-8216-7D6F0E99D5CA}" dt="2023-10-20T19:07:35.198" v="1867"/>
        <pc:sldMkLst>
          <pc:docMk/>
          <pc:sldMk cId="1041451210" sldId="352"/>
        </pc:sldMkLst>
      </pc:sldChg>
      <pc:sldChg chg="addSp delSp modSp mod">
        <pc:chgData name="Wendy Goldband" userId="c0b92313-3ded-4a97-a2ef-f7544b7c12c0" providerId="ADAL" clId="{6E1BB7E1-B5C8-4A9A-8216-7D6F0E99D5CA}" dt="2023-10-20T19:05:39.997" v="1865" actId="478"/>
        <pc:sldMkLst>
          <pc:docMk/>
          <pc:sldMk cId="4057808133" sldId="353"/>
        </pc:sldMkLst>
        <pc:spChg chg="add del mod">
          <ac:chgData name="Wendy Goldband" userId="c0b92313-3ded-4a97-a2ef-f7544b7c12c0" providerId="ADAL" clId="{6E1BB7E1-B5C8-4A9A-8216-7D6F0E99D5CA}" dt="2023-10-20T19:05:04.405" v="1860" actId="1076"/>
          <ac:spMkLst>
            <pc:docMk/>
            <pc:sldMk cId="4057808133" sldId="353"/>
            <ac:spMk id="2" creationId="{6BD2A609-A80B-4A45-A800-19EA0E88E8FB}"/>
          </ac:spMkLst>
        </pc:spChg>
        <pc:spChg chg="mod">
          <ac:chgData name="Wendy Goldband" userId="c0b92313-3ded-4a97-a2ef-f7544b7c12c0" providerId="ADAL" clId="{6E1BB7E1-B5C8-4A9A-8216-7D6F0E99D5CA}" dt="2023-10-19T20:46:19.873" v="170" actId="20577"/>
          <ac:spMkLst>
            <pc:docMk/>
            <pc:sldMk cId="4057808133" sldId="353"/>
            <ac:spMk id="3" creationId="{B8B1BFB0-7154-48D7-B6AC-42361F233ECE}"/>
          </ac:spMkLst>
        </pc:spChg>
        <pc:spChg chg="add del mod">
          <ac:chgData name="Wendy Goldband" userId="c0b92313-3ded-4a97-a2ef-f7544b7c12c0" providerId="ADAL" clId="{6E1BB7E1-B5C8-4A9A-8216-7D6F0E99D5CA}" dt="2023-10-20T19:05:39.997" v="1865" actId="478"/>
          <ac:spMkLst>
            <pc:docMk/>
            <pc:sldMk cId="4057808133" sldId="353"/>
            <ac:spMk id="6" creationId="{A4508E93-0470-EC49-1C8C-CF7ED5F1C783}"/>
          </ac:spMkLst>
        </pc:spChg>
        <pc:spChg chg="add del mod">
          <ac:chgData name="Wendy Goldband" userId="c0b92313-3ded-4a97-a2ef-f7544b7c12c0" providerId="ADAL" clId="{6E1BB7E1-B5C8-4A9A-8216-7D6F0E99D5CA}" dt="2023-10-20T19:04:01.167" v="1853"/>
          <ac:spMkLst>
            <pc:docMk/>
            <pc:sldMk cId="4057808133" sldId="353"/>
            <ac:spMk id="7" creationId="{E5D2C73A-73FE-1994-548B-D7341E562806}"/>
          </ac:spMkLst>
        </pc:spChg>
        <pc:spChg chg="mod">
          <ac:chgData name="Wendy Goldband" userId="c0b92313-3ded-4a97-a2ef-f7544b7c12c0" providerId="ADAL" clId="{6E1BB7E1-B5C8-4A9A-8216-7D6F0E99D5CA}" dt="2023-10-20T19:02:49.966" v="1828"/>
          <ac:spMkLst>
            <pc:docMk/>
            <pc:sldMk cId="4057808133" sldId="353"/>
            <ac:spMk id="11" creationId="{9981C562-F86A-1629-0933-9FE11888A4D4}"/>
          </ac:spMkLst>
        </pc:spChg>
        <pc:spChg chg="mod">
          <ac:chgData name="Wendy Goldband" userId="c0b92313-3ded-4a97-a2ef-f7544b7c12c0" providerId="ADAL" clId="{6E1BB7E1-B5C8-4A9A-8216-7D6F0E99D5CA}" dt="2023-10-20T19:02:49.966" v="1828"/>
          <ac:spMkLst>
            <pc:docMk/>
            <pc:sldMk cId="4057808133" sldId="353"/>
            <ac:spMk id="18" creationId="{B8331CC1-566D-8AC7-9B3B-58FDB5A159F5}"/>
          </ac:spMkLst>
        </pc:spChg>
        <pc:spChg chg="mod">
          <ac:chgData name="Wendy Goldband" userId="c0b92313-3ded-4a97-a2ef-f7544b7c12c0" providerId="ADAL" clId="{6E1BB7E1-B5C8-4A9A-8216-7D6F0E99D5CA}" dt="2023-10-20T19:02:49.966" v="1828"/>
          <ac:spMkLst>
            <pc:docMk/>
            <pc:sldMk cId="4057808133" sldId="353"/>
            <ac:spMk id="24" creationId="{E75BCAE8-75E2-1AEE-C6D3-927B85E85D8B}"/>
          </ac:spMkLst>
        </pc:spChg>
        <pc:spChg chg="add del mod">
          <ac:chgData name="Wendy Goldband" userId="c0b92313-3ded-4a97-a2ef-f7544b7c12c0" providerId="ADAL" clId="{6E1BB7E1-B5C8-4A9A-8216-7D6F0E99D5CA}" dt="2023-10-20T19:03:51.834" v="1843" actId="478"/>
          <ac:spMkLst>
            <pc:docMk/>
            <pc:sldMk cId="4057808133" sldId="353"/>
            <ac:spMk id="31" creationId="{7E2341AD-D51B-5FFB-70DB-35DAE857DDFB}"/>
          </ac:spMkLst>
        </pc:spChg>
        <pc:spChg chg="add del mod">
          <ac:chgData name="Wendy Goldband" userId="c0b92313-3ded-4a97-a2ef-f7544b7c12c0" providerId="ADAL" clId="{6E1BB7E1-B5C8-4A9A-8216-7D6F0E99D5CA}" dt="2023-10-20T19:05:22.304" v="1862"/>
          <ac:spMkLst>
            <pc:docMk/>
            <pc:sldMk cId="4057808133" sldId="353"/>
            <ac:spMk id="32" creationId="{F491DD68-4A03-C0DD-1C07-A28FB2002C0C}"/>
          </ac:spMkLst>
        </pc:spChg>
        <pc:spChg chg="mod">
          <ac:chgData name="Wendy Goldband" userId="c0b92313-3ded-4a97-a2ef-f7544b7c12c0" providerId="ADAL" clId="{6E1BB7E1-B5C8-4A9A-8216-7D6F0E99D5CA}" dt="2023-10-20T19:05:19.822" v="1861"/>
          <ac:spMkLst>
            <pc:docMk/>
            <pc:sldMk cId="4057808133" sldId="353"/>
            <ac:spMk id="36" creationId="{11177717-7199-2612-A1C4-04837F662810}"/>
          </ac:spMkLst>
        </pc:spChg>
        <pc:spChg chg="mod">
          <ac:chgData name="Wendy Goldband" userId="c0b92313-3ded-4a97-a2ef-f7544b7c12c0" providerId="ADAL" clId="{6E1BB7E1-B5C8-4A9A-8216-7D6F0E99D5CA}" dt="2023-10-20T19:05:19.822" v="1861"/>
          <ac:spMkLst>
            <pc:docMk/>
            <pc:sldMk cId="4057808133" sldId="353"/>
            <ac:spMk id="39" creationId="{E9ADDE94-DCD9-13BA-0F88-A6BBF38C36B3}"/>
          </ac:spMkLst>
        </pc:spChg>
        <pc:spChg chg="mod">
          <ac:chgData name="Wendy Goldband" userId="c0b92313-3ded-4a97-a2ef-f7544b7c12c0" providerId="ADAL" clId="{6E1BB7E1-B5C8-4A9A-8216-7D6F0E99D5CA}" dt="2023-10-20T19:05:19.822" v="1861"/>
          <ac:spMkLst>
            <pc:docMk/>
            <pc:sldMk cId="4057808133" sldId="353"/>
            <ac:spMk id="42" creationId="{D51ED35A-2864-447E-B512-10CD8EF484B9}"/>
          </ac:spMkLst>
        </pc:spChg>
        <pc:grpChg chg="add del mod">
          <ac:chgData name="Wendy Goldband" userId="c0b92313-3ded-4a97-a2ef-f7544b7c12c0" providerId="ADAL" clId="{6E1BB7E1-B5C8-4A9A-8216-7D6F0E99D5CA}" dt="2023-10-20T19:04:01.167" v="1853"/>
          <ac:grpSpMkLst>
            <pc:docMk/>
            <pc:sldMk cId="4057808133" sldId="353"/>
            <ac:grpSpMk id="9" creationId="{D1BB37E8-C9D1-E4B8-D775-27A7FB45E7C9}"/>
          </ac:grpSpMkLst>
        </pc:grpChg>
        <pc:grpChg chg="add del mod">
          <ac:chgData name="Wendy Goldband" userId="c0b92313-3ded-4a97-a2ef-f7544b7c12c0" providerId="ADAL" clId="{6E1BB7E1-B5C8-4A9A-8216-7D6F0E99D5CA}" dt="2023-10-20T19:04:01.167" v="1853"/>
          <ac:grpSpMkLst>
            <pc:docMk/>
            <pc:sldMk cId="4057808133" sldId="353"/>
            <ac:grpSpMk id="12" creationId="{40316942-2044-4764-1C09-20A402C2FAC0}"/>
          </ac:grpSpMkLst>
        </pc:grpChg>
        <pc:grpChg chg="mod">
          <ac:chgData name="Wendy Goldband" userId="c0b92313-3ded-4a97-a2ef-f7544b7c12c0" providerId="ADAL" clId="{6E1BB7E1-B5C8-4A9A-8216-7D6F0E99D5CA}" dt="2023-10-19T20:40:45.250" v="99" actId="1076"/>
          <ac:grpSpMkLst>
            <pc:docMk/>
            <pc:sldMk cId="4057808133" sldId="353"/>
            <ac:grpSpMk id="17" creationId="{F000FC85-91B2-4008-933F-94FBFFEEB914}"/>
          </ac:grpSpMkLst>
        </pc:grpChg>
        <pc:grpChg chg="add del mod">
          <ac:chgData name="Wendy Goldband" userId="c0b92313-3ded-4a97-a2ef-f7544b7c12c0" providerId="ADAL" clId="{6E1BB7E1-B5C8-4A9A-8216-7D6F0E99D5CA}" dt="2023-10-20T19:04:01.167" v="1853"/>
          <ac:grpSpMkLst>
            <pc:docMk/>
            <pc:sldMk cId="4057808133" sldId="353"/>
            <ac:grpSpMk id="22" creationId="{7550AE9B-42DF-82E2-1962-370BF3A76AFE}"/>
          </ac:grpSpMkLst>
        </pc:grpChg>
        <pc:grpChg chg="add del mod">
          <ac:chgData name="Wendy Goldband" userId="c0b92313-3ded-4a97-a2ef-f7544b7c12c0" providerId="ADAL" clId="{6E1BB7E1-B5C8-4A9A-8216-7D6F0E99D5CA}" dt="2023-10-20T19:05:22.304" v="1862"/>
          <ac:grpSpMkLst>
            <pc:docMk/>
            <pc:sldMk cId="4057808133" sldId="353"/>
            <ac:grpSpMk id="34" creationId="{2985194E-7CEF-CC7E-52A5-EF5A1E197DDC}"/>
          </ac:grpSpMkLst>
        </pc:grpChg>
        <pc:grpChg chg="add del mod">
          <ac:chgData name="Wendy Goldband" userId="c0b92313-3ded-4a97-a2ef-f7544b7c12c0" providerId="ADAL" clId="{6E1BB7E1-B5C8-4A9A-8216-7D6F0E99D5CA}" dt="2023-10-20T19:05:22.304" v="1862"/>
          <ac:grpSpMkLst>
            <pc:docMk/>
            <pc:sldMk cId="4057808133" sldId="353"/>
            <ac:grpSpMk id="37" creationId="{37603EF1-6726-ED90-AD70-6EDFF5DA6C65}"/>
          </ac:grpSpMkLst>
        </pc:grpChg>
        <pc:grpChg chg="add del mod">
          <ac:chgData name="Wendy Goldband" userId="c0b92313-3ded-4a97-a2ef-f7544b7c12c0" providerId="ADAL" clId="{6E1BB7E1-B5C8-4A9A-8216-7D6F0E99D5CA}" dt="2023-10-20T19:05:22.304" v="1862"/>
          <ac:grpSpMkLst>
            <pc:docMk/>
            <pc:sldMk cId="4057808133" sldId="353"/>
            <ac:grpSpMk id="40" creationId="{4D54FDC7-3CE1-E5E9-91C4-2539915058D1}"/>
          </ac:grpSpMkLst>
        </pc:grpChg>
        <pc:picChg chg="del">
          <ac:chgData name="Wendy Goldband" userId="c0b92313-3ded-4a97-a2ef-f7544b7c12c0" providerId="ADAL" clId="{6E1BB7E1-B5C8-4A9A-8216-7D6F0E99D5CA}" dt="2023-10-20T18:35:30.318" v="1370" actId="478"/>
          <ac:picMkLst>
            <pc:docMk/>
            <pc:sldMk cId="4057808133" sldId="353"/>
            <ac:picMk id="5" creationId="{14682795-16DB-0B0B-42B7-39C5AB443149}"/>
          </ac:picMkLst>
        </pc:picChg>
        <pc:picChg chg="add del mod">
          <ac:chgData name="Wendy Goldband" userId="c0b92313-3ded-4a97-a2ef-f7544b7c12c0" providerId="ADAL" clId="{6E1BB7E1-B5C8-4A9A-8216-7D6F0E99D5CA}" dt="2023-10-20T19:04:01.167" v="1853"/>
          <ac:picMkLst>
            <pc:docMk/>
            <pc:sldMk cId="4057808133" sldId="353"/>
            <ac:picMk id="8" creationId="{BFE59807-1823-660A-E00F-965F4A24EA0C}"/>
          </ac:picMkLst>
        </pc:picChg>
        <pc:picChg chg="mod">
          <ac:chgData name="Wendy Goldband" userId="c0b92313-3ded-4a97-a2ef-f7544b7c12c0" providerId="ADAL" clId="{6E1BB7E1-B5C8-4A9A-8216-7D6F0E99D5CA}" dt="2023-10-20T19:02:49.966" v="1828"/>
          <ac:picMkLst>
            <pc:docMk/>
            <pc:sldMk cId="4057808133" sldId="353"/>
            <ac:picMk id="10" creationId="{0CEB762C-7323-C525-0F2A-5D3E0AF45CD6}"/>
          </ac:picMkLst>
        </pc:picChg>
        <pc:picChg chg="mod">
          <ac:chgData name="Wendy Goldband" userId="c0b92313-3ded-4a97-a2ef-f7544b7c12c0" providerId="ADAL" clId="{6E1BB7E1-B5C8-4A9A-8216-7D6F0E99D5CA}" dt="2023-10-19T20:40:42.513" v="98" actId="1076"/>
          <ac:picMkLst>
            <pc:docMk/>
            <pc:sldMk cId="4057808133" sldId="353"/>
            <ac:picMk id="13" creationId="{A0C243A4-7EA1-45AA-95D6-DA7AD81F7560}"/>
          </ac:picMkLst>
        </pc:picChg>
        <pc:picChg chg="mod">
          <ac:chgData name="Wendy Goldband" userId="c0b92313-3ded-4a97-a2ef-f7544b7c12c0" providerId="ADAL" clId="{6E1BB7E1-B5C8-4A9A-8216-7D6F0E99D5CA}" dt="2023-10-20T19:02:49.966" v="1828"/>
          <ac:picMkLst>
            <pc:docMk/>
            <pc:sldMk cId="4057808133" sldId="353"/>
            <ac:picMk id="16" creationId="{5659D68F-520D-7C97-E0E5-5E64854981E1}"/>
          </ac:picMkLst>
        </pc:picChg>
        <pc:picChg chg="mod">
          <ac:chgData name="Wendy Goldband" userId="c0b92313-3ded-4a97-a2ef-f7544b7c12c0" providerId="ADAL" clId="{6E1BB7E1-B5C8-4A9A-8216-7D6F0E99D5CA}" dt="2023-10-20T19:02:49.966" v="1828"/>
          <ac:picMkLst>
            <pc:docMk/>
            <pc:sldMk cId="4057808133" sldId="353"/>
            <ac:picMk id="23" creationId="{D95F226C-7AF7-FDE9-2247-EF78915CC07C}"/>
          </ac:picMkLst>
        </pc:picChg>
        <pc:picChg chg="add del mod">
          <ac:chgData name="Wendy Goldband" userId="c0b92313-3ded-4a97-a2ef-f7544b7c12c0" providerId="ADAL" clId="{6E1BB7E1-B5C8-4A9A-8216-7D6F0E99D5CA}" dt="2023-10-20T19:04:01.167" v="1853"/>
          <ac:picMkLst>
            <pc:docMk/>
            <pc:sldMk cId="4057808133" sldId="353"/>
            <ac:picMk id="29" creationId="{6289B489-F1B3-B152-11CF-0502CBF44086}"/>
          </ac:picMkLst>
        </pc:picChg>
        <pc:picChg chg="add del mod">
          <ac:chgData name="Wendy Goldband" userId="c0b92313-3ded-4a97-a2ef-f7544b7c12c0" providerId="ADAL" clId="{6E1BB7E1-B5C8-4A9A-8216-7D6F0E99D5CA}" dt="2023-10-20T19:05:22.304" v="1862"/>
          <ac:picMkLst>
            <pc:docMk/>
            <pc:sldMk cId="4057808133" sldId="353"/>
            <ac:picMk id="33" creationId="{143FCC2E-7615-E6AF-F8AB-3B0CA2F5D83A}"/>
          </ac:picMkLst>
        </pc:picChg>
        <pc:picChg chg="mod">
          <ac:chgData name="Wendy Goldband" userId="c0b92313-3ded-4a97-a2ef-f7544b7c12c0" providerId="ADAL" clId="{6E1BB7E1-B5C8-4A9A-8216-7D6F0E99D5CA}" dt="2023-10-20T19:05:19.822" v="1861"/>
          <ac:picMkLst>
            <pc:docMk/>
            <pc:sldMk cId="4057808133" sldId="353"/>
            <ac:picMk id="35" creationId="{D0089072-9D15-C9C5-3B02-299DB2683327}"/>
          </ac:picMkLst>
        </pc:picChg>
        <pc:picChg chg="mod">
          <ac:chgData name="Wendy Goldband" userId="c0b92313-3ded-4a97-a2ef-f7544b7c12c0" providerId="ADAL" clId="{6E1BB7E1-B5C8-4A9A-8216-7D6F0E99D5CA}" dt="2023-10-20T19:05:19.822" v="1861"/>
          <ac:picMkLst>
            <pc:docMk/>
            <pc:sldMk cId="4057808133" sldId="353"/>
            <ac:picMk id="38" creationId="{45ABDBE6-1DFA-8ABA-1621-9344A15F4E2E}"/>
          </ac:picMkLst>
        </pc:picChg>
        <pc:picChg chg="mod">
          <ac:chgData name="Wendy Goldband" userId="c0b92313-3ded-4a97-a2ef-f7544b7c12c0" providerId="ADAL" clId="{6E1BB7E1-B5C8-4A9A-8216-7D6F0E99D5CA}" dt="2023-10-20T19:05:19.822" v="1861"/>
          <ac:picMkLst>
            <pc:docMk/>
            <pc:sldMk cId="4057808133" sldId="353"/>
            <ac:picMk id="41" creationId="{128755D4-D44E-ED29-A514-9054E43EACD6}"/>
          </ac:picMkLst>
        </pc:picChg>
        <pc:picChg chg="add del mod">
          <ac:chgData name="Wendy Goldband" userId="c0b92313-3ded-4a97-a2ef-f7544b7c12c0" providerId="ADAL" clId="{6E1BB7E1-B5C8-4A9A-8216-7D6F0E99D5CA}" dt="2023-10-20T19:05:22.304" v="1862"/>
          <ac:picMkLst>
            <pc:docMk/>
            <pc:sldMk cId="4057808133" sldId="353"/>
            <ac:picMk id="43" creationId="{C7061562-2D92-961C-0587-5172C95893ED}"/>
          </ac:picMkLst>
        </pc:picChg>
        <pc:picChg chg="add mod">
          <ac:chgData name="Wendy Goldband" userId="c0b92313-3ded-4a97-a2ef-f7544b7c12c0" providerId="ADAL" clId="{6E1BB7E1-B5C8-4A9A-8216-7D6F0E99D5CA}" dt="2023-10-20T19:05:36.561" v="1864" actId="1076"/>
          <ac:picMkLst>
            <pc:docMk/>
            <pc:sldMk cId="4057808133" sldId="353"/>
            <ac:picMk id="44" creationId="{0F7ACC40-5438-7CDC-D77C-35E87C962E2C}"/>
          </ac:picMkLst>
        </pc:picChg>
      </pc:sldChg>
      <pc:sldChg chg="addSp delSp modSp new mod">
        <pc:chgData name="Wendy Goldband" userId="c0b92313-3ded-4a97-a2ef-f7544b7c12c0" providerId="ADAL" clId="{6E1BB7E1-B5C8-4A9A-8216-7D6F0E99D5CA}" dt="2023-10-19T20:46:08.006" v="162" actId="20577"/>
        <pc:sldMkLst>
          <pc:docMk/>
          <pc:sldMk cId="371975569" sldId="355"/>
        </pc:sldMkLst>
        <pc:spChg chg="del">
          <ac:chgData name="Wendy Goldband" userId="c0b92313-3ded-4a97-a2ef-f7544b7c12c0" providerId="ADAL" clId="{6E1BB7E1-B5C8-4A9A-8216-7D6F0E99D5CA}" dt="2023-10-19T20:43:44.974" v="126"/>
          <ac:spMkLst>
            <pc:docMk/>
            <pc:sldMk cId="371975569" sldId="355"/>
            <ac:spMk id="2" creationId="{31E14CFC-56C9-CC33-E6D7-F7B97E11BC53}"/>
          </ac:spMkLst>
        </pc:spChg>
        <pc:spChg chg="mod">
          <ac:chgData name="Wendy Goldband" userId="c0b92313-3ded-4a97-a2ef-f7544b7c12c0" providerId="ADAL" clId="{6E1BB7E1-B5C8-4A9A-8216-7D6F0E99D5CA}" dt="2023-10-19T20:46:08.006" v="162" actId="20577"/>
          <ac:spMkLst>
            <pc:docMk/>
            <pc:sldMk cId="371975569" sldId="355"/>
            <ac:spMk id="3" creationId="{6346CB2B-04FC-3753-109C-B2B70FF53D99}"/>
          </ac:spMkLst>
        </pc:spChg>
        <pc:spChg chg="add mod">
          <ac:chgData name="Wendy Goldband" userId="c0b92313-3ded-4a97-a2ef-f7544b7c12c0" providerId="ADAL" clId="{6E1BB7E1-B5C8-4A9A-8216-7D6F0E99D5CA}" dt="2023-10-19T20:45:06.232" v="156" actId="1076"/>
          <ac:spMkLst>
            <pc:docMk/>
            <pc:sldMk cId="371975569" sldId="355"/>
            <ac:spMk id="7" creationId="{8C559E14-8583-40C1-BDEA-22B178F2CAB8}"/>
          </ac:spMkLst>
        </pc:spChg>
        <pc:spChg chg="add del">
          <ac:chgData name="Wendy Goldband" userId="c0b92313-3ded-4a97-a2ef-f7544b7c12c0" providerId="ADAL" clId="{6E1BB7E1-B5C8-4A9A-8216-7D6F0E99D5CA}" dt="2023-10-19T20:45:36.219" v="158" actId="478"/>
          <ac:spMkLst>
            <pc:docMk/>
            <pc:sldMk cId="371975569" sldId="355"/>
            <ac:spMk id="8" creationId="{3EFA9BB7-C642-9266-408B-21148477977A}"/>
          </ac:spMkLst>
        </pc:spChg>
        <pc:spChg chg="add mod">
          <ac:chgData name="Wendy Goldband" userId="c0b92313-3ded-4a97-a2ef-f7544b7c12c0" providerId="ADAL" clId="{6E1BB7E1-B5C8-4A9A-8216-7D6F0E99D5CA}" dt="2023-10-19T20:45:59.713" v="161" actId="208"/>
          <ac:spMkLst>
            <pc:docMk/>
            <pc:sldMk cId="371975569" sldId="355"/>
            <ac:spMk id="9" creationId="{83DDF4B2-8C8B-A649-7A5E-F5253BD9E51E}"/>
          </ac:spMkLst>
        </pc:spChg>
        <pc:picChg chg="add mod">
          <ac:chgData name="Wendy Goldband" userId="c0b92313-3ded-4a97-a2ef-f7544b7c12c0" providerId="ADAL" clId="{6E1BB7E1-B5C8-4A9A-8216-7D6F0E99D5CA}" dt="2023-10-19T20:43:44.974" v="126"/>
          <ac:picMkLst>
            <pc:docMk/>
            <pc:sldMk cId="371975569" sldId="355"/>
            <ac:picMk id="5" creationId="{081812D3-BEE9-A76F-0E74-C8ECB74656C9}"/>
          </ac:picMkLst>
        </pc:picChg>
      </pc:sldChg>
      <pc:sldChg chg="add del">
        <pc:chgData name="Wendy Goldband" userId="c0b92313-3ded-4a97-a2ef-f7544b7c12c0" providerId="ADAL" clId="{6E1BB7E1-B5C8-4A9A-8216-7D6F0E99D5CA}" dt="2023-10-19T21:00:43.940" v="426" actId="47"/>
        <pc:sldMkLst>
          <pc:docMk/>
          <pc:sldMk cId="1092133656" sldId="356"/>
        </pc:sldMkLst>
      </pc:sldChg>
      <pc:sldChg chg="addSp delSp modSp add mod">
        <pc:chgData name="Wendy Goldband" userId="c0b92313-3ded-4a97-a2ef-f7544b7c12c0" providerId="ADAL" clId="{6E1BB7E1-B5C8-4A9A-8216-7D6F0E99D5CA}" dt="2023-10-20T13:34:52.549" v="671" actId="1076"/>
        <pc:sldMkLst>
          <pc:docMk/>
          <pc:sldMk cId="3333478102" sldId="357"/>
        </pc:sldMkLst>
        <pc:spChg chg="add del mod">
          <ac:chgData name="Wendy Goldband" userId="c0b92313-3ded-4a97-a2ef-f7544b7c12c0" providerId="ADAL" clId="{6E1BB7E1-B5C8-4A9A-8216-7D6F0E99D5CA}" dt="2023-10-19T21:04:19.214" v="498" actId="21"/>
          <ac:spMkLst>
            <pc:docMk/>
            <pc:sldMk cId="3333478102" sldId="357"/>
            <ac:spMk id="2" creationId="{8CB78334-BAC9-EF24-964C-FEC160D2D2DF}"/>
          </ac:spMkLst>
        </pc:spChg>
        <pc:spChg chg="mod">
          <ac:chgData name="Wendy Goldband" userId="c0b92313-3ded-4a97-a2ef-f7544b7c12c0" providerId="ADAL" clId="{6E1BB7E1-B5C8-4A9A-8216-7D6F0E99D5CA}" dt="2023-10-20T13:34:52.549" v="671" actId="1076"/>
          <ac:spMkLst>
            <pc:docMk/>
            <pc:sldMk cId="3333478102" sldId="357"/>
            <ac:spMk id="5" creationId="{76FDBE64-B9D6-29C3-399A-EEE07C1A4FDA}"/>
          </ac:spMkLst>
        </pc:spChg>
        <pc:spChg chg="add mod">
          <ac:chgData name="Wendy Goldband" userId="c0b92313-3ded-4a97-a2ef-f7544b7c12c0" providerId="ADAL" clId="{6E1BB7E1-B5C8-4A9A-8216-7D6F0E99D5CA}" dt="2023-10-19T21:08:14.953" v="548" actId="21"/>
          <ac:spMkLst>
            <pc:docMk/>
            <pc:sldMk cId="3333478102" sldId="357"/>
            <ac:spMk id="6" creationId="{9D7BBB78-5011-6FF2-B839-CC78C206EE5B}"/>
          </ac:spMkLst>
        </pc:spChg>
        <pc:spChg chg="del">
          <ac:chgData name="Wendy Goldband" userId="c0b92313-3ded-4a97-a2ef-f7544b7c12c0" providerId="ADAL" clId="{6E1BB7E1-B5C8-4A9A-8216-7D6F0E99D5CA}" dt="2023-10-19T21:00:52.558" v="427" actId="478"/>
          <ac:spMkLst>
            <pc:docMk/>
            <pc:sldMk cId="3333478102" sldId="357"/>
            <ac:spMk id="7" creationId="{25E7920E-313A-4FA1-B109-DFB3C815E1CC}"/>
          </ac:spMkLst>
        </pc:spChg>
        <pc:spChg chg="add del mod">
          <ac:chgData name="Wendy Goldband" userId="c0b92313-3ded-4a97-a2ef-f7544b7c12c0" providerId="ADAL" clId="{6E1BB7E1-B5C8-4A9A-8216-7D6F0E99D5CA}" dt="2023-10-20T13:34:28.189" v="667" actId="20577"/>
          <ac:spMkLst>
            <pc:docMk/>
            <pc:sldMk cId="3333478102" sldId="357"/>
            <ac:spMk id="9" creationId="{D5E830DC-C993-0223-8506-773CC6D6CA3F}"/>
          </ac:spMkLst>
        </pc:spChg>
        <pc:spChg chg="add mod">
          <ac:chgData name="Wendy Goldband" userId="c0b92313-3ded-4a97-a2ef-f7544b7c12c0" providerId="ADAL" clId="{6E1BB7E1-B5C8-4A9A-8216-7D6F0E99D5CA}" dt="2023-10-20T13:34:20.270" v="664" actId="1076"/>
          <ac:spMkLst>
            <pc:docMk/>
            <pc:sldMk cId="3333478102" sldId="357"/>
            <ac:spMk id="10" creationId="{F303D671-871B-24F0-7969-5F3BBB8BC45B}"/>
          </ac:spMkLst>
        </pc:spChg>
        <pc:spChg chg="mod">
          <ac:chgData name="Wendy Goldband" userId="c0b92313-3ded-4a97-a2ef-f7544b7c12c0" providerId="ADAL" clId="{6E1BB7E1-B5C8-4A9A-8216-7D6F0E99D5CA}" dt="2023-10-20T13:34:47.735" v="670" actId="1076"/>
          <ac:spMkLst>
            <pc:docMk/>
            <pc:sldMk cId="3333478102" sldId="357"/>
            <ac:spMk id="13" creationId="{5A381E3C-D615-4E62-BC54-F275BCC55FCE}"/>
          </ac:spMkLst>
        </pc:spChg>
        <pc:graphicFrameChg chg="add del mod modGraphic">
          <ac:chgData name="Wendy Goldband" userId="c0b92313-3ded-4a97-a2ef-f7544b7c12c0" providerId="ADAL" clId="{6E1BB7E1-B5C8-4A9A-8216-7D6F0E99D5CA}" dt="2023-10-20T13:34:31.343" v="668" actId="478"/>
          <ac:graphicFrameMkLst>
            <pc:docMk/>
            <pc:sldMk cId="3333478102" sldId="357"/>
            <ac:graphicFrameMk id="8" creationId="{FD916A67-8025-FBED-72C8-554FFE358CE0}"/>
          </ac:graphicFrameMkLst>
        </pc:graphicFrameChg>
      </pc:sldChg>
      <pc:sldChg chg="addSp delSp modSp new mod">
        <pc:chgData name="Wendy Goldband" userId="c0b92313-3ded-4a97-a2ef-f7544b7c12c0" providerId="ADAL" clId="{6E1BB7E1-B5C8-4A9A-8216-7D6F0E99D5CA}" dt="2023-10-20T13:45:35.265" v="971" actId="5793"/>
        <pc:sldMkLst>
          <pc:docMk/>
          <pc:sldMk cId="79632480" sldId="358"/>
        </pc:sldMkLst>
        <pc:spChg chg="del">
          <ac:chgData name="Wendy Goldband" userId="c0b92313-3ded-4a97-a2ef-f7544b7c12c0" providerId="ADAL" clId="{6E1BB7E1-B5C8-4A9A-8216-7D6F0E99D5CA}" dt="2023-10-20T13:43:35.894" v="867"/>
          <ac:spMkLst>
            <pc:docMk/>
            <pc:sldMk cId="79632480" sldId="358"/>
            <ac:spMk id="2" creationId="{EBA6D35D-8ACF-A8CA-A570-B284A95C0BE5}"/>
          </ac:spMkLst>
        </pc:spChg>
        <pc:spChg chg="mod">
          <ac:chgData name="Wendy Goldband" userId="c0b92313-3ded-4a97-a2ef-f7544b7c12c0" providerId="ADAL" clId="{6E1BB7E1-B5C8-4A9A-8216-7D6F0E99D5CA}" dt="2023-10-20T13:43:33.218" v="866" actId="20577"/>
          <ac:spMkLst>
            <pc:docMk/>
            <pc:sldMk cId="79632480" sldId="358"/>
            <ac:spMk id="3" creationId="{8DE8F959-3576-1175-D956-ABCB4F735B29}"/>
          </ac:spMkLst>
        </pc:spChg>
        <pc:spChg chg="add mod">
          <ac:chgData name="Wendy Goldband" userId="c0b92313-3ded-4a97-a2ef-f7544b7c12c0" providerId="ADAL" clId="{6E1BB7E1-B5C8-4A9A-8216-7D6F0E99D5CA}" dt="2023-10-20T13:45:35.265" v="971" actId="5793"/>
          <ac:spMkLst>
            <pc:docMk/>
            <pc:sldMk cId="79632480" sldId="358"/>
            <ac:spMk id="5" creationId="{1EB3890E-E5D7-461A-4B59-0879FA981FDF}"/>
          </ac:spMkLst>
        </pc:spChg>
      </pc:sldChg>
      <pc:sldChg chg="addSp delSp modSp new del mod">
        <pc:chgData name="Wendy Goldband" userId="c0b92313-3ded-4a97-a2ef-f7544b7c12c0" providerId="ADAL" clId="{6E1BB7E1-B5C8-4A9A-8216-7D6F0E99D5CA}" dt="2023-10-20T18:47:50.403" v="1817" actId="47"/>
        <pc:sldMkLst>
          <pc:docMk/>
          <pc:sldMk cId="2549073657" sldId="359"/>
        </pc:sldMkLst>
        <pc:spChg chg="del">
          <ac:chgData name="Wendy Goldband" userId="c0b92313-3ded-4a97-a2ef-f7544b7c12c0" providerId="ADAL" clId="{6E1BB7E1-B5C8-4A9A-8216-7D6F0E99D5CA}" dt="2023-10-20T13:53:34.842" v="984" actId="478"/>
          <ac:spMkLst>
            <pc:docMk/>
            <pc:sldMk cId="2549073657" sldId="359"/>
            <ac:spMk id="2" creationId="{02A623D6-EB15-B6CE-F1C7-0665B6E19298}"/>
          </ac:spMkLst>
        </pc:spChg>
        <pc:spChg chg="mod">
          <ac:chgData name="Wendy Goldband" userId="c0b92313-3ded-4a97-a2ef-f7544b7c12c0" providerId="ADAL" clId="{6E1BB7E1-B5C8-4A9A-8216-7D6F0E99D5CA}" dt="2023-10-20T13:53:47.648" v="1024" actId="20577"/>
          <ac:spMkLst>
            <pc:docMk/>
            <pc:sldMk cId="2549073657" sldId="359"/>
            <ac:spMk id="3" creationId="{169B1ECB-3B45-1D04-1AB1-46E06A7E3838}"/>
          </ac:spMkLst>
        </pc:spChg>
        <pc:spChg chg="add mod">
          <ac:chgData name="Wendy Goldband" userId="c0b92313-3ded-4a97-a2ef-f7544b7c12c0" providerId="ADAL" clId="{6E1BB7E1-B5C8-4A9A-8216-7D6F0E99D5CA}" dt="2023-10-20T13:53:53.962" v="1027" actId="20577"/>
          <ac:spMkLst>
            <pc:docMk/>
            <pc:sldMk cId="2549073657" sldId="359"/>
            <ac:spMk id="6" creationId="{E24C4B3B-DF83-14D3-C0A3-0621705A82B9}"/>
          </ac:spMkLst>
        </pc:spChg>
        <pc:picChg chg="add mod">
          <ac:chgData name="Wendy Goldband" userId="c0b92313-3ded-4a97-a2ef-f7544b7c12c0" providerId="ADAL" clId="{6E1BB7E1-B5C8-4A9A-8216-7D6F0E99D5CA}" dt="2023-10-20T13:53:28.108" v="983" actId="1076"/>
          <ac:picMkLst>
            <pc:docMk/>
            <pc:sldMk cId="2549073657" sldId="359"/>
            <ac:picMk id="5" creationId="{243AB499-50E0-E6A8-C202-2F36D8076EB2}"/>
          </ac:picMkLst>
        </pc:picChg>
      </pc:sldChg>
      <pc:sldChg chg="addSp modSp add mod">
        <pc:chgData name="Wendy Goldband" userId="c0b92313-3ded-4a97-a2ef-f7544b7c12c0" providerId="ADAL" clId="{6E1BB7E1-B5C8-4A9A-8216-7D6F0E99D5CA}" dt="2023-10-20T13:57:00.350" v="1086" actId="20577"/>
        <pc:sldMkLst>
          <pc:docMk/>
          <pc:sldMk cId="4269425632" sldId="360"/>
        </pc:sldMkLst>
        <pc:spChg chg="add mod">
          <ac:chgData name="Wendy Goldband" userId="c0b92313-3ded-4a97-a2ef-f7544b7c12c0" providerId="ADAL" clId="{6E1BB7E1-B5C8-4A9A-8216-7D6F0E99D5CA}" dt="2023-10-20T13:57:00.350" v="1086" actId="20577"/>
          <ac:spMkLst>
            <pc:docMk/>
            <pc:sldMk cId="4269425632" sldId="360"/>
            <ac:spMk id="2" creationId="{DFF9059B-2E11-8DD8-AC70-52762BBF292D}"/>
          </ac:spMkLst>
        </pc:spChg>
        <pc:spChg chg="mod">
          <ac:chgData name="Wendy Goldband" userId="c0b92313-3ded-4a97-a2ef-f7544b7c12c0" providerId="ADAL" clId="{6E1BB7E1-B5C8-4A9A-8216-7D6F0E99D5CA}" dt="2023-10-20T13:56:10.298" v="1047" actId="6549"/>
          <ac:spMkLst>
            <pc:docMk/>
            <pc:sldMk cId="4269425632" sldId="360"/>
            <ac:spMk id="3" creationId="{169B1ECB-3B45-1D04-1AB1-46E06A7E3838}"/>
          </ac:spMkLst>
        </pc:spChg>
        <pc:spChg chg="mod">
          <ac:chgData name="Wendy Goldband" userId="c0b92313-3ded-4a97-a2ef-f7544b7c12c0" providerId="ADAL" clId="{6E1BB7E1-B5C8-4A9A-8216-7D6F0E99D5CA}" dt="2023-10-20T13:56:57.439" v="1083" actId="20577"/>
          <ac:spMkLst>
            <pc:docMk/>
            <pc:sldMk cId="4269425632" sldId="360"/>
            <ac:spMk id="6" creationId="{E24C4B3B-DF83-14D3-C0A3-0621705A82B9}"/>
          </ac:spMkLst>
        </pc:spChg>
        <pc:picChg chg="mod">
          <ac:chgData name="Wendy Goldband" userId="c0b92313-3ded-4a97-a2ef-f7544b7c12c0" providerId="ADAL" clId="{6E1BB7E1-B5C8-4A9A-8216-7D6F0E99D5CA}" dt="2023-10-20T13:56:29.316" v="1052" actId="1076"/>
          <ac:picMkLst>
            <pc:docMk/>
            <pc:sldMk cId="4269425632" sldId="360"/>
            <ac:picMk id="5" creationId="{243AB499-50E0-E6A8-C202-2F36D8076EB2}"/>
          </ac:picMkLst>
        </pc:picChg>
      </pc:sldChg>
      <pc:sldChg chg="addSp delSp modSp new mod">
        <pc:chgData name="Wendy Goldband" userId="c0b92313-3ded-4a97-a2ef-f7544b7c12c0" providerId="ADAL" clId="{6E1BB7E1-B5C8-4A9A-8216-7D6F0E99D5CA}" dt="2023-10-20T17:53:20.668" v="1363" actId="692"/>
        <pc:sldMkLst>
          <pc:docMk/>
          <pc:sldMk cId="55509074" sldId="361"/>
        </pc:sldMkLst>
        <pc:spChg chg="del">
          <ac:chgData name="Wendy Goldband" userId="c0b92313-3ded-4a97-a2ef-f7544b7c12c0" providerId="ADAL" clId="{6E1BB7E1-B5C8-4A9A-8216-7D6F0E99D5CA}" dt="2023-10-20T17:52:27.241" v="1357" actId="22"/>
          <ac:spMkLst>
            <pc:docMk/>
            <pc:sldMk cId="55509074" sldId="361"/>
            <ac:spMk id="2" creationId="{64A2002A-7EBB-2B2B-8A3B-949001AF265C}"/>
          </ac:spMkLst>
        </pc:spChg>
        <pc:spChg chg="mod">
          <ac:chgData name="Wendy Goldband" userId="c0b92313-3ded-4a97-a2ef-f7544b7c12c0" providerId="ADAL" clId="{6E1BB7E1-B5C8-4A9A-8216-7D6F0E99D5CA}" dt="2023-10-20T17:52:20.600" v="1356" actId="20577"/>
          <ac:spMkLst>
            <pc:docMk/>
            <pc:sldMk cId="55509074" sldId="361"/>
            <ac:spMk id="3" creationId="{7BD411FE-4284-BA23-AFA3-BE9CBA76692F}"/>
          </ac:spMkLst>
        </pc:spChg>
        <pc:picChg chg="add mod ord">
          <ac:chgData name="Wendy Goldband" userId="c0b92313-3ded-4a97-a2ef-f7544b7c12c0" providerId="ADAL" clId="{6E1BB7E1-B5C8-4A9A-8216-7D6F0E99D5CA}" dt="2023-10-20T17:52:53.725" v="1359" actId="692"/>
          <ac:picMkLst>
            <pc:docMk/>
            <pc:sldMk cId="55509074" sldId="361"/>
            <ac:picMk id="6" creationId="{DD58BAEA-5727-2414-7565-3FC253AECF7B}"/>
          </ac:picMkLst>
        </pc:picChg>
        <pc:picChg chg="add mod">
          <ac:chgData name="Wendy Goldband" userId="c0b92313-3ded-4a97-a2ef-f7544b7c12c0" providerId="ADAL" clId="{6E1BB7E1-B5C8-4A9A-8216-7D6F0E99D5CA}" dt="2023-10-20T17:53:20.668" v="1363" actId="692"/>
          <ac:picMkLst>
            <pc:docMk/>
            <pc:sldMk cId="55509074" sldId="361"/>
            <ac:picMk id="8" creationId="{88913E7D-BABE-6925-23B3-5E74968C244B}"/>
          </ac:picMkLst>
        </pc:picChg>
      </pc:sldChg>
      <pc:sldChg chg="delDesignElem">
        <pc:chgData name="Wendy Goldband" userId="c0b92313-3ded-4a97-a2ef-f7544b7c12c0" providerId="ADAL" clId="{6E1BB7E1-B5C8-4A9A-8216-7D6F0E99D5CA}" dt="2023-10-20T19:07:35.196" v="1866"/>
        <pc:sldMkLst>
          <pc:docMk/>
          <pc:sldMk cId="3477394941" sldId="362"/>
        </pc:sldMkLst>
      </pc:sldChg>
      <pc:sldChg chg="addSp delSp modSp mod delDesignElem">
        <pc:chgData name="Wendy Goldband" userId="c0b92313-3ded-4a97-a2ef-f7544b7c12c0" providerId="ADAL" clId="{6E1BB7E1-B5C8-4A9A-8216-7D6F0E99D5CA}" dt="2023-10-20T19:14:38.509" v="1960" actId="692"/>
        <pc:sldMkLst>
          <pc:docMk/>
          <pc:sldMk cId="2107750014" sldId="363"/>
        </pc:sldMkLst>
        <pc:spChg chg="mod">
          <ac:chgData name="Wendy Goldband" userId="c0b92313-3ded-4a97-a2ef-f7544b7c12c0" providerId="ADAL" clId="{6E1BB7E1-B5C8-4A9A-8216-7D6F0E99D5CA}" dt="2023-10-20T19:13:33.456" v="1944" actId="20577"/>
          <ac:spMkLst>
            <pc:docMk/>
            <pc:sldMk cId="2107750014" sldId="363"/>
            <ac:spMk id="2" creationId="{5B453722-B3AD-4B0D-A32D-EDF3F43CF0BE}"/>
          </ac:spMkLst>
        </pc:spChg>
        <pc:spChg chg="mod">
          <ac:chgData name="Wendy Goldband" userId="c0b92313-3ded-4a97-a2ef-f7544b7c12c0" providerId="ADAL" clId="{6E1BB7E1-B5C8-4A9A-8216-7D6F0E99D5CA}" dt="2023-10-20T19:14:27.565" v="1958" actId="14100"/>
          <ac:spMkLst>
            <pc:docMk/>
            <pc:sldMk cId="2107750014" sldId="363"/>
            <ac:spMk id="3" creationId="{0BACA41D-B170-45B6-AD52-257948AA38C7}"/>
          </ac:spMkLst>
        </pc:spChg>
        <pc:picChg chg="del">
          <ac:chgData name="Wendy Goldband" userId="c0b92313-3ded-4a97-a2ef-f7544b7c12c0" providerId="ADAL" clId="{6E1BB7E1-B5C8-4A9A-8216-7D6F0E99D5CA}" dt="2023-10-20T19:14:07.368" v="1945" actId="478"/>
          <ac:picMkLst>
            <pc:docMk/>
            <pc:sldMk cId="2107750014" sldId="363"/>
            <ac:picMk id="6" creationId="{21487164-F0E4-4603-A1D1-F720CA8A470F}"/>
          </ac:picMkLst>
        </pc:picChg>
        <pc:picChg chg="add mod">
          <ac:chgData name="Wendy Goldband" userId="c0b92313-3ded-4a97-a2ef-f7544b7c12c0" providerId="ADAL" clId="{6E1BB7E1-B5C8-4A9A-8216-7D6F0E99D5CA}" dt="2023-10-20T19:14:38.509" v="1960" actId="692"/>
          <ac:picMkLst>
            <pc:docMk/>
            <pc:sldMk cId="2107750014" sldId="363"/>
            <ac:picMk id="7" creationId="{DDA84340-0681-505D-0709-14F64AD04ACF}"/>
          </ac:picMkLst>
        </pc:picChg>
        <pc:picChg chg="del">
          <ac:chgData name="Wendy Goldband" userId="c0b92313-3ded-4a97-a2ef-f7544b7c12c0" providerId="ADAL" clId="{6E1BB7E1-B5C8-4A9A-8216-7D6F0E99D5CA}" dt="2023-10-20T19:12:10.152" v="1879" actId="478"/>
          <ac:picMkLst>
            <pc:docMk/>
            <pc:sldMk cId="2107750014" sldId="363"/>
            <ac:picMk id="8" creationId="{55F3008A-6AA2-42E7-8301-38BEFCB79BD9}"/>
          </ac:picMkLst>
        </pc:picChg>
        <pc:picChg chg="del">
          <ac:chgData name="Wendy Goldband" userId="c0b92313-3ded-4a97-a2ef-f7544b7c12c0" providerId="ADAL" clId="{6E1BB7E1-B5C8-4A9A-8216-7D6F0E99D5CA}" dt="2023-10-20T19:10:28.605" v="1877" actId="478"/>
          <ac:picMkLst>
            <pc:docMk/>
            <pc:sldMk cId="2107750014" sldId="363"/>
            <ac:picMk id="9" creationId="{F835DFFB-7EDA-48F7-823E-C01758830830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18" Type="http://schemas.openxmlformats.org/officeDocument/2006/relationships/image" Target="../media/image34.svg"/><Relationship Id="rId26" Type="http://schemas.openxmlformats.org/officeDocument/2006/relationships/image" Target="../media/image42.svg"/><Relationship Id="rId3" Type="http://schemas.openxmlformats.org/officeDocument/2006/relationships/image" Target="../media/image19.png"/><Relationship Id="rId21" Type="http://schemas.openxmlformats.org/officeDocument/2006/relationships/image" Target="../media/image37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17" Type="http://schemas.openxmlformats.org/officeDocument/2006/relationships/image" Target="../media/image33.png"/><Relationship Id="rId25" Type="http://schemas.openxmlformats.org/officeDocument/2006/relationships/image" Target="../media/image41.png"/><Relationship Id="rId2" Type="http://schemas.openxmlformats.org/officeDocument/2006/relationships/image" Target="../media/image18.svg"/><Relationship Id="rId16" Type="http://schemas.openxmlformats.org/officeDocument/2006/relationships/image" Target="../media/image32.svg"/><Relationship Id="rId20" Type="http://schemas.openxmlformats.org/officeDocument/2006/relationships/image" Target="../media/image36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24" Type="http://schemas.openxmlformats.org/officeDocument/2006/relationships/image" Target="../media/image40.sv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23" Type="http://schemas.openxmlformats.org/officeDocument/2006/relationships/image" Target="../media/image39.png"/><Relationship Id="rId28" Type="http://schemas.openxmlformats.org/officeDocument/2006/relationships/image" Target="../media/image44.svg"/><Relationship Id="rId10" Type="http://schemas.openxmlformats.org/officeDocument/2006/relationships/image" Target="../media/image26.svg"/><Relationship Id="rId19" Type="http://schemas.openxmlformats.org/officeDocument/2006/relationships/image" Target="../media/image35.pn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svg"/><Relationship Id="rId22" Type="http://schemas.openxmlformats.org/officeDocument/2006/relationships/image" Target="../media/image38.svg"/><Relationship Id="rId27" Type="http://schemas.openxmlformats.org/officeDocument/2006/relationships/image" Target="../media/image4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18" Type="http://schemas.openxmlformats.org/officeDocument/2006/relationships/image" Target="../media/image34.svg"/><Relationship Id="rId26" Type="http://schemas.openxmlformats.org/officeDocument/2006/relationships/image" Target="../media/image42.svg"/><Relationship Id="rId3" Type="http://schemas.openxmlformats.org/officeDocument/2006/relationships/image" Target="../media/image19.png"/><Relationship Id="rId21" Type="http://schemas.openxmlformats.org/officeDocument/2006/relationships/image" Target="../media/image37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17" Type="http://schemas.openxmlformats.org/officeDocument/2006/relationships/image" Target="../media/image33.png"/><Relationship Id="rId25" Type="http://schemas.openxmlformats.org/officeDocument/2006/relationships/image" Target="../media/image41.png"/><Relationship Id="rId2" Type="http://schemas.openxmlformats.org/officeDocument/2006/relationships/image" Target="../media/image18.svg"/><Relationship Id="rId16" Type="http://schemas.openxmlformats.org/officeDocument/2006/relationships/image" Target="../media/image32.svg"/><Relationship Id="rId20" Type="http://schemas.openxmlformats.org/officeDocument/2006/relationships/image" Target="../media/image36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24" Type="http://schemas.openxmlformats.org/officeDocument/2006/relationships/image" Target="../media/image40.sv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23" Type="http://schemas.openxmlformats.org/officeDocument/2006/relationships/image" Target="../media/image39.png"/><Relationship Id="rId28" Type="http://schemas.openxmlformats.org/officeDocument/2006/relationships/image" Target="../media/image44.svg"/><Relationship Id="rId10" Type="http://schemas.openxmlformats.org/officeDocument/2006/relationships/image" Target="../media/image26.svg"/><Relationship Id="rId19" Type="http://schemas.openxmlformats.org/officeDocument/2006/relationships/image" Target="../media/image35.pn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svg"/><Relationship Id="rId22" Type="http://schemas.openxmlformats.org/officeDocument/2006/relationships/image" Target="../media/image38.svg"/><Relationship Id="rId27" Type="http://schemas.openxmlformats.org/officeDocument/2006/relationships/image" Target="../media/image4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713837-546F-44D6-BDF7-C6C4131A8F44}" type="doc">
      <dgm:prSet loTypeId="urn:microsoft.com/office/officeart/2018/2/layout/IconCircleList" loCatId="icon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510E34AB-C24D-4286-9251-01F061A6565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300" dirty="0"/>
            <a:t>A no-code automation tool to run routine processes in the QualityNet Slack workspace </a:t>
          </a:r>
        </a:p>
      </dgm:t>
    </dgm:pt>
    <dgm:pt modelId="{48E7F1E2-1E90-405D-B79A-0E58C1B02281}" type="parTrans" cxnId="{29715C90-0759-4FFA-A3C2-A4A1E30A1B35}">
      <dgm:prSet/>
      <dgm:spPr/>
      <dgm:t>
        <a:bodyPr/>
        <a:lstStyle/>
        <a:p>
          <a:endParaRPr lang="en-US"/>
        </a:p>
      </dgm:t>
    </dgm:pt>
    <dgm:pt modelId="{1B865431-D934-4973-9AB1-924ADAB1C443}" type="sibTrans" cxnId="{29715C90-0759-4FFA-A3C2-A4A1E30A1B3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A431A7F-1AE1-4326-9E3F-E73560999F8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type of message sent in Slack </a:t>
          </a:r>
        </a:p>
      </dgm:t>
    </dgm:pt>
    <dgm:pt modelId="{B060A0B9-0015-4C39-8209-883DE63AC7D1}" type="parTrans" cxnId="{1BFE3A2B-FB2A-40CF-8D52-6171FC445047}">
      <dgm:prSet/>
      <dgm:spPr/>
      <dgm:t>
        <a:bodyPr/>
        <a:lstStyle/>
        <a:p>
          <a:endParaRPr lang="en-US"/>
        </a:p>
      </dgm:t>
    </dgm:pt>
    <dgm:pt modelId="{CEB1CCCC-0AFE-4596-B8EC-0EE85D52522E}" type="sibTrans" cxnId="{1BFE3A2B-FB2A-40CF-8D52-6171FC445047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FF942779-1E7B-4F34-BEC0-D1D545D2CC9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sequence of steps</a:t>
          </a:r>
        </a:p>
      </dgm:t>
    </dgm:pt>
    <dgm:pt modelId="{AFEBBA86-6B77-4FCC-A3BF-5574970DCC86}" type="parTrans" cxnId="{CCAF87B3-0233-498D-884D-84BDF058D2A0}">
      <dgm:prSet/>
      <dgm:spPr/>
      <dgm:t>
        <a:bodyPr/>
        <a:lstStyle/>
        <a:p>
          <a:endParaRPr lang="en-US"/>
        </a:p>
      </dgm:t>
    </dgm:pt>
    <dgm:pt modelId="{0434FFC9-50C4-414C-AB50-6CFA0DBF9DBD}" type="sibTrans" cxnId="{CCAF87B3-0233-498D-884D-84BDF058D2A0}">
      <dgm:prSet/>
      <dgm:spPr/>
      <dgm:t>
        <a:bodyPr/>
        <a:lstStyle/>
        <a:p>
          <a:endParaRPr lang="en-US"/>
        </a:p>
      </dgm:t>
    </dgm:pt>
    <dgm:pt modelId="{03D9C732-37FB-42FD-A0FC-3CC1562F99DF}" type="pres">
      <dgm:prSet presAssocID="{63713837-546F-44D6-BDF7-C6C4131A8F44}" presName="root" presStyleCnt="0">
        <dgm:presLayoutVars>
          <dgm:dir/>
          <dgm:resizeHandles val="exact"/>
        </dgm:presLayoutVars>
      </dgm:prSet>
      <dgm:spPr/>
    </dgm:pt>
    <dgm:pt modelId="{F3165222-AFE3-4400-9688-D78625BAF8BA}" type="pres">
      <dgm:prSet presAssocID="{63713837-546F-44D6-BDF7-C6C4131A8F44}" presName="container" presStyleCnt="0">
        <dgm:presLayoutVars>
          <dgm:dir/>
          <dgm:resizeHandles val="exact"/>
        </dgm:presLayoutVars>
      </dgm:prSet>
      <dgm:spPr/>
    </dgm:pt>
    <dgm:pt modelId="{BF1F20E3-DABA-4CBB-AD6D-C657E459893F}" type="pres">
      <dgm:prSet presAssocID="{510E34AB-C24D-4286-9251-01F061A6565B}" presName="compNode" presStyleCnt="0"/>
      <dgm:spPr/>
    </dgm:pt>
    <dgm:pt modelId="{4D3F0771-D427-4993-BC34-91A745A0DC0C}" type="pres">
      <dgm:prSet presAssocID="{510E34AB-C24D-4286-9251-01F061A6565B}" presName="iconBgRect" presStyleLbl="bgShp" presStyleIdx="0" presStyleCnt="3"/>
      <dgm:spPr>
        <a:ln>
          <a:solidFill>
            <a:srgbClr val="EBAD24"/>
          </a:solidFill>
        </a:ln>
      </dgm:spPr>
    </dgm:pt>
    <dgm:pt modelId="{3DBA91F4-D2D8-45B3-98A5-5CA9987E518C}" type="pres">
      <dgm:prSet presAssocID="{510E34AB-C24D-4286-9251-01F061A6565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5DC05626-0CEA-4E12-8FD0-5A1FDD04A7A0}" type="pres">
      <dgm:prSet presAssocID="{510E34AB-C24D-4286-9251-01F061A6565B}" presName="spaceRect" presStyleCnt="0"/>
      <dgm:spPr/>
    </dgm:pt>
    <dgm:pt modelId="{AF625217-A7AC-4B11-916B-D32717470045}" type="pres">
      <dgm:prSet presAssocID="{510E34AB-C24D-4286-9251-01F061A6565B}" presName="textRect" presStyleLbl="revTx" presStyleIdx="0" presStyleCnt="3" custScaleY="95724">
        <dgm:presLayoutVars>
          <dgm:chMax val="1"/>
          <dgm:chPref val="1"/>
        </dgm:presLayoutVars>
      </dgm:prSet>
      <dgm:spPr/>
    </dgm:pt>
    <dgm:pt modelId="{F586848F-0762-409E-A68A-52BE912A309A}" type="pres">
      <dgm:prSet presAssocID="{1B865431-D934-4973-9AB1-924ADAB1C443}" presName="sibTrans" presStyleLbl="sibTrans2D1" presStyleIdx="0" presStyleCnt="0"/>
      <dgm:spPr/>
    </dgm:pt>
    <dgm:pt modelId="{8CD55206-F92A-4623-BB1F-5480B051FCF7}" type="pres">
      <dgm:prSet presAssocID="{6A431A7F-1AE1-4326-9E3F-E73560999F87}" presName="compNode" presStyleCnt="0"/>
      <dgm:spPr/>
    </dgm:pt>
    <dgm:pt modelId="{6245559B-6008-456C-A997-9193CDE6E716}" type="pres">
      <dgm:prSet presAssocID="{6A431A7F-1AE1-4326-9E3F-E73560999F87}" presName="iconBgRect" presStyleLbl="bgShp" presStyleIdx="1" presStyleCnt="3"/>
      <dgm:spPr>
        <a:ln>
          <a:solidFill>
            <a:srgbClr val="EBAD24"/>
          </a:solidFill>
        </a:ln>
      </dgm:spPr>
    </dgm:pt>
    <dgm:pt modelId="{8AF3FEA2-752C-41A3-9206-664223140F11}" type="pres">
      <dgm:prSet presAssocID="{6A431A7F-1AE1-4326-9E3F-E73560999F8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ubtitles"/>
        </a:ext>
      </dgm:extLst>
    </dgm:pt>
    <dgm:pt modelId="{95D8B581-A229-4DB9-8FE8-7937B26A1979}" type="pres">
      <dgm:prSet presAssocID="{6A431A7F-1AE1-4326-9E3F-E73560999F87}" presName="spaceRect" presStyleCnt="0"/>
      <dgm:spPr/>
    </dgm:pt>
    <dgm:pt modelId="{59F24181-EF6D-4FD7-9B5E-ACC7774665BF}" type="pres">
      <dgm:prSet presAssocID="{6A431A7F-1AE1-4326-9E3F-E73560999F87}" presName="textRect" presStyleLbl="revTx" presStyleIdx="1" presStyleCnt="3">
        <dgm:presLayoutVars>
          <dgm:chMax val="1"/>
          <dgm:chPref val="1"/>
        </dgm:presLayoutVars>
      </dgm:prSet>
      <dgm:spPr/>
    </dgm:pt>
    <dgm:pt modelId="{C6B072B4-8851-49E0-A28D-7A176F7176ED}" type="pres">
      <dgm:prSet presAssocID="{CEB1CCCC-0AFE-4596-B8EC-0EE85D52522E}" presName="sibTrans" presStyleLbl="sibTrans2D1" presStyleIdx="0" presStyleCnt="0"/>
      <dgm:spPr/>
    </dgm:pt>
    <dgm:pt modelId="{017FDBA4-6C9A-4FB0-B651-3CAFB096EC2B}" type="pres">
      <dgm:prSet presAssocID="{FF942779-1E7B-4F34-BEC0-D1D545D2CC9D}" presName="compNode" presStyleCnt="0"/>
      <dgm:spPr/>
    </dgm:pt>
    <dgm:pt modelId="{A5A8F053-B006-4EC1-B86F-137AEC45C3D4}" type="pres">
      <dgm:prSet presAssocID="{FF942779-1E7B-4F34-BEC0-D1D545D2CC9D}" presName="iconBgRect" presStyleLbl="bgShp" presStyleIdx="2" presStyleCnt="3"/>
      <dgm:spPr>
        <a:ln>
          <a:solidFill>
            <a:srgbClr val="EB1380"/>
          </a:solidFill>
        </a:ln>
      </dgm:spPr>
    </dgm:pt>
    <dgm:pt modelId="{35992412-D1A6-4520-82AD-6E4B7D7973FE}" type="pres">
      <dgm:prSet presAssocID="{FF942779-1E7B-4F34-BEC0-D1D545D2CC9D}" presName="iconRect" presStyleLbl="node1" presStyleIdx="2" presStyleCnt="3" custAng="1080000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wind with solid fill"/>
        </a:ext>
      </dgm:extLst>
    </dgm:pt>
    <dgm:pt modelId="{DDCFE5AB-8213-4565-A621-9877477AB1F2}" type="pres">
      <dgm:prSet presAssocID="{FF942779-1E7B-4F34-BEC0-D1D545D2CC9D}" presName="spaceRect" presStyleCnt="0"/>
      <dgm:spPr/>
    </dgm:pt>
    <dgm:pt modelId="{A8B6C533-CEF2-403E-AACB-98B2B106F45C}" type="pres">
      <dgm:prSet presAssocID="{FF942779-1E7B-4F34-BEC0-D1D545D2CC9D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7EE3F822-DC4B-49B4-A6DC-2628E2CD4889}" type="presOf" srcId="{FF942779-1E7B-4F34-BEC0-D1D545D2CC9D}" destId="{A8B6C533-CEF2-403E-AACB-98B2B106F45C}" srcOrd="0" destOrd="0" presId="urn:microsoft.com/office/officeart/2018/2/layout/IconCircleList"/>
    <dgm:cxn modelId="{ABD08027-5B9C-41F6-BDBE-E5620FB4C30E}" type="presOf" srcId="{510E34AB-C24D-4286-9251-01F061A6565B}" destId="{AF625217-A7AC-4B11-916B-D32717470045}" srcOrd="0" destOrd="0" presId="urn:microsoft.com/office/officeart/2018/2/layout/IconCircleList"/>
    <dgm:cxn modelId="{1BFE3A2B-FB2A-40CF-8D52-6171FC445047}" srcId="{63713837-546F-44D6-BDF7-C6C4131A8F44}" destId="{6A431A7F-1AE1-4326-9E3F-E73560999F87}" srcOrd="1" destOrd="0" parTransId="{B060A0B9-0015-4C39-8209-883DE63AC7D1}" sibTransId="{CEB1CCCC-0AFE-4596-B8EC-0EE85D52522E}"/>
    <dgm:cxn modelId="{01E79363-7535-4DCB-8818-54C286318CEC}" type="presOf" srcId="{6A431A7F-1AE1-4326-9E3F-E73560999F87}" destId="{59F24181-EF6D-4FD7-9B5E-ACC7774665BF}" srcOrd="0" destOrd="0" presId="urn:microsoft.com/office/officeart/2018/2/layout/IconCircleList"/>
    <dgm:cxn modelId="{29715C90-0759-4FFA-A3C2-A4A1E30A1B35}" srcId="{63713837-546F-44D6-BDF7-C6C4131A8F44}" destId="{510E34AB-C24D-4286-9251-01F061A6565B}" srcOrd="0" destOrd="0" parTransId="{48E7F1E2-1E90-405D-B79A-0E58C1B02281}" sibTransId="{1B865431-D934-4973-9AB1-924ADAB1C443}"/>
    <dgm:cxn modelId="{DCEE67AE-BCF1-4F0B-98FF-8DF47742B4B5}" type="presOf" srcId="{CEB1CCCC-0AFE-4596-B8EC-0EE85D52522E}" destId="{C6B072B4-8851-49E0-A28D-7A176F7176ED}" srcOrd="0" destOrd="0" presId="urn:microsoft.com/office/officeart/2018/2/layout/IconCircleList"/>
    <dgm:cxn modelId="{CCAF87B3-0233-498D-884D-84BDF058D2A0}" srcId="{63713837-546F-44D6-BDF7-C6C4131A8F44}" destId="{FF942779-1E7B-4F34-BEC0-D1D545D2CC9D}" srcOrd="2" destOrd="0" parTransId="{AFEBBA86-6B77-4FCC-A3BF-5574970DCC86}" sibTransId="{0434FFC9-50C4-414C-AB50-6CFA0DBF9DBD}"/>
    <dgm:cxn modelId="{6B9C78CA-486D-467C-85B5-D4E600CEAB04}" type="presOf" srcId="{63713837-546F-44D6-BDF7-C6C4131A8F44}" destId="{03D9C732-37FB-42FD-A0FC-3CC1562F99DF}" srcOrd="0" destOrd="0" presId="urn:microsoft.com/office/officeart/2018/2/layout/IconCircleList"/>
    <dgm:cxn modelId="{081C36D1-04A4-41F3-B2BE-24EA416DBE20}" type="presOf" srcId="{1B865431-D934-4973-9AB1-924ADAB1C443}" destId="{F586848F-0762-409E-A68A-52BE912A309A}" srcOrd="0" destOrd="0" presId="urn:microsoft.com/office/officeart/2018/2/layout/IconCircleList"/>
    <dgm:cxn modelId="{3F3DD961-8F2B-498B-B0DC-B0920518860E}" type="presParOf" srcId="{03D9C732-37FB-42FD-A0FC-3CC1562F99DF}" destId="{F3165222-AFE3-4400-9688-D78625BAF8BA}" srcOrd="0" destOrd="0" presId="urn:microsoft.com/office/officeart/2018/2/layout/IconCircleList"/>
    <dgm:cxn modelId="{5607F94B-0053-44FE-BE92-CCAF7638ED8D}" type="presParOf" srcId="{F3165222-AFE3-4400-9688-D78625BAF8BA}" destId="{BF1F20E3-DABA-4CBB-AD6D-C657E459893F}" srcOrd="0" destOrd="0" presId="urn:microsoft.com/office/officeart/2018/2/layout/IconCircleList"/>
    <dgm:cxn modelId="{827E6AF8-C1C3-4EA9-9EF9-B11D2620EFD7}" type="presParOf" srcId="{BF1F20E3-DABA-4CBB-AD6D-C657E459893F}" destId="{4D3F0771-D427-4993-BC34-91A745A0DC0C}" srcOrd="0" destOrd="0" presId="urn:microsoft.com/office/officeart/2018/2/layout/IconCircleList"/>
    <dgm:cxn modelId="{71FFDA0B-41CD-4646-A471-B8A7CB06AFAB}" type="presParOf" srcId="{BF1F20E3-DABA-4CBB-AD6D-C657E459893F}" destId="{3DBA91F4-D2D8-45B3-98A5-5CA9987E518C}" srcOrd="1" destOrd="0" presId="urn:microsoft.com/office/officeart/2018/2/layout/IconCircleList"/>
    <dgm:cxn modelId="{D09EAE65-16B0-4A1A-B25E-AB9A682072DB}" type="presParOf" srcId="{BF1F20E3-DABA-4CBB-AD6D-C657E459893F}" destId="{5DC05626-0CEA-4E12-8FD0-5A1FDD04A7A0}" srcOrd="2" destOrd="0" presId="urn:microsoft.com/office/officeart/2018/2/layout/IconCircleList"/>
    <dgm:cxn modelId="{404A7A3A-8CB1-4245-B82E-7B2409C11F2F}" type="presParOf" srcId="{BF1F20E3-DABA-4CBB-AD6D-C657E459893F}" destId="{AF625217-A7AC-4B11-916B-D32717470045}" srcOrd="3" destOrd="0" presId="urn:microsoft.com/office/officeart/2018/2/layout/IconCircleList"/>
    <dgm:cxn modelId="{372F86CE-FC6F-42B7-9825-3470437B5ED3}" type="presParOf" srcId="{F3165222-AFE3-4400-9688-D78625BAF8BA}" destId="{F586848F-0762-409E-A68A-52BE912A309A}" srcOrd="1" destOrd="0" presId="urn:microsoft.com/office/officeart/2018/2/layout/IconCircleList"/>
    <dgm:cxn modelId="{DCDB3E4A-650A-4BF9-BF0B-DBAE02254286}" type="presParOf" srcId="{F3165222-AFE3-4400-9688-D78625BAF8BA}" destId="{8CD55206-F92A-4623-BB1F-5480B051FCF7}" srcOrd="2" destOrd="0" presId="urn:microsoft.com/office/officeart/2018/2/layout/IconCircleList"/>
    <dgm:cxn modelId="{A896C781-BAF9-4AEF-96F6-4B0BB3EF06C6}" type="presParOf" srcId="{8CD55206-F92A-4623-BB1F-5480B051FCF7}" destId="{6245559B-6008-456C-A997-9193CDE6E716}" srcOrd="0" destOrd="0" presId="urn:microsoft.com/office/officeart/2018/2/layout/IconCircleList"/>
    <dgm:cxn modelId="{7800457A-F433-4454-A6FF-555E1D29F288}" type="presParOf" srcId="{8CD55206-F92A-4623-BB1F-5480B051FCF7}" destId="{8AF3FEA2-752C-41A3-9206-664223140F11}" srcOrd="1" destOrd="0" presId="urn:microsoft.com/office/officeart/2018/2/layout/IconCircleList"/>
    <dgm:cxn modelId="{B203E2ED-0F92-4A89-A225-31DB0DCC3D03}" type="presParOf" srcId="{8CD55206-F92A-4623-BB1F-5480B051FCF7}" destId="{95D8B581-A229-4DB9-8FE8-7937B26A1979}" srcOrd="2" destOrd="0" presId="urn:microsoft.com/office/officeart/2018/2/layout/IconCircleList"/>
    <dgm:cxn modelId="{429A6798-3029-4A9E-A2DD-3AAB554E7E1B}" type="presParOf" srcId="{8CD55206-F92A-4623-BB1F-5480B051FCF7}" destId="{59F24181-EF6D-4FD7-9B5E-ACC7774665BF}" srcOrd="3" destOrd="0" presId="urn:microsoft.com/office/officeart/2018/2/layout/IconCircleList"/>
    <dgm:cxn modelId="{CD18B627-E14D-4FE4-97AD-60D2A4F7911D}" type="presParOf" srcId="{F3165222-AFE3-4400-9688-D78625BAF8BA}" destId="{C6B072B4-8851-49E0-A28D-7A176F7176ED}" srcOrd="3" destOrd="0" presId="urn:microsoft.com/office/officeart/2018/2/layout/IconCircleList"/>
    <dgm:cxn modelId="{D8F83E1A-051C-4BDA-AA72-422DFD789816}" type="presParOf" srcId="{F3165222-AFE3-4400-9688-D78625BAF8BA}" destId="{017FDBA4-6C9A-4FB0-B651-3CAFB096EC2B}" srcOrd="4" destOrd="0" presId="urn:microsoft.com/office/officeart/2018/2/layout/IconCircleList"/>
    <dgm:cxn modelId="{C95263B2-1109-43DD-9276-F0D0950279F6}" type="presParOf" srcId="{017FDBA4-6C9A-4FB0-B651-3CAFB096EC2B}" destId="{A5A8F053-B006-4EC1-B86F-137AEC45C3D4}" srcOrd="0" destOrd="0" presId="urn:microsoft.com/office/officeart/2018/2/layout/IconCircleList"/>
    <dgm:cxn modelId="{5D6E23A5-BA5F-45E2-B6B0-0013322D55B3}" type="presParOf" srcId="{017FDBA4-6C9A-4FB0-B651-3CAFB096EC2B}" destId="{35992412-D1A6-4520-82AD-6E4B7D7973FE}" srcOrd="1" destOrd="0" presId="urn:microsoft.com/office/officeart/2018/2/layout/IconCircleList"/>
    <dgm:cxn modelId="{B54F6931-E7BE-424E-B046-0CDA344B965B}" type="presParOf" srcId="{017FDBA4-6C9A-4FB0-B651-3CAFB096EC2B}" destId="{DDCFE5AB-8213-4565-A621-9877477AB1F2}" srcOrd="2" destOrd="0" presId="urn:microsoft.com/office/officeart/2018/2/layout/IconCircleList"/>
    <dgm:cxn modelId="{AC279DDE-6705-4310-8148-685E086F3819}" type="presParOf" srcId="{017FDBA4-6C9A-4FB0-B651-3CAFB096EC2B}" destId="{A8B6C533-CEF2-403E-AACB-98B2B106F45C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F8F092-84CB-4767-B44D-B0424AFDF50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143288C-87D7-4AC7-AEB4-BCF1A3D5BF28}">
      <dgm:prSet/>
      <dgm:spPr/>
      <dgm:t>
        <a:bodyPr/>
        <a:lstStyle/>
        <a:p>
          <a:r>
            <a:rPr lang="en-US" dirty="0"/>
            <a:t>Workflows allow you to create consistent communications triggered by a certain event.</a:t>
          </a:r>
        </a:p>
      </dgm:t>
    </dgm:pt>
    <dgm:pt modelId="{0B67BCFB-74C1-42D7-885A-781E43ED6D18}" type="parTrans" cxnId="{2C3AF912-2F33-4CE4-B473-7BAC4F7B533F}">
      <dgm:prSet/>
      <dgm:spPr/>
      <dgm:t>
        <a:bodyPr/>
        <a:lstStyle/>
        <a:p>
          <a:endParaRPr lang="en-US"/>
        </a:p>
      </dgm:t>
    </dgm:pt>
    <dgm:pt modelId="{F3532FC4-B86A-4041-B1AB-EBC1EA741877}" type="sibTrans" cxnId="{2C3AF912-2F33-4CE4-B473-7BAC4F7B533F}">
      <dgm:prSet/>
      <dgm:spPr/>
      <dgm:t>
        <a:bodyPr/>
        <a:lstStyle/>
        <a:p>
          <a:endParaRPr lang="en-US"/>
        </a:p>
      </dgm:t>
    </dgm:pt>
    <dgm:pt modelId="{58D204CA-2481-424D-91D7-FFA1F2318290}">
      <dgm:prSet/>
      <dgm:spPr/>
      <dgm:t>
        <a:bodyPr/>
        <a:lstStyle/>
        <a:p>
          <a:pPr>
            <a:buClr>
              <a:srgbClr val="EBAD24"/>
            </a:buClr>
          </a:pPr>
          <a:r>
            <a:rPr lang="en-US" dirty="0"/>
            <a:t>Time of day</a:t>
          </a:r>
        </a:p>
      </dgm:t>
    </dgm:pt>
    <dgm:pt modelId="{313A263D-0189-4CB4-9252-E579A5E9BD51}" type="parTrans" cxnId="{28D9669F-53CD-49A5-BD36-B831E23A15B5}">
      <dgm:prSet/>
      <dgm:spPr/>
      <dgm:t>
        <a:bodyPr/>
        <a:lstStyle/>
        <a:p>
          <a:endParaRPr lang="en-US"/>
        </a:p>
      </dgm:t>
    </dgm:pt>
    <dgm:pt modelId="{7ABE2744-16DD-46A4-8027-8BCF243F4C91}" type="sibTrans" cxnId="{28D9669F-53CD-49A5-BD36-B831E23A15B5}">
      <dgm:prSet/>
      <dgm:spPr/>
      <dgm:t>
        <a:bodyPr/>
        <a:lstStyle/>
        <a:p>
          <a:endParaRPr lang="en-US"/>
        </a:p>
      </dgm:t>
    </dgm:pt>
    <dgm:pt modelId="{24607296-895C-4CF6-914F-A29E74ACB868}">
      <dgm:prSet/>
      <dgm:spPr/>
      <dgm:t>
        <a:bodyPr/>
        <a:lstStyle/>
        <a:p>
          <a:pPr>
            <a:buClr>
              <a:srgbClr val="EBAD24"/>
            </a:buClr>
          </a:pPr>
          <a:r>
            <a:rPr lang="en-US" dirty="0"/>
            <a:t>Time of week</a:t>
          </a:r>
        </a:p>
      </dgm:t>
    </dgm:pt>
    <dgm:pt modelId="{48135DEE-412E-4E21-9EFE-55C05735AAF0}" type="parTrans" cxnId="{08BE90D5-7361-4832-BF73-7ADCABDD84A2}">
      <dgm:prSet/>
      <dgm:spPr/>
      <dgm:t>
        <a:bodyPr/>
        <a:lstStyle/>
        <a:p>
          <a:endParaRPr lang="en-US"/>
        </a:p>
      </dgm:t>
    </dgm:pt>
    <dgm:pt modelId="{3DE4F72C-ED00-4344-9699-E32976F64196}" type="sibTrans" cxnId="{08BE90D5-7361-4832-BF73-7ADCABDD84A2}">
      <dgm:prSet/>
      <dgm:spPr/>
      <dgm:t>
        <a:bodyPr/>
        <a:lstStyle/>
        <a:p>
          <a:endParaRPr lang="en-US"/>
        </a:p>
      </dgm:t>
    </dgm:pt>
    <dgm:pt modelId="{27C713AB-C63E-4EE9-BBCA-F14D04931F39}">
      <dgm:prSet/>
      <dgm:spPr/>
      <dgm:t>
        <a:bodyPr/>
        <a:lstStyle/>
        <a:p>
          <a:pPr>
            <a:buClr>
              <a:srgbClr val="EBAD24"/>
            </a:buClr>
          </a:pPr>
          <a:r>
            <a:rPr lang="en-US" dirty="0"/>
            <a:t>Specific action triggers  </a:t>
          </a:r>
        </a:p>
      </dgm:t>
    </dgm:pt>
    <dgm:pt modelId="{86886FFF-9037-4729-B142-D3F0818AFA3B}" type="parTrans" cxnId="{5A44AAE2-990F-4751-8C46-732472F9B96F}">
      <dgm:prSet/>
      <dgm:spPr/>
      <dgm:t>
        <a:bodyPr/>
        <a:lstStyle/>
        <a:p>
          <a:endParaRPr lang="en-US"/>
        </a:p>
      </dgm:t>
    </dgm:pt>
    <dgm:pt modelId="{515E4E95-94D0-4234-9F55-12A05A61E12E}" type="sibTrans" cxnId="{5A44AAE2-990F-4751-8C46-732472F9B96F}">
      <dgm:prSet/>
      <dgm:spPr/>
      <dgm:t>
        <a:bodyPr/>
        <a:lstStyle/>
        <a:p>
          <a:endParaRPr lang="en-US"/>
        </a:p>
      </dgm:t>
    </dgm:pt>
    <dgm:pt modelId="{C3EDD38B-1033-4495-9CB6-067798A60AF5}">
      <dgm:prSet/>
      <dgm:spPr/>
      <dgm:t>
        <a:bodyPr/>
        <a:lstStyle/>
        <a:p>
          <a:pPr>
            <a:buClr>
              <a:srgbClr val="EBAD24"/>
            </a:buClr>
            <a:buFont typeface="Courier New" panose="02070309020205020404" pitchFamily="49" charset="0"/>
            <a:buChar char="o"/>
          </a:pPr>
          <a:r>
            <a:rPr lang="en-US" dirty="0"/>
            <a:t>Daily Reminders about meetings</a:t>
          </a:r>
        </a:p>
      </dgm:t>
    </dgm:pt>
    <dgm:pt modelId="{AE985959-38FD-4215-B066-F78321F3CF24}" type="parTrans" cxnId="{94A686AC-2CD0-4987-B79A-A02CB882D1DA}">
      <dgm:prSet/>
      <dgm:spPr/>
      <dgm:t>
        <a:bodyPr/>
        <a:lstStyle/>
        <a:p>
          <a:endParaRPr lang="en-US"/>
        </a:p>
      </dgm:t>
    </dgm:pt>
    <dgm:pt modelId="{6E7C0F9D-8170-4D74-ABAD-178C16D43E28}" type="sibTrans" cxnId="{94A686AC-2CD0-4987-B79A-A02CB882D1DA}">
      <dgm:prSet/>
      <dgm:spPr/>
      <dgm:t>
        <a:bodyPr/>
        <a:lstStyle/>
        <a:p>
          <a:endParaRPr lang="en-US"/>
        </a:p>
      </dgm:t>
    </dgm:pt>
    <dgm:pt modelId="{8D296895-4378-46E3-BC22-DFDAACC7663A}">
      <dgm:prSet/>
      <dgm:spPr/>
      <dgm:t>
        <a:bodyPr/>
        <a:lstStyle/>
        <a:p>
          <a:pPr>
            <a:buClr>
              <a:srgbClr val="EBAD24"/>
            </a:buClr>
            <a:buFont typeface="Courier New" panose="02070309020205020404" pitchFamily="49" charset="0"/>
            <a:buChar char="o"/>
          </a:pPr>
          <a:r>
            <a:rPr lang="en-US" dirty="0"/>
            <a:t>Sprints</a:t>
          </a:r>
        </a:p>
      </dgm:t>
    </dgm:pt>
    <dgm:pt modelId="{C7B9C4A6-3384-4097-8A16-FFC11E970782}" type="parTrans" cxnId="{2EC65CA6-7C60-433E-9ADC-938F0694C7A5}">
      <dgm:prSet/>
      <dgm:spPr/>
      <dgm:t>
        <a:bodyPr/>
        <a:lstStyle/>
        <a:p>
          <a:endParaRPr lang="en-US"/>
        </a:p>
      </dgm:t>
    </dgm:pt>
    <dgm:pt modelId="{8DEB5D60-BE41-4F60-AA60-35972369EC6E}" type="sibTrans" cxnId="{2EC65CA6-7C60-433E-9ADC-938F0694C7A5}">
      <dgm:prSet/>
      <dgm:spPr/>
      <dgm:t>
        <a:bodyPr/>
        <a:lstStyle/>
        <a:p>
          <a:endParaRPr lang="en-US"/>
        </a:p>
      </dgm:t>
    </dgm:pt>
    <dgm:pt modelId="{C5818146-8A31-4FB1-A8F8-54A22EF69D72}">
      <dgm:prSet/>
      <dgm:spPr/>
      <dgm:t>
        <a:bodyPr/>
        <a:lstStyle/>
        <a:p>
          <a:pPr>
            <a:buClr>
              <a:srgbClr val="EBAD24"/>
            </a:buClr>
            <a:buFont typeface="Courier New" panose="02070309020205020404" pitchFamily="49" charset="0"/>
            <a:buChar char="o"/>
          </a:pPr>
          <a:r>
            <a:rPr lang="en-US" dirty="0"/>
            <a:t>Onboarding information for new channel users on your team</a:t>
          </a:r>
        </a:p>
      </dgm:t>
    </dgm:pt>
    <dgm:pt modelId="{8031B691-BFC5-439C-A211-6CB2CEBC9286}" type="parTrans" cxnId="{E89CA35A-B02E-4629-81AE-9F10BA75B6AD}">
      <dgm:prSet/>
      <dgm:spPr/>
      <dgm:t>
        <a:bodyPr/>
        <a:lstStyle/>
        <a:p>
          <a:endParaRPr lang="en-US"/>
        </a:p>
      </dgm:t>
    </dgm:pt>
    <dgm:pt modelId="{D7694E90-53D7-45CE-A89D-22609233B4C6}" type="sibTrans" cxnId="{E89CA35A-B02E-4629-81AE-9F10BA75B6AD}">
      <dgm:prSet/>
      <dgm:spPr/>
      <dgm:t>
        <a:bodyPr/>
        <a:lstStyle/>
        <a:p>
          <a:endParaRPr lang="en-US"/>
        </a:p>
      </dgm:t>
    </dgm:pt>
    <dgm:pt modelId="{B19C5058-7654-4ADF-9AE1-9E9C5FE238A5}">
      <dgm:prSet/>
      <dgm:spPr/>
      <dgm:t>
        <a:bodyPr/>
        <a:lstStyle/>
        <a:p>
          <a:pPr>
            <a:buClr>
              <a:srgbClr val="EBAD24"/>
            </a:buClr>
            <a:buFont typeface="Courier New" panose="02070309020205020404" pitchFamily="49" charset="0"/>
            <a:buChar char="o"/>
          </a:pPr>
          <a:r>
            <a:rPr lang="en-US" dirty="0"/>
            <a:t>Access to documents</a:t>
          </a:r>
        </a:p>
      </dgm:t>
    </dgm:pt>
    <dgm:pt modelId="{A05771A1-FAE8-4AA2-88AF-0835DD7C1A6D}" type="parTrans" cxnId="{38C914D8-52C3-445C-A5E4-7E8C3F5BF5F6}">
      <dgm:prSet/>
      <dgm:spPr/>
      <dgm:t>
        <a:bodyPr/>
        <a:lstStyle/>
        <a:p>
          <a:endParaRPr lang="en-US"/>
        </a:p>
      </dgm:t>
    </dgm:pt>
    <dgm:pt modelId="{48378DF5-66E6-4EA9-8DF0-65A45BD5462A}" type="sibTrans" cxnId="{38C914D8-52C3-445C-A5E4-7E8C3F5BF5F6}">
      <dgm:prSet/>
      <dgm:spPr/>
      <dgm:t>
        <a:bodyPr/>
        <a:lstStyle/>
        <a:p>
          <a:endParaRPr lang="en-US"/>
        </a:p>
      </dgm:t>
    </dgm:pt>
    <dgm:pt modelId="{07685915-11D4-4C44-BAAD-7E6539F65D1A}" type="pres">
      <dgm:prSet presAssocID="{03F8F092-84CB-4767-B44D-B0424AFDF504}" presName="linear" presStyleCnt="0">
        <dgm:presLayoutVars>
          <dgm:animLvl val="lvl"/>
          <dgm:resizeHandles val="exact"/>
        </dgm:presLayoutVars>
      </dgm:prSet>
      <dgm:spPr/>
    </dgm:pt>
    <dgm:pt modelId="{6B6C8266-8869-453E-89EC-D484FFF872AA}" type="pres">
      <dgm:prSet presAssocID="{0143288C-87D7-4AC7-AEB4-BCF1A3D5BF28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64F3BB51-8C47-4DE0-BF4B-22182A3E06AB}" type="pres">
      <dgm:prSet presAssocID="{0143288C-87D7-4AC7-AEB4-BCF1A3D5BF2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0362B01-CEB5-4CC9-BD4E-67925A882342}" type="presOf" srcId="{C3EDD38B-1033-4495-9CB6-067798A60AF5}" destId="{64F3BB51-8C47-4DE0-BF4B-22182A3E06AB}" srcOrd="0" destOrd="3" presId="urn:microsoft.com/office/officeart/2005/8/layout/vList2"/>
    <dgm:cxn modelId="{2C3AF912-2F33-4CE4-B473-7BAC4F7B533F}" srcId="{03F8F092-84CB-4767-B44D-B0424AFDF504}" destId="{0143288C-87D7-4AC7-AEB4-BCF1A3D5BF28}" srcOrd="0" destOrd="0" parTransId="{0B67BCFB-74C1-42D7-885A-781E43ED6D18}" sibTransId="{F3532FC4-B86A-4041-B1AB-EBC1EA741877}"/>
    <dgm:cxn modelId="{BF98A82D-F1EC-4EC5-87BF-E00F43031A10}" type="presOf" srcId="{C5818146-8A31-4FB1-A8F8-54A22EF69D72}" destId="{64F3BB51-8C47-4DE0-BF4B-22182A3E06AB}" srcOrd="0" destOrd="5" presId="urn:microsoft.com/office/officeart/2005/8/layout/vList2"/>
    <dgm:cxn modelId="{0DCF7144-C165-4A23-9465-0883350891E4}" type="presOf" srcId="{27C713AB-C63E-4EE9-BBCA-F14D04931F39}" destId="{64F3BB51-8C47-4DE0-BF4B-22182A3E06AB}" srcOrd="0" destOrd="2" presId="urn:microsoft.com/office/officeart/2005/8/layout/vList2"/>
    <dgm:cxn modelId="{08EC2369-55BF-47F1-9B09-A61E9613C2B6}" type="presOf" srcId="{03F8F092-84CB-4767-B44D-B0424AFDF504}" destId="{07685915-11D4-4C44-BAAD-7E6539F65D1A}" srcOrd="0" destOrd="0" presId="urn:microsoft.com/office/officeart/2005/8/layout/vList2"/>
    <dgm:cxn modelId="{99583A69-9B24-4D95-A6CA-449ED8F9501B}" type="presOf" srcId="{8D296895-4378-46E3-BC22-DFDAACC7663A}" destId="{64F3BB51-8C47-4DE0-BF4B-22182A3E06AB}" srcOrd="0" destOrd="4" presId="urn:microsoft.com/office/officeart/2005/8/layout/vList2"/>
    <dgm:cxn modelId="{FEE94C4B-11A7-4893-AE90-A855B62BAB3B}" type="presOf" srcId="{24607296-895C-4CF6-914F-A29E74ACB868}" destId="{64F3BB51-8C47-4DE0-BF4B-22182A3E06AB}" srcOrd="0" destOrd="1" presId="urn:microsoft.com/office/officeart/2005/8/layout/vList2"/>
    <dgm:cxn modelId="{E89CA35A-B02E-4629-81AE-9F10BA75B6AD}" srcId="{27C713AB-C63E-4EE9-BBCA-F14D04931F39}" destId="{C5818146-8A31-4FB1-A8F8-54A22EF69D72}" srcOrd="2" destOrd="0" parTransId="{8031B691-BFC5-439C-A211-6CB2CEBC9286}" sibTransId="{D7694E90-53D7-45CE-A89D-22609233B4C6}"/>
    <dgm:cxn modelId="{B259BD80-EF5B-48EB-8C6B-DA964A5125E1}" type="presOf" srcId="{0143288C-87D7-4AC7-AEB4-BCF1A3D5BF28}" destId="{6B6C8266-8869-453E-89EC-D484FFF872AA}" srcOrd="0" destOrd="0" presId="urn:microsoft.com/office/officeart/2005/8/layout/vList2"/>
    <dgm:cxn modelId="{28D9669F-53CD-49A5-BD36-B831E23A15B5}" srcId="{0143288C-87D7-4AC7-AEB4-BCF1A3D5BF28}" destId="{58D204CA-2481-424D-91D7-FFA1F2318290}" srcOrd="0" destOrd="0" parTransId="{313A263D-0189-4CB4-9252-E579A5E9BD51}" sibTransId="{7ABE2744-16DD-46A4-8027-8BCF243F4C91}"/>
    <dgm:cxn modelId="{2EC65CA6-7C60-433E-9ADC-938F0694C7A5}" srcId="{27C713AB-C63E-4EE9-BBCA-F14D04931F39}" destId="{8D296895-4378-46E3-BC22-DFDAACC7663A}" srcOrd="1" destOrd="0" parTransId="{C7B9C4A6-3384-4097-8A16-FFC11E970782}" sibTransId="{8DEB5D60-BE41-4F60-AA60-35972369EC6E}"/>
    <dgm:cxn modelId="{94A686AC-2CD0-4987-B79A-A02CB882D1DA}" srcId="{27C713AB-C63E-4EE9-BBCA-F14D04931F39}" destId="{C3EDD38B-1033-4495-9CB6-067798A60AF5}" srcOrd="0" destOrd="0" parTransId="{AE985959-38FD-4215-B066-F78321F3CF24}" sibTransId="{6E7C0F9D-8170-4D74-ABAD-178C16D43E28}"/>
    <dgm:cxn modelId="{BF681BC2-88C3-42A6-8E46-4317FCB73ED3}" type="presOf" srcId="{B19C5058-7654-4ADF-9AE1-9E9C5FE238A5}" destId="{64F3BB51-8C47-4DE0-BF4B-22182A3E06AB}" srcOrd="0" destOrd="6" presId="urn:microsoft.com/office/officeart/2005/8/layout/vList2"/>
    <dgm:cxn modelId="{08BE90D5-7361-4832-BF73-7ADCABDD84A2}" srcId="{0143288C-87D7-4AC7-AEB4-BCF1A3D5BF28}" destId="{24607296-895C-4CF6-914F-A29E74ACB868}" srcOrd="1" destOrd="0" parTransId="{48135DEE-412E-4E21-9EFE-55C05735AAF0}" sibTransId="{3DE4F72C-ED00-4344-9699-E32976F64196}"/>
    <dgm:cxn modelId="{38C914D8-52C3-445C-A5E4-7E8C3F5BF5F6}" srcId="{27C713AB-C63E-4EE9-BBCA-F14D04931F39}" destId="{B19C5058-7654-4ADF-9AE1-9E9C5FE238A5}" srcOrd="3" destOrd="0" parTransId="{A05771A1-FAE8-4AA2-88AF-0835DD7C1A6D}" sibTransId="{48378DF5-66E6-4EA9-8DF0-65A45BD5462A}"/>
    <dgm:cxn modelId="{5A44AAE2-990F-4751-8C46-732472F9B96F}" srcId="{0143288C-87D7-4AC7-AEB4-BCF1A3D5BF28}" destId="{27C713AB-C63E-4EE9-BBCA-F14D04931F39}" srcOrd="2" destOrd="0" parTransId="{86886FFF-9037-4729-B142-D3F0818AFA3B}" sibTransId="{515E4E95-94D0-4234-9F55-12A05A61E12E}"/>
    <dgm:cxn modelId="{B9828EF8-D15D-481E-94F9-DB35172C9E9F}" type="presOf" srcId="{58D204CA-2481-424D-91D7-FFA1F2318290}" destId="{64F3BB51-8C47-4DE0-BF4B-22182A3E06AB}" srcOrd="0" destOrd="0" presId="urn:microsoft.com/office/officeart/2005/8/layout/vList2"/>
    <dgm:cxn modelId="{0920DAF0-D762-4181-87B3-18EE544EBCAF}" type="presParOf" srcId="{07685915-11D4-4C44-BAAD-7E6539F65D1A}" destId="{6B6C8266-8869-453E-89EC-D484FFF872AA}" srcOrd="0" destOrd="0" presId="urn:microsoft.com/office/officeart/2005/8/layout/vList2"/>
    <dgm:cxn modelId="{065B4E1D-99AC-46AC-9C21-1C59F3BED2B6}" type="presParOf" srcId="{07685915-11D4-4C44-BAAD-7E6539F65D1A}" destId="{64F3BB51-8C47-4DE0-BF4B-22182A3E06A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D56A95-824B-42C5-97E8-65AE4CD7F1E1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C22DC5-7673-4FD2-ABEF-0ABCFB72135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No coding required! </a:t>
          </a:r>
        </a:p>
      </dgm:t>
    </dgm:pt>
    <dgm:pt modelId="{A4C702AB-5EEA-4E3D-BC53-43AB7CF96516}" type="parTrans" cxnId="{871A8B53-B381-4DD4-A588-ABA8E919033A}">
      <dgm:prSet/>
      <dgm:spPr/>
      <dgm:t>
        <a:bodyPr/>
        <a:lstStyle/>
        <a:p>
          <a:endParaRPr lang="en-US"/>
        </a:p>
      </dgm:t>
    </dgm:pt>
    <dgm:pt modelId="{02EBB46D-E797-483D-B80D-2857502944B6}" type="sibTrans" cxnId="{871A8B53-B381-4DD4-A588-ABA8E919033A}">
      <dgm:prSet/>
      <dgm:spPr/>
      <dgm:t>
        <a:bodyPr/>
        <a:lstStyle/>
        <a:p>
          <a:endParaRPr lang="en-US"/>
        </a:p>
      </dgm:t>
    </dgm:pt>
    <dgm:pt modelId="{588BB8CA-BED5-474F-9A41-5E48D0504F3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As simple or complex as you'd like</a:t>
          </a:r>
        </a:p>
      </dgm:t>
    </dgm:pt>
    <dgm:pt modelId="{263E6C7E-BC18-4565-B6AB-593B7455A877}" type="parTrans" cxnId="{E9A2A96F-04CD-45E8-824D-6535F347AF1C}">
      <dgm:prSet/>
      <dgm:spPr/>
      <dgm:t>
        <a:bodyPr/>
        <a:lstStyle/>
        <a:p>
          <a:endParaRPr lang="en-US"/>
        </a:p>
      </dgm:t>
    </dgm:pt>
    <dgm:pt modelId="{9730777E-04A6-44CE-BF97-BE16885ABF94}" type="sibTrans" cxnId="{E9A2A96F-04CD-45E8-824D-6535F347AF1C}">
      <dgm:prSet/>
      <dgm:spPr/>
      <dgm:t>
        <a:bodyPr/>
        <a:lstStyle/>
        <a:p>
          <a:endParaRPr lang="en-US"/>
        </a:p>
      </dgm:t>
    </dgm:pt>
    <dgm:pt modelId="{89A72F06-1952-4845-B240-050A351F01D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Can connect to other apps and services used to get work done</a:t>
          </a:r>
        </a:p>
      </dgm:t>
    </dgm:pt>
    <dgm:pt modelId="{9DA921E9-1DE9-499A-B905-0EC7E234F65D}" type="parTrans" cxnId="{2EF6B3AC-52E4-426B-AF06-22D5FE03E1E7}">
      <dgm:prSet/>
      <dgm:spPr/>
      <dgm:t>
        <a:bodyPr/>
        <a:lstStyle/>
        <a:p>
          <a:endParaRPr lang="en-US"/>
        </a:p>
      </dgm:t>
    </dgm:pt>
    <dgm:pt modelId="{DC26BA0C-48D0-4415-9A4A-E81C90598280}" type="sibTrans" cxnId="{2EF6B3AC-52E4-426B-AF06-22D5FE03E1E7}">
      <dgm:prSet/>
      <dgm:spPr/>
      <dgm:t>
        <a:bodyPr/>
        <a:lstStyle/>
        <a:p>
          <a:endParaRPr lang="en-US"/>
        </a:p>
      </dgm:t>
    </dgm:pt>
    <dgm:pt modelId="{D9FD9354-88EB-4788-A0D6-D83FBAFCF05F}" type="pres">
      <dgm:prSet presAssocID="{F6D56A95-824B-42C5-97E8-65AE4CD7F1E1}" presName="root" presStyleCnt="0">
        <dgm:presLayoutVars>
          <dgm:dir/>
          <dgm:resizeHandles val="exact"/>
        </dgm:presLayoutVars>
      </dgm:prSet>
      <dgm:spPr/>
    </dgm:pt>
    <dgm:pt modelId="{ACCEE307-F022-4266-8626-A524855E2EEF}" type="pres">
      <dgm:prSet presAssocID="{0DC22DC5-7673-4FD2-ABEF-0ABCFB721359}" presName="compNode" presStyleCnt="0"/>
      <dgm:spPr/>
    </dgm:pt>
    <dgm:pt modelId="{7C81C093-ABA2-41BF-89D2-54AEFE84993E}" type="pres">
      <dgm:prSet presAssocID="{0DC22DC5-7673-4FD2-ABEF-0ABCFB72135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o sign"/>
        </a:ext>
      </dgm:extLst>
    </dgm:pt>
    <dgm:pt modelId="{1E60A8F4-E604-4480-AE43-148D1CCED8B4}" type="pres">
      <dgm:prSet presAssocID="{0DC22DC5-7673-4FD2-ABEF-0ABCFB721359}" presName="spaceRect" presStyleCnt="0"/>
      <dgm:spPr/>
    </dgm:pt>
    <dgm:pt modelId="{3F22E7FA-1E7A-4784-9DD7-12D8C5A2C3D0}" type="pres">
      <dgm:prSet presAssocID="{0DC22DC5-7673-4FD2-ABEF-0ABCFB721359}" presName="textRect" presStyleLbl="revTx" presStyleIdx="0" presStyleCnt="3">
        <dgm:presLayoutVars>
          <dgm:chMax val="1"/>
          <dgm:chPref val="1"/>
        </dgm:presLayoutVars>
      </dgm:prSet>
      <dgm:spPr/>
    </dgm:pt>
    <dgm:pt modelId="{B82B9059-BD37-4D8F-BC03-F9D19B801C22}" type="pres">
      <dgm:prSet presAssocID="{02EBB46D-E797-483D-B80D-2857502944B6}" presName="sibTrans" presStyleCnt="0"/>
      <dgm:spPr/>
    </dgm:pt>
    <dgm:pt modelId="{0DDE6CDC-255B-4B5F-9B8F-3EC28B0E2E12}" type="pres">
      <dgm:prSet presAssocID="{588BB8CA-BED5-474F-9A41-5E48D0504F37}" presName="compNode" presStyleCnt="0"/>
      <dgm:spPr/>
    </dgm:pt>
    <dgm:pt modelId="{E1E82D11-0806-4233-80BC-056F2346C225}" type="pres">
      <dgm:prSet presAssocID="{588BB8CA-BED5-474F-9A41-5E48D0504F3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1F3802DF-3557-4542-B047-FAF6087BBEA5}" type="pres">
      <dgm:prSet presAssocID="{588BB8CA-BED5-474F-9A41-5E48D0504F37}" presName="spaceRect" presStyleCnt="0"/>
      <dgm:spPr/>
    </dgm:pt>
    <dgm:pt modelId="{8FFE3956-C15D-41FF-A174-F3832A1A0ACB}" type="pres">
      <dgm:prSet presAssocID="{588BB8CA-BED5-474F-9A41-5E48D0504F37}" presName="textRect" presStyleLbl="revTx" presStyleIdx="1" presStyleCnt="3">
        <dgm:presLayoutVars>
          <dgm:chMax val="1"/>
          <dgm:chPref val="1"/>
        </dgm:presLayoutVars>
      </dgm:prSet>
      <dgm:spPr/>
    </dgm:pt>
    <dgm:pt modelId="{6E22FA30-863D-4DA5-BD2B-7775F61B13C4}" type="pres">
      <dgm:prSet presAssocID="{9730777E-04A6-44CE-BF97-BE16885ABF94}" presName="sibTrans" presStyleCnt="0"/>
      <dgm:spPr/>
    </dgm:pt>
    <dgm:pt modelId="{02B37994-CF6E-4F6B-BD86-ABF75577327D}" type="pres">
      <dgm:prSet presAssocID="{89A72F06-1952-4845-B240-050A351F01D3}" presName="compNode" presStyleCnt="0"/>
      <dgm:spPr/>
    </dgm:pt>
    <dgm:pt modelId="{BC3CE284-1FF1-4C73-B7E4-2909FBCDC681}" type="pres">
      <dgm:prSet presAssocID="{89A72F06-1952-4845-B240-050A351F01D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A7420C0E-64EB-4130-A93A-96153F06B079}" type="pres">
      <dgm:prSet presAssocID="{89A72F06-1952-4845-B240-050A351F01D3}" presName="spaceRect" presStyleCnt="0"/>
      <dgm:spPr/>
    </dgm:pt>
    <dgm:pt modelId="{74E2A691-E7A4-4359-87B0-E2F19F562F95}" type="pres">
      <dgm:prSet presAssocID="{89A72F06-1952-4845-B240-050A351F01D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E9A2A96F-04CD-45E8-824D-6535F347AF1C}" srcId="{F6D56A95-824B-42C5-97E8-65AE4CD7F1E1}" destId="{588BB8CA-BED5-474F-9A41-5E48D0504F37}" srcOrd="1" destOrd="0" parTransId="{263E6C7E-BC18-4565-B6AB-593B7455A877}" sibTransId="{9730777E-04A6-44CE-BF97-BE16885ABF94}"/>
    <dgm:cxn modelId="{871A8B53-B381-4DD4-A588-ABA8E919033A}" srcId="{F6D56A95-824B-42C5-97E8-65AE4CD7F1E1}" destId="{0DC22DC5-7673-4FD2-ABEF-0ABCFB721359}" srcOrd="0" destOrd="0" parTransId="{A4C702AB-5EEA-4E3D-BC53-43AB7CF96516}" sibTransId="{02EBB46D-E797-483D-B80D-2857502944B6}"/>
    <dgm:cxn modelId="{0E79AD7C-D961-4369-BDA4-13D2999C9063}" type="presOf" srcId="{89A72F06-1952-4845-B240-050A351F01D3}" destId="{74E2A691-E7A4-4359-87B0-E2F19F562F95}" srcOrd="0" destOrd="0" presId="urn:microsoft.com/office/officeart/2018/2/layout/IconLabelList"/>
    <dgm:cxn modelId="{2EF6B3AC-52E4-426B-AF06-22D5FE03E1E7}" srcId="{F6D56A95-824B-42C5-97E8-65AE4CD7F1E1}" destId="{89A72F06-1952-4845-B240-050A351F01D3}" srcOrd="2" destOrd="0" parTransId="{9DA921E9-1DE9-499A-B905-0EC7E234F65D}" sibTransId="{DC26BA0C-48D0-4415-9A4A-E81C90598280}"/>
    <dgm:cxn modelId="{AB7A2AF9-3350-4760-B096-CCEF3C9A4900}" type="presOf" srcId="{588BB8CA-BED5-474F-9A41-5E48D0504F37}" destId="{8FFE3956-C15D-41FF-A174-F3832A1A0ACB}" srcOrd="0" destOrd="0" presId="urn:microsoft.com/office/officeart/2018/2/layout/IconLabelList"/>
    <dgm:cxn modelId="{D23404FA-92F9-4AEB-9DFE-3EB04F72AA64}" type="presOf" srcId="{0DC22DC5-7673-4FD2-ABEF-0ABCFB721359}" destId="{3F22E7FA-1E7A-4784-9DD7-12D8C5A2C3D0}" srcOrd="0" destOrd="0" presId="urn:microsoft.com/office/officeart/2018/2/layout/IconLabelList"/>
    <dgm:cxn modelId="{4224B7FF-D09B-43C5-AEB1-56B6F960BA04}" type="presOf" srcId="{F6D56A95-824B-42C5-97E8-65AE4CD7F1E1}" destId="{D9FD9354-88EB-4788-A0D6-D83FBAFCF05F}" srcOrd="0" destOrd="0" presId="urn:microsoft.com/office/officeart/2018/2/layout/IconLabelList"/>
    <dgm:cxn modelId="{EF89B6CD-E992-42CA-8D4D-F39A0B13D5D0}" type="presParOf" srcId="{D9FD9354-88EB-4788-A0D6-D83FBAFCF05F}" destId="{ACCEE307-F022-4266-8626-A524855E2EEF}" srcOrd="0" destOrd="0" presId="urn:microsoft.com/office/officeart/2018/2/layout/IconLabelList"/>
    <dgm:cxn modelId="{CC187FD4-6E7E-497D-91C1-8CABE120B0D2}" type="presParOf" srcId="{ACCEE307-F022-4266-8626-A524855E2EEF}" destId="{7C81C093-ABA2-41BF-89D2-54AEFE84993E}" srcOrd="0" destOrd="0" presId="urn:microsoft.com/office/officeart/2018/2/layout/IconLabelList"/>
    <dgm:cxn modelId="{8D05E627-142B-4961-AD4D-8CE094BD9744}" type="presParOf" srcId="{ACCEE307-F022-4266-8626-A524855E2EEF}" destId="{1E60A8F4-E604-4480-AE43-148D1CCED8B4}" srcOrd="1" destOrd="0" presId="urn:microsoft.com/office/officeart/2018/2/layout/IconLabelList"/>
    <dgm:cxn modelId="{9652F565-58E0-4FE3-80F7-BB1D371D6B17}" type="presParOf" srcId="{ACCEE307-F022-4266-8626-A524855E2EEF}" destId="{3F22E7FA-1E7A-4784-9DD7-12D8C5A2C3D0}" srcOrd="2" destOrd="0" presId="urn:microsoft.com/office/officeart/2018/2/layout/IconLabelList"/>
    <dgm:cxn modelId="{2E48D3D3-8B27-41ED-9A51-79FC1409EDC7}" type="presParOf" srcId="{D9FD9354-88EB-4788-A0D6-D83FBAFCF05F}" destId="{B82B9059-BD37-4D8F-BC03-F9D19B801C22}" srcOrd="1" destOrd="0" presId="urn:microsoft.com/office/officeart/2018/2/layout/IconLabelList"/>
    <dgm:cxn modelId="{ADACC432-C5DD-4AC1-B12A-EAAD434924EF}" type="presParOf" srcId="{D9FD9354-88EB-4788-A0D6-D83FBAFCF05F}" destId="{0DDE6CDC-255B-4B5F-9B8F-3EC28B0E2E12}" srcOrd="2" destOrd="0" presId="urn:microsoft.com/office/officeart/2018/2/layout/IconLabelList"/>
    <dgm:cxn modelId="{CA84B084-1362-4BD9-83C9-1873837D2315}" type="presParOf" srcId="{0DDE6CDC-255B-4B5F-9B8F-3EC28B0E2E12}" destId="{E1E82D11-0806-4233-80BC-056F2346C225}" srcOrd="0" destOrd="0" presId="urn:microsoft.com/office/officeart/2018/2/layout/IconLabelList"/>
    <dgm:cxn modelId="{8B96095E-1BFB-4FCF-8134-C652BD412C66}" type="presParOf" srcId="{0DDE6CDC-255B-4B5F-9B8F-3EC28B0E2E12}" destId="{1F3802DF-3557-4542-B047-FAF6087BBEA5}" srcOrd="1" destOrd="0" presId="urn:microsoft.com/office/officeart/2018/2/layout/IconLabelList"/>
    <dgm:cxn modelId="{A3716F3C-FB4F-4B34-AB8A-9F0EC14AFB35}" type="presParOf" srcId="{0DDE6CDC-255B-4B5F-9B8F-3EC28B0E2E12}" destId="{8FFE3956-C15D-41FF-A174-F3832A1A0ACB}" srcOrd="2" destOrd="0" presId="urn:microsoft.com/office/officeart/2018/2/layout/IconLabelList"/>
    <dgm:cxn modelId="{7B6AB9E6-2BB2-4036-9EEE-94E3092298DA}" type="presParOf" srcId="{D9FD9354-88EB-4788-A0D6-D83FBAFCF05F}" destId="{6E22FA30-863D-4DA5-BD2B-7775F61B13C4}" srcOrd="3" destOrd="0" presId="urn:microsoft.com/office/officeart/2018/2/layout/IconLabelList"/>
    <dgm:cxn modelId="{7959085F-9164-4838-9529-39B6B9FE6F53}" type="presParOf" srcId="{D9FD9354-88EB-4788-A0D6-D83FBAFCF05F}" destId="{02B37994-CF6E-4F6B-BD86-ABF75577327D}" srcOrd="4" destOrd="0" presId="urn:microsoft.com/office/officeart/2018/2/layout/IconLabelList"/>
    <dgm:cxn modelId="{B7C90D3A-61E8-4598-B857-22444506759C}" type="presParOf" srcId="{02B37994-CF6E-4F6B-BD86-ABF75577327D}" destId="{BC3CE284-1FF1-4C73-B7E4-2909FBCDC681}" srcOrd="0" destOrd="0" presId="urn:microsoft.com/office/officeart/2018/2/layout/IconLabelList"/>
    <dgm:cxn modelId="{A942A355-8A17-4BF1-BC66-E7F65F984F72}" type="presParOf" srcId="{02B37994-CF6E-4F6B-BD86-ABF75577327D}" destId="{A7420C0E-64EB-4130-A93A-96153F06B079}" srcOrd="1" destOrd="0" presId="urn:microsoft.com/office/officeart/2018/2/layout/IconLabelList"/>
    <dgm:cxn modelId="{43417E91-719B-4156-931A-9CC8FC21FCBB}" type="presParOf" srcId="{02B37994-CF6E-4F6B-BD86-ABF75577327D}" destId="{74E2A691-E7A4-4359-87B0-E2F19F562F95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BAD975-1728-4257-8C0F-C34BC602D163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A33590-A960-433C-B401-57EEA0BC8992}">
      <dgm:prSet/>
      <dgm:spPr/>
      <dgm:t>
        <a:bodyPr/>
        <a:lstStyle/>
        <a:p>
          <a:r>
            <a:rPr lang="en-US"/>
            <a:t>Onboarding</a:t>
          </a:r>
        </a:p>
      </dgm:t>
    </dgm:pt>
    <dgm:pt modelId="{1BB155D5-4881-43F0-AC8B-6D54601FC948}" type="parTrans" cxnId="{00B4D871-E9BA-48A1-BAFE-025178F924D2}">
      <dgm:prSet/>
      <dgm:spPr/>
      <dgm:t>
        <a:bodyPr/>
        <a:lstStyle/>
        <a:p>
          <a:endParaRPr lang="en-US"/>
        </a:p>
      </dgm:t>
    </dgm:pt>
    <dgm:pt modelId="{906B9EC3-117E-4B8B-8876-68C2CC7FC709}" type="sibTrans" cxnId="{00B4D871-E9BA-48A1-BAFE-025178F924D2}">
      <dgm:prSet/>
      <dgm:spPr/>
      <dgm:t>
        <a:bodyPr/>
        <a:lstStyle/>
        <a:p>
          <a:endParaRPr lang="en-US"/>
        </a:p>
      </dgm:t>
    </dgm:pt>
    <dgm:pt modelId="{D4A2153C-31F0-4009-8533-3E7D14E57B4A}">
      <dgm:prSet/>
      <dgm:spPr/>
      <dgm:t>
        <a:bodyPr/>
        <a:lstStyle/>
        <a:p>
          <a:r>
            <a:rPr lang="en-US"/>
            <a:t>Reminders</a:t>
          </a:r>
        </a:p>
      </dgm:t>
    </dgm:pt>
    <dgm:pt modelId="{A502A97E-BDBC-4FB9-87DF-0B0E4A524533}" type="parTrans" cxnId="{68FFFA2D-F64F-4C5B-B71E-11759C8DFD5E}">
      <dgm:prSet/>
      <dgm:spPr/>
      <dgm:t>
        <a:bodyPr/>
        <a:lstStyle/>
        <a:p>
          <a:endParaRPr lang="en-US"/>
        </a:p>
      </dgm:t>
    </dgm:pt>
    <dgm:pt modelId="{21ECDD1B-BEAD-4973-B698-588F6E1D89F2}" type="sibTrans" cxnId="{68FFFA2D-F64F-4C5B-B71E-11759C8DFD5E}">
      <dgm:prSet/>
      <dgm:spPr/>
      <dgm:t>
        <a:bodyPr/>
        <a:lstStyle/>
        <a:p>
          <a:endParaRPr lang="en-US"/>
        </a:p>
      </dgm:t>
    </dgm:pt>
    <dgm:pt modelId="{5C514427-CD6C-469E-82CD-6B2F9027C050}">
      <dgm:prSet/>
      <dgm:spPr/>
      <dgm:t>
        <a:bodyPr/>
        <a:lstStyle/>
        <a:p>
          <a:r>
            <a:rPr lang="en-US"/>
            <a:t>Sending Documents</a:t>
          </a:r>
        </a:p>
      </dgm:t>
    </dgm:pt>
    <dgm:pt modelId="{D405ABFD-5077-418B-8BAF-FF4B168EABC0}" type="parTrans" cxnId="{48357BA0-8172-45A8-8409-3A6CF422ABC3}">
      <dgm:prSet/>
      <dgm:spPr/>
      <dgm:t>
        <a:bodyPr/>
        <a:lstStyle/>
        <a:p>
          <a:endParaRPr lang="en-US"/>
        </a:p>
      </dgm:t>
    </dgm:pt>
    <dgm:pt modelId="{E0C941DA-CB56-4DBB-8318-057C9FE489F5}" type="sibTrans" cxnId="{48357BA0-8172-45A8-8409-3A6CF422ABC3}">
      <dgm:prSet/>
      <dgm:spPr/>
      <dgm:t>
        <a:bodyPr/>
        <a:lstStyle/>
        <a:p>
          <a:endParaRPr lang="en-US"/>
        </a:p>
      </dgm:t>
    </dgm:pt>
    <dgm:pt modelId="{73060043-06C8-43CB-948A-8FD957B4A854}">
      <dgm:prSet/>
      <dgm:spPr/>
      <dgm:t>
        <a:bodyPr/>
        <a:lstStyle/>
        <a:p>
          <a:r>
            <a:rPr lang="en-US"/>
            <a:t>Polling</a:t>
          </a:r>
        </a:p>
      </dgm:t>
    </dgm:pt>
    <dgm:pt modelId="{68866E4B-32AC-4CE5-95C5-FB3E0B95A592}" type="parTrans" cxnId="{12D893BA-660E-4B97-8DC8-787D21E2BE42}">
      <dgm:prSet/>
      <dgm:spPr/>
      <dgm:t>
        <a:bodyPr/>
        <a:lstStyle/>
        <a:p>
          <a:endParaRPr lang="en-US"/>
        </a:p>
      </dgm:t>
    </dgm:pt>
    <dgm:pt modelId="{914BC543-49D6-4F84-A22B-B38EA4405CAF}" type="sibTrans" cxnId="{12D893BA-660E-4B97-8DC8-787D21E2BE42}">
      <dgm:prSet/>
      <dgm:spPr/>
      <dgm:t>
        <a:bodyPr/>
        <a:lstStyle/>
        <a:p>
          <a:endParaRPr lang="en-US"/>
        </a:p>
      </dgm:t>
    </dgm:pt>
    <dgm:pt modelId="{EBA3B13F-6FC8-4762-8159-5DED912AC060}">
      <dgm:prSet/>
      <dgm:spPr/>
      <dgm:t>
        <a:bodyPr/>
        <a:lstStyle/>
        <a:p>
          <a:r>
            <a:rPr lang="en-US"/>
            <a:t>Suggestion Box</a:t>
          </a:r>
        </a:p>
      </dgm:t>
    </dgm:pt>
    <dgm:pt modelId="{F0884CB7-91A3-478A-948B-2B8D85F33318}" type="parTrans" cxnId="{A6F12C17-756E-4DCE-9BAF-C6C8C9E7D935}">
      <dgm:prSet/>
      <dgm:spPr/>
      <dgm:t>
        <a:bodyPr/>
        <a:lstStyle/>
        <a:p>
          <a:endParaRPr lang="en-US"/>
        </a:p>
      </dgm:t>
    </dgm:pt>
    <dgm:pt modelId="{925F896E-03E6-493B-8D2F-0FB8A6AF873A}" type="sibTrans" cxnId="{A6F12C17-756E-4DCE-9BAF-C6C8C9E7D935}">
      <dgm:prSet/>
      <dgm:spPr/>
      <dgm:t>
        <a:bodyPr/>
        <a:lstStyle/>
        <a:p>
          <a:endParaRPr lang="en-US"/>
        </a:p>
      </dgm:t>
    </dgm:pt>
    <dgm:pt modelId="{8BB1D582-FFE3-4AF6-B1FD-BEEFC98C05E2}">
      <dgm:prSet/>
      <dgm:spPr/>
      <dgm:t>
        <a:bodyPr/>
        <a:lstStyle/>
        <a:p>
          <a:r>
            <a:rPr lang="en-US"/>
            <a:t>Distributing Meeting Notes</a:t>
          </a:r>
        </a:p>
      </dgm:t>
    </dgm:pt>
    <dgm:pt modelId="{014B6297-4EE1-4CB6-875C-FEA4D112FBE5}" type="parTrans" cxnId="{1C66F096-1AD2-49F4-B063-4E0E57960CF1}">
      <dgm:prSet/>
      <dgm:spPr/>
      <dgm:t>
        <a:bodyPr/>
        <a:lstStyle/>
        <a:p>
          <a:endParaRPr lang="en-US"/>
        </a:p>
      </dgm:t>
    </dgm:pt>
    <dgm:pt modelId="{39BF2B24-16B8-4655-A3E9-61EF1980B2BA}" type="sibTrans" cxnId="{1C66F096-1AD2-49F4-B063-4E0E57960CF1}">
      <dgm:prSet/>
      <dgm:spPr/>
      <dgm:t>
        <a:bodyPr/>
        <a:lstStyle/>
        <a:p>
          <a:endParaRPr lang="en-US"/>
        </a:p>
      </dgm:t>
    </dgm:pt>
    <dgm:pt modelId="{BB655A09-05D9-4FAE-9865-FA3F16415E5C}">
      <dgm:prSet/>
      <dgm:spPr/>
      <dgm:t>
        <a:bodyPr/>
        <a:lstStyle/>
        <a:p>
          <a:r>
            <a:rPr lang="en-US"/>
            <a:t>Status Report Reminders</a:t>
          </a:r>
        </a:p>
      </dgm:t>
    </dgm:pt>
    <dgm:pt modelId="{E3B37C38-95B6-45A6-BA56-A5C6808FCBD6}" type="parTrans" cxnId="{BC7C9050-EB53-4D28-B15E-5BFC7B633393}">
      <dgm:prSet/>
      <dgm:spPr/>
      <dgm:t>
        <a:bodyPr/>
        <a:lstStyle/>
        <a:p>
          <a:endParaRPr lang="en-US"/>
        </a:p>
      </dgm:t>
    </dgm:pt>
    <dgm:pt modelId="{D73DD32C-777A-4DAE-B096-F22CD0CB67D5}" type="sibTrans" cxnId="{BC7C9050-EB53-4D28-B15E-5BFC7B633393}">
      <dgm:prSet/>
      <dgm:spPr/>
      <dgm:t>
        <a:bodyPr/>
        <a:lstStyle/>
        <a:p>
          <a:endParaRPr lang="en-US"/>
        </a:p>
      </dgm:t>
    </dgm:pt>
    <dgm:pt modelId="{DF94475D-A7A9-4E4E-B55C-92159D3744F8}">
      <dgm:prSet/>
      <dgm:spPr/>
      <dgm:t>
        <a:bodyPr/>
        <a:lstStyle/>
        <a:p>
          <a:r>
            <a:rPr lang="en-US"/>
            <a:t>Birthday Greetings</a:t>
          </a:r>
        </a:p>
      </dgm:t>
    </dgm:pt>
    <dgm:pt modelId="{08E71EC7-64A6-42BC-ACD4-C04150D75105}" type="parTrans" cxnId="{D0083037-22F9-440F-A612-16C7819BA1B9}">
      <dgm:prSet/>
      <dgm:spPr/>
      <dgm:t>
        <a:bodyPr/>
        <a:lstStyle/>
        <a:p>
          <a:endParaRPr lang="en-US"/>
        </a:p>
      </dgm:t>
    </dgm:pt>
    <dgm:pt modelId="{C7FA1438-96D3-4261-B8BA-CDAD9F35C0C8}" type="sibTrans" cxnId="{D0083037-22F9-440F-A612-16C7819BA1B9}">
      <dgm:prSet/>
      <dgm:spPr/>
      <dgm:t>
        <a:bodyPr/>
        <a:lstStyle/>
        <a:p>
          <a:endParaRPr lang="en-US"/>
        </a:p>
      </dgm:t>
    </dgm:pt>
    <dgm:pt modelId="{3A2E67FB-E4BE-42DA-9907-227E66B66C8E}">
      <dgm:prSet/>
      <dgm:spPr/>
      <dgm:t>
        <a:bodyPr/>
        <a:lstStyle/>
        <a:p>
          <a:r>
            <a:rPr lang="en-US"/>
            <a:t>Checklists</a:t>
          </a:r>
        </a:p>
      </dgm:t>
    </dgm:pt>
    <dgm:pt modelId="{79B0ECC5-C9A2-4587-9EE7-0D466BA38AAE}" type="parTrans" cxnId="{508DB8F5-CCF3-4A91-8616-26A8C02DBA61}">
      <dgm:prSet/>
      <dgm:spPr/>
      <dgm:t>
        <a:bodyPr/>
        <a:lstStyle/>
        <a:p>
          <a:endParaRPr lang="en-US"/>
        </a:p>
      </dgm:t>
    </dgm:pt>
    <dgm:pt modelId="{8A6ADB12-4B31-4C5A-86DB-F39F5CFD04FC}" type="sibTrans" cxnId="{508DB8F5-CCF3-4A91-8616-26A8C02DBA61}">
      <dgm:prSet/>
      <dgm:spPr/>
      <dgm:t>
        <a:bodyPr/>
        <a:lstStyle/>
        <a:p>
          <a:endParaRPr lang="en-US"/>
        </a:p>
      </dgm:t>
    </dgm:pt>
    <dgm:pt modelId="{EAB66699-25B3-4693-ABFF-2B129BBBB7CB}">
      <dgm:prSet/>
      <dgm:spPr/>
      <dgm:t>
        <a:bodyPr/>
        <a:lstStyle/>
        <a:p>
          <a:r>
            <a:rPr lang="en-US"/>
            <a:t>Feedback</a:t>
          </a:r>
        </a:p>
      </dgm:t>
    </dgm:pt>
    <dgm:pt modelId="{71C9749C-1590-4022-8B96-5E98397A7307}" type="parTrans" cxnId="{7A2CA70E-0A6B-40B7-AD2A-A5B4A657E96C}">
      <dgm:prSet/>
      <dgm:spPr/>
      <dgm:t>
        <a:bodyPr/>
        <a:lstStyle/>
        <a:p>
          <a:endParaRPr lang="en-US"/>
        </a:p>
      </dgm:t>
    </dgm:pt>
    <dgm:pt modelId="{8E5CD631-F5F7-4810-8181-D99E502FBC7B}" type="sibTrans" cxnId="{7A2CA70E-0A6B-40B7-AD2A-A5B4A657E96C}">
      <dgm:prSet/>
      <dgm:spPr/>
      <dgm:t>
        <a:bodyPr/>
        <a:lstStyle/>
        <a:p>
          <a:endParaRPr lang="en-US"/>
        </a:p>
      </dgm:t>
    </dgm:pt>
    <dgm:pt modelId="{BB872AA7-78D1-4B46-B6A0-3713CB557F53}">
      <dgm:prSet/>
      <dgm:spPr/>
      <dgm:t>
        <a:bodyPr/>
        <a:lstStyle/>
        <a:p>
          <a:r>
            <a:rPr lang="en-US"/>
            <a:t>Travel Requests</a:t>
          </a:r>
        </a:p>
      </dgm:t>
    </dgm:pt>
    <dgm:pt modelId="{ACDAD41C-034B-4E18-A421-9865140606C7}" type="parTrans" cxnId="{FF6E4537-2197-4AF1-879C-850CE1CC3822}">
      <dgm:prSet/>
      <dgm:spPr/>
      <dgm:t>
        <a:bodyPr/>
        <a:lstStyle/>
        <a:p>
          <a:endParaRPr lang="en-US"/>
        </a:p>
      </dgm:t>
    </dgm:pt>
    <dgm:pt modelId="{9690CD5A-0A54-419A-A93C-A8DAA701AD66}" type="sibTrans" cxnId="{FF6E4537-2197-4AF1-879C-850CE1CC3822}">
      <dgm:prSet/>
      <dgm:spPr/>
      <dgm:t>
        <a:bodyPr/>
        <a:lstStyle/>
        <a:p>
          <a:endParaRPr lang="en-US"/>
        </a:p>
      </dgm:t>
    </dgm:pt>
    <dgm:pt modelId="{B68FB596-051E-4B10-8325-6AC469C85724}">
      <dgm:prSet/>
      <dgm:spPr/>
      <dgm:t>
        <a:bodyPr/>
        <a:lstStyle/>
        <a:p>
          <a:r>
            <a:rPr lang="en-US"/>
            <a:t>Recurring Messages</a:t>
          </a:r>
        </a:p>
      </dgm:t>
    </dgm:pt>
    <dgm:pt modelId="{EB770BA5-A0BE-4C08-9BD0-22D109334F56}" type="parTrans" cxnId="{99D476F3-9F23-48AC-A365-1D72934EE645}">
      <dgm:prSet/>
      <dgm:spPr/>
      <dgm:t>
        <a:bodyPr/>
        <a:lstStyle/>
        <a:p>
          <a:endParaRPr lang="en-US"/>
        </a:p>
      </dgm:t>
    </dgm:pt>
    <dgm:pt modelId="{81F3B121-3FA8-487D-A195-FB97593615B1}" type="sibTrans" cxnId="{99D476F3-9F23-48AC-A365-1D72934EE645}">
      <dgm:prSet/>
      <dgm:spPr/>
      <dgm:t>
        <a:bodyPr/>
        <a:lstStyle/>
        <a:p>
          <a:endParaRPr lang="en-US"/>
        </a:p>
      </dgm:t>
    </dgm:pt>
    <dgm:pt modelId="{BC6EFF0E-82B8-49DA-932E-2AD417B9EA94}">
      <dgm:prSet/>
      <dgm:spPr/>
      <dgm:t>
        <a:bodyPr/>
        <a:lstStyle/>
        <a:p>
          <a:r>
            <a:rPr lang="en-US" dirty="0"/>
            <a:t>Incident Reports</a:t>
          </a:r>
        </a:p>
      </dgm:t>
    </dgm:pt>
    <dgm:pt modelId="{4829BBF5-1E9B-46D2-A031-54DD4D3D5A4C}" type="parTrans" cxnId="{EDF4E40D-7DA7-4918-B5D8-7B9B049B2751}">
      <dgm:prSet/>
      <dgm:spPr/>
      <dgm:t>
        <a:bodyPr/>
        <a:lstStyle/>
        <a:p>
          <a:endParaRPr lang="en-US"/>
        </a:p>
      </dgm:t>
    </dgm:pt>
    <dgm:pt modelId="{BEDE5AB7-B936-48ED-BC4A-FB5CFAAC7482}" type="sibTrans" cxnId="{EDF4E40D-7DA7-4918-B5D8-7B9B049B2751}">
      <dgm:prSet/>
      <dgm:spPr/>
      <dgm:t>
        <a:bodyPr/>
        <a:lstStyle/>
        <a:p>
          <a:endParaRPr lang="en-US"/>
        </a:p>
      </dgm:t>
    </dgm:pt>
    <dgm:pt modelId="{4A03B1A2-3240-4BDB-ACBB-3122BF271FB6}">
      <dgm:prSet/>
      <dgm:spPr/>
      <dgm:t>
        <a:bodyPr/>
        <a:lstStyle/>
        <a:p>
          <a:r>
            <a:rPr lang="en-US" dirty="0"/>
            <a:t>Project Updates</a:t>
          </a:r>
        </a:p>
      </dgm:t>
    </dgm:pt>
    <dgm:pt modelId="{A24B1D0C-529A-4A0E-909C-7E25C55E503A}" type="parTrans" cxnId="{E01B0A5A-42AE-4FBC-BCFB-911CEC94BCCD}">
      <dgm:prSet/>
      <dgm:spPr/>
      <dgm:t>
        <a:bodyPr/>
        <a:lstStyle/>
        <a:p>
          <a:endParaRPr lang="en-US"/>
        </a:p>
      </dgm:t>
    </dgm:pt>
    <dgm:pt modelId="{A49C38FF-060B-462E-9C1F-5714E9591ADF}" type="sibTrans" cxnId="{E01B0A5A-42AE-4FBC-BCFB-911CEC94BCCD}">
      <dgm:prSet/>
      <dgm:spPr/>
      <dgm:t>
        <a:bodyPr/>
        <a:lstStyle/>
        <a:p>
          <a:endParaRPr lang="en-US"/>
        </a:p>
      </dgm:t>
    </dgm:pt>
    <dgm:pt modelId="{6F0F2875-AAD3-4605-A77E-E2520DDEE526}" type="pres">
      <dgm:prSet presAssocID="{F8BAD975-1728-4257-8C0F-C34BC602D163}" presName="Name0" presStyleCnt="0">
        <dgm:presLayoutVars>
          <dgm:dir/>
          <dgm:resizeHandles val="exact"/>
        </dgm:presLayoutVars>
      </dgm:prSet>
      <dgm:spPr/>
    </dgm:pt>
    <dgm:pt modelId="{70A1511D-074B-44CA-9FA5-DF567CA10423}" type="pres">
      <dgm:prSet presAssocID="{89A33590-A960-433C-B401-57EEA0BC8992}" presName="composite" presStyleCnt="0"/>
      <dgm:spPr/>
    </dgm:pt>
    <dgm:pt modelId="{F2558DDA-CBB0-40DE-9A5E-C42D48593F85}" type="pres">
      <dgm:prSet presAssocID="{89A33590-A960-433C-B401-57EEA0BC8992}" presName="rect1" presStyleLbl="trAlignAcc1" presStyleIdx="0" presStyleCnt="14">
        <dgm:presLayoutVars>
          <dgm:bulletEnabled val="1"/>
        </dgm:presLayoutVars>
      </dgm:prSet>
      <dgm:spPr/>
    </dgm:pt>
    <dgm:pt modelId="{8934A489-C80E-4188-92E7-AD0851BBC462}" type="pres">
      <dgm:prSet presAssocID="{89A33590-A960-433C-B401-57EEA0BC8992}" presName="rect2" presStyleLbl="fgImgPlace1" presStyleIdx="0" presStyleCnt="1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Office worker male with solid fill"/>
        </a:ext>
      </dgm:extLst>
    </dgm:pt>
    <dgm:pt modelId="{2BC903C0-5D34-40E4-ACCB-0F2DC9B024CB}" type="pres">
      <dgm:prSet presAssocID="{906B9EC3-117E-4B8B-8876-68C2CC7FC709}" presName="sibTrans" presStyleCnt="0"/>
      <dgm:spPr/>
    </dgm:pt>
    <dgm:pt modelId="{179E04D9-9497-4A91-B953-7DA102D0B5C8}" type="pres">
      <dgm:prSet presAssocID="{D4A2153C-31F0-4009-8533-3E7D14E57B4A}" presName="composite" presStyleCnt="0"/>
      <dgm:spPr/>
    </dgm:pt>
    <dgm:pt modelId="{B41CACAC-7012-434D-A1DB-0A104FDC6746}" type="pres">
      <dgm:prSet presAssocID="{D4A2153C-31F0-4009-8533-3E7D14E57B4A}" presName="rect1" presStyleLbl="trAlignAcc1" presStyleIdx="1" presStyleCnt="14">
        <dgm:presLayoutVars>
          <dgm:bulletEnabled val="1"/>
        </dgm:presLayoutVars>
      </dgm:prSet>
      <dgm:spPr/>
    </dgm:pt>
    <dgm:pt modelId="{6049832C-7F6C-47D6-86DF-6EDBBCF4E94B}" type="pres">
      <dgm:prSet presAssocID="{D4A2153C-31F0-4009-8533-3E7D14E57B4A}" presName="rect2" presStyleLbl="fgImgPlace1" presStyleIdx="1" presStyleCnt="1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Alarm clock with solid fill"/>
        </a:ext>
      </dgm:extLst>
    </dgm:pt>
    <dgm:pt modelId="{C96A2FE7-9952-4999-A4ED-D2A3BAE8C594}" type="pres">
      <dgm:prSet presAssocID="{21ECDD1B-BEAD-4973-B698-588F6E1D89F2}" presName="sibTrans" presStyleCnt="0"/>
      <dgm:spPr/>
    </dgm:pt>
    <dgm:pt modelId="{6CE502FF-32B3-4130-9DE3-30233DF65C3E}" type="pres">
      <dgm:prSet presAssocID="{5C514427-CD6C-469E-82CD-6B2F9027C050}" presName="composite" presStyleCnt="0"/>
      <dgm:spPr/>
    </dgm:pt>
    <dgm:pt modelId="{47554C15-48DA-4334-9BBC-8742DD391925}" type="pres">
      <dgm:prSet presAssocID="{5C514427-CD6C-469E-82CD-6B2F9027C050}" presName="rect1" presStyleLbl="trAlignAcc1" presStyleIdx="2" presStyleCnt="14">
        <dgm:presLayoutVars>
          <dgm:bulletEnabled val="1"/>
        </dgm:presLayoutVars>
      </dgm:prSet>
      <dgm:spPr/>
    </dgm:pt>
    <dgm:pt modelId="{A13B6F65-FC23-44B9-92BF-73433E220685}" type="pres">
      <dgm:prSet presAssocID="{5C514427-CD6C-469E-82CD-6B2F9027C050}" presName="rect2" presStyleLbl="fgImgPlace1" presStyleIdx="2" presStyleCnt="1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Send with solid fill"/>
        </a:ext>
      </dgm:extLst>
    </dgm:pt>
    <dgm:pt modelId="{5861BAE9-DB0D-4C36-9116-4A9A125361C3}" type="pres">
      <dgm:prSet presAssocID="{E0C941DA-CB56-4DBB-8318-057C9FE489F5}" presName="sibTrans" presStyleCnt="0"/>
      <dgm:spPr/>
    </dgm:pt>
    <dgm:pt modelId="{B5E094DC-A1FB-48A9-AC62-71B39DF9616C}" type="pres">
      <dgm:prSet presAssocID="{73060043-06C8-43CB-948A-8FD957B4A854}" presName="composite" presStyleCnt="0"/>
      <dgm:spPr/>
    </dgm:pt>
    <dgm:pt modelId="{4D696D5C-BC17-4BBF-8CB8-E0FB56029765}" type="pres">
      <dgm:prSet presAssocID="{73060043-06C8-43CB-948A-8FD957B4A854}" presName="rect1" presStyleLbl="trAlignAcc1" presStyleIdx="3" presStyleCnt="14">
        <dgm:presLayoutVars>
          <dgm:bulletEnabled val="1"/>
        </dgm:presLayoutVars>
      </dgm:prSet>
      <dgm:spPr/>
    </dgm:pt>
    <dgm:pt modelId="{2348656F-CFD4-461C-B296-85A5A6CB542C}" type="pres">
      <dgm:prSet presAssocID="{73060043-06C8-43CB-948A-8FD957B4A854}" presName="rect2" presStyleLbl="fgImgPlace1" presStyleIdx="3" presStyleCnt="1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Questions with solid fill"/>
        </a:ext>
      </dgm:extLst>
    </dgm:pt>
    <dgm:pt modelId="{B7BF367F-3796-40CC-897D-627F7806174D}" type="pres">
      <dgm:prSet presAssocID="{914BC543-49D6-4F84-A22B-B38EA4405CAF}" presName="sibTrans" presStyleCnt="0"/>
      <dgm:spPr/>
    </dgm:pt>
    <dgm:pt modelId="{07E1557C-37D6-4A05-9986-0B18FC85EF07}" type="pres">
      <dgm:prSet presAssocID="{EBA3B13F-6FC8-4762-8159-5DED912AC060}" presName="composite" presStyleCnt="0"/>
      <dgm:spPr/>
    </dgm:pt>
    <dgm:pt modelId="{48161461-F354-40A3-9EA0-5DAB2E8ECF28}" type="pres">
      <dgm:prSet presAssocID="{EBA3B13F-6FC8-4762-8159-5DED912AC060}" presName="rect1" presStyleLbl="trAlignAcc1" presStyleIdx="4" presStyleCnt="14">
        <dgm:presLayoutVars>
          <dgm:bulletEnabled val="1"/>
        </dgm:presLayoutVars>
      </dgm:prSet>
      <dgm:spPr/>
    </dgm:pt>
    <dgm:pt modelId="{38D9A03C-BCEE-467F-95C5-ACE4AB6FD021}" type="pres">
      <dgm:prSet presAssocID="{EBA3B13F-6FC8-4762-8159-5DED912AC060}" presName="rect2" presStyleLbl="fgImgPlace1" presStyleIdx="4" presStyleCnt="14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l="-25000" r="-25000"/>
          </a:stretch>
        </a:blipFill>
      </dgm:spPr>
    </dgm:pt>
    <dgm:pt modelId="{93412BAE-DF44-4C11-888C-2803E2F20D8E}" type="pres">
      <dgm:prSet presAssocID="{925F896E-03E6-493B-8D2F-0FB8A6AF873A}" presName="sibTrans" presStyleCnt="0"/>
      <dgm:spPr/>
    </dgm:pt>
    <dgm:pt modelId="{B7E116E7-966D-4A35-8E2E-B9535C40CA57}" type="pres">
      <dgm:prSet presAssocID="{8BB1D582-FFE3-4AF6-B1FD-BEEFC98C05E2}" presName="composite" presStyleCnt="0"/>
      <dgm:spPr/>
    </dgm:pt>
    <dgm:pt modelId="{7B25489D-E788-4320-B968-D727EBE12E2D}" type="pres">
      <dgm:prSet presAssocID="{8BB1D582-FFE3-4AF6-B1FD-BEEFC98C05E2}" presName="rect1" presStyleLbl="trAlignAcc1" presStyleIdx="5" presStyleCnt="14">
        <dgm:presLayoutVars>
          <dgm:bulletEnabled val="1"/>
        </dgm:presLayoutVars>
      </dgm:prSet>
      <dgm:spPr/>
    </dgm:pt>
    <dgm:pt modelId="{A8527FDE-D15B-4F64-9D37-07F0F3DAC90F}" type="pres">
      <dgm:prSet presAssocID="{8BB1D582-FFE3-4AF6-B1FD-BEEFC98C05E2}" presName="rect2" presStyleLbl="fgImgPlace1" presStyleIdx="5" presStyleCnt="14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Postit Notes 3 with solid fill"/>
        </a:ext>
      </dgm:extLst>
    </dgm:pt>
    <dgm:pt modelId="{36BCA4E5-601C-493C-A253-9733D2B4FB60}" type="pres">
      <dgm:prSet presAssocID="{39BF2B24-16B8-4655-A3E9-61EF1980B2BA}" presName="sibTrans" presStyleCnt="0"/>
      <dgm:spPr/>
    </dgm:pt>
    <dgm:pt modelId="{89EAF87D-BEA0-4C3F-9C24-97C5C40CD941}" type="pres">
      <dgm:prSet presAssocID="{BB655A09-05D9-4FAE-9865-FA3F16415E5C}" presName="composite" presStyleCnt="0"/>
      <dgm:spPr/>
    </dgm:pt>
    <dgm:pt modelId="{DF0DC679-A6BA-4B1E-9749-A45B808BAB84}" type="pres">
      <dgm:prSet presAssocID="{BB655A09-05D9-4FAE-9865-FA3F16415E5C}" presName="rect1" presStyleLbl="trAlignAcc1" presStyleIdx="6" presStyleCnt="14">
        <dgm:presLayoutVars>
          <dgm:bulletEnabled val="1"/>
        </dgm:presLayoutVars>
      </dgm:prSet>
      <dgm:spPr/>
    </dgm:pt>
    <dgm:pt modelId="{FB0B4D2C-F6D4-4640-92F4-F3712787941E}" type="pres">
      <dgm:prSet presAssocID="{BB655A09-05D9-4FAE-9865-FA3F16415E5C}" presName="rect2" presStyleLbl="fgImgPlace1" presStyleIdx="6" presStyleCnt="14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Bell with solid fill"/>
        </a:ext>
      </dgm:extLst>
    </dgm:pt>
    <dgm:pt modelId="{BA0E34D7-6404-414A-9B83-4D27ED1170E7}" type="pres">
      <dgm:prSet presAssocID="{D73DD32C-777A-4DAE-B096-F22CD0CB67D5}" presName="sibTrans" presStyleCnt="0"/>
      <dgm:spPr/>
    </dgm:pt>
    <dgm:pt modelId="{008617EA-9701-4AD3-A14A-CFB31CEF0034}" type="pres">
      <dgm:prSet presAssocID="{DF94475D-A7A9-4E4E-B55C-92159D3744F8}" presName="composite" presStyleCnt="0"/>
      <dgm:spPr/>
    </dgm:pt>
    <dgm:pt modelId="{73DE3D7D-EB40-4177-957F-95087EFDECDB}" type="pres">
      <dgm:prSet presAssocID="{DF94475D-A7A9-4E4E-B55C-92159D3744F8}" presName="rect1" presStyleLbl="trAlignAcc1" presStyleIdx="7" presStyleCnt="14">
        <dgm:presLayoutVars>
          <dgm:bulletEnabled val="1"/>
        </dgm:presLayoutVars>
      </dgm:prSet>
      <dgm:spPr/>
    </dgm:pt>
    <dgm:pt modelId="{2E74B679-9647-459F-BC96-63C7E48791AF}" type="pres">
      <dgm:prSet presAssocID="{DF94475D-A7A9-4E4E-B55C-92159D3744F8}" presName="rect2" presStyleLbl="fgImgPlace1" presStyleIdx="7" presStyleCnt="14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Balloons with solid fill"/>
        </a:ext>
      </dgm:extLst>
    </dgm:pt>
    <dgm:pt modelId="{BCB14CDD-D698-42AD-8108-FDABC695634B}" type="pres">
      <dgm:prSet presAssocID="{C7FA1438-96D3-4261-B8BA-CDAD9F35C0C8}" presName="sibTrans" presStyleCnt="0"/>
      <dgm:spPr/>
    </dgm:pt>
    <dgm:pt modelId="{CAC6CF05-EC89-451F-9447-FB420EFBA3B1}" type="pres">
      <dgm:prSet presAssocID="{3A2E67FB-E4BE-42DA-9907-227E66B66C8E}" presName="composite" presStyleCnt="0"/>
      <dgm:spPr/>
    </dgm:pt>
    <dgm:pt modelId="{09AFE966-43A2-4026-B98C-420AB3BA0736}" type="pres">
      <dgm:prSet presAssocID="{3A2E67FB-E4BE-42DA-9907-227E66B66C8E}" presName="rect1" presStyleLbl="trAlignAcc1" presStyleIdx="8" presStyleCnt="14">
        <dgm:presLayoutVars>
          <dgm:bulletEnabled val="1"/>
        </dgm:presLayoutVars>
      </dgm:prSet>
      <dgm:spPr/>
    </dgm:pt>
    <dgm:pt modelId="{D467A347-C718-463B-83D0-0DFB6030D469}" type="pres">
      <dgm:prSet presAssocID="{3A2E67FB-E4BE-42DA-9907-227E66B66C8E}" presName="rect2" presStyleLbl="fgImgPlace1" presStyleIdx="8" presStyleCnt="14"/>
      <dgm:spPr>
        <a:blipFill>
          <a:blip xmlns:r="http://schemas.openxmlformats.org/officeDocument/2006/relationships"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Checklist with solid fill"/>
        </a:ext>
      </dgm:extLst>
    </dgm:pt>
    <dgm:pt modelId="{A4A2A035-7E77-4EA1-ADBC-814A04CB2562}" type="pres">
      <dgm:prSet presAssocID="{8A6ADB12-4B31-4C5A-86DB-F39F5CFD04FC}" presName="sibTrans" presStyleCnt="0"/>
      <dgm:spPr/>
    </dgm:pt>
    <dgm:pt modelId="{CE9BE7D9-57F0-46A3-A16A-BC3436E7A8A8}" type="pres">
      <dgm:prSet presAssocID="{EAB66699-25B3-4693-ABFF-2B129BBBB7CB}" presName="composite" presStyleCnt="0"/>
      <dgm:spPr/>
    </dgm:pt>
    <dgm:pt modelId="{EB40B5D4-B073-4017-9B12-6E5D08D32CFD}" type="pres">
      <dgm:prSet presAssocID="{EAB66699-25B3-4693-ABFF-2B129BBBB7CB}" presName="rect1" presStyleLbl="trAlignAcc1" presStyleIdx="9" presStyleCnt="14">
        <dgm:presLayoutVars>
          <dgm:bulletEnabled val="1"/>
        </dgm:presLayoutVars>
      </dgm:prSet>
      <dgm:spPr/>
    </dgm:pt>
    <dgm:pt modelId="{765B0AC7-1DF9-44CA-83A7-6D8D45CDA0A8}" type="pres">
      <dgm:prSet presAssocID="{EAB66699-25B3-4693-ABFF-2B129BBBB7CB}" presName="rect2" presStyleLbl="fgImgPlace1" presStyleIdx="9" presStyleCnt="14"/>
      <dgm:spPr>
        <a:blipFill>
          <a:blip xmlns:r="http://schemas.openxmlformats.org/officeDocument/2006/relationships"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Thought bubble with solid fill"/>
        </a:ext>
      </dgm:extLst>
    </dgm:pt>
    <dgm:pt modelId="{3306068E-D127-4C3B-A451-D0918A42E35D}" type="pres">
      <dgm:prSet presAssocID="{8E5CD631-F5F7-4810-8181-D99E502FBC7B}" presName="sibTrans" presStyleCnt="0"/>
      <dgm:spPr/>
    </dgm:pt>
    <dgm:pt modelId="{2E9260EC-77D2-4E76-BEB6-D1228539ABF6}" type="pres">
      <dgm:prSet presAssocID="{BB872AA7-78D1-4B46-B6A0-3713CB557F53}" presName="composite" presStyleCnt="0"/>
      <dgm:spPr/>
    </dgm:pt>
    <dgm:pt modelId="{72C6F49E-3C6D-48A4-87EB-78AFC04C3863}" type="pres">
      <dgm:prSet presAssocID="{BB872AA7-78D1-4B46-B6A0-3713CB557F53}" presName="rect1" presStyleLbl="trAlignAcc1" presStyleIdx="10" presStyleCnt="14">
        <dgm:presLayoutVars>
          <dgm:bulletEnabled val="1"/>
        </dgm:presLayoutVars>
      </dgm:prSet>
      <dgm:spPr/>
    </dgm:pt>
    <dgm:pt modelId="{88E0615D-BCAB-4489-A205-E4FA33DC7766}" type="pres">
      <dgm:prSet presAssocID="{BB872AA7-78D1-4B46-B6A0-3713CB557F53}" presName="rect2" presStyleLbl="fgImgPlace1" presStyleIdx="10" presStyleCnt="14"/>
      <dgm:spPr>
        <a:blipFill>
          <a:blip xmlns:r="http://schemas.openxmlformats.org/officeDocument/2006/relationships"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Travel with solid fill"/>
        </a:ext>
      </dgm:extLst>
    </dgm:pt>
    <dgm:pt modelId="{DE0C3E12-C7EC-4803-8DA0-E4910376460C}" type="pres">
      <dgm:prSet presAssocID="{9690CD5A-0A54-419A-A93C-A8DAA701AD66}" presName="sibTrans" presStyleCnt="0"/>
      <dgm:spPr/>
    </dgm:pt>
    <dgm:pt modelId="{2F96F218-6300-46C2-8403-BD8BE29CAAD6}" type="pres">
      <dgm:prSet presAssocID="{B68FB596-051E-4B10-8325-6AC469C85724}" presName="composite" presStyleCnt="0"/>
      <dgm:spPr/>
    </dgm:pt>
    <dgm:pt modelId="{469A1468-B4CF-4BD7-BDD7-C1D5254F116D}" type="pres">
      <dgm:prSet presAssocID="{B68FB596-051E-4B10-8325-6AC469C85724}" presName="rect1" presStyleLbl="trAlignAcc1" presStyleIdx="11" presStyleCnt="14">
        <dgm:presLayoutVars>
          <dgm:bulletEnabled val="1"/>
        </dgm:presLayoutVars>
      </dgm:prSet>
      <dgm:spPr/>
    </dgm:pt>
    <dgm:pt modelId="{BF2EBFDC-4A82-47C0-9BF1-7539CB3B09AB}" type="pres">
      <dgm:prSet presAssocID="{B68FB596-051E-4B10-8325-6AC469C85724}" presName="rect2" presStyleLbl="fgImgPlace1" presStyleIdx="11" presStyleCnt="14"/>
      <dgm:spPr>
        <a:blipFill>
          <a:blip xmlns:r="http://schemas.openxmlformats.org/officeDocument/2006/relationships"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Repeat with solid fill"/>
        </a:ext>
      </dgm:extLst>
    </dgm:pt>
    <dgm:pt modelId="{3374C8BE-CF32-4CF4-B970-3835847A6ED4}" type="pres">
      <dgm:prSet presAssocID="{81F3B121-3FA8-487D-A195-FB97593615B1}" presName="sibTrans" presStyleCnt="0"/>
      <dgm:spPr/>
    </dgm:pt>
    <dgm:pt modelId="{1CFDB547-B5B8-4494-8B47-30F4AA335C99}" type="pres">
      <dgm:prSet presAssocID="{BC6EFF0E-82B8-49DA-932E-2AD417B9EA94}" presName="composite" presStyleCnt="0"/>
      <dgm:spPr/>
    </dgm:pt>
    <dgm:pt modelId="{9F42CA2F-954C-4D72-A179-80E7D87091E2}" type="pres">
      <dgm:prSet presAssocID="{BC6EFF0E-82B8-49DA-932E-2AD417B9EA94}" presName="rect1" presStyleLbl="trAlignAcc1" presStyleIdx="12" presStyleCnt="14">
        <dgm:presLayoutVars>
          <dgm:bulletEnabled val="1"/>
        </dgm:presLayoutVars>
      </dgm:prSet>
      <dgm:spPr/>
    </dgm:pt>
    <dgm:pt modelId="{874CD4A8-5D04-4157-845D-5F030BDA2923}" type="pres">
      <dgm:prSet presAssocID="{BC6EFF0E-82B8-49DA-932E-2AD417B9EA94}" presName="rect2" presStyleLbl="fgImgPlace1" presStyleIdx="12" presStyleCnt="14"/>
      <dgm:spPr>
        <a:blipFill>
          <a:blip xmlns:r="http://schemas.openxmlformats.org/officeDocument/2006/relationships"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Spilt/Cracked Glass Of Milk with solid fill"/>
        </a:ext>
      </dgm:extLst>
    </dgm:pt>
    <dgm:pt modelId="{FA383D22-14E0-41BE-9F62-BF2512A1BA4F}" type="pres">
      <dgm:prSet presAssocID="{BEDE5AB7-B936-48ED-BC4A-FB5CFAAC7482}" presName="sibTrans" presStyleCnt="0"/>
      <dgm:spPr/>
    </dgm:pt>
    <dgm:pt modelId="{55899D2E-41BA-472E-8B9B-7E91AA4CE9B4}" type="pres">
      <dgm:prSet presAssocID="{4A03B1A2-3240-4BDB-ACBB-3122BF271FB6}" presName="composite" presStyleCnt="0"/>
      <dgm:spPr/>
    </dgm:pt>
    <dgm:pt modelId="{38CDF696-0E77-4251-B1A9-D3E954FDEFA2}" type="pres">
      <dgm:prSet presAssocID="{4A03B1A2-3240-4BDB-ACBB-3122BF271FB6}" presName="rect1" presStyleLbl="trAlignAcc1" presStyleIdx="13" presStyleCnt="14">
        <dgm:presLayoutVars>
          <dgm:bulletEnabled val="1"/>
        </dgm:presLayoutVars>
      </dgm:prSet>
      <dgm:spPr/>
    </dgm:pt>
    <dgm:pt modelId="{594D199C-34A1-4A7F-B7A9-148C0E79531E}" type="pres">
      <dgm:prSet presAssocID="{4A03B1A2-3240-4BDB-ACBB-3122BF271FB6}" presName="rect2" presStyleLbl="fgImgPlace1" presStyleIdx="13" presStyleCnt="14"/>
      <dgm:spPr>
        <a:blipFill>
          <a:blip xmlns:r="http://schemas.openxmlformats.org/officeDocument/2006/relationships"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Meeting with solid fill"/>
        </a:ext>
      </dgm:extLst>
    </dgm:pt>
  </dgm:ptLst>
  <dgm:cxnLst>
    <dgm:cxn modelId="{93C0ED06-51FF-4779-8A0A-F0D9750E314E}" type="presOf" srcId="{BB872AA7-78D1-4B46-B6A0-3713CB557F53}" destId="{72C6F49E-3C6D-48A4-87EB-78AFC04C3863}" srcOrd="0" destOrd="0" presId="urn:microsoft.com/office/officeart/2008/layout/PictureStrips"/>
    <dgm:cxn modelId="{EDF4E40D-7DA7-4918-B5D8-7B9B049B2751}" srcId="{F8BAD975-1728-4257-8C0F-C34BC602D163}" destId="{BC6EFF0E-82B8-49DA-932E-2AD417B9EA94}" srcOrd="12" destOrd="0" parTransId="{4829BBF5-1E9B-46D2-A031-54DD4D3D5A4C}" sibTransId="{BEDE5AB7-B936-48ED-BC4A-FB5CFAAC7482}"/>
    <dgm:cxn modelId="{7A2CA70E-0A6B-40B7-AD2A-A5B4A657E96C}" srcId="{F8BAD975-1728-4257-8C0F-C34BC602D163}" destId="{EAB66699-25B3-4693-ABFF-2B129BBBB7CB}" srcOrd="9" destOrd="0" parTransId="{71C9749C-1590-4022-8B96-5E98397A7307}" sibTransId="{8E5CD631-F5F7-4810-8181-D99E502FBC7B}"/>
    <dgm:cxn modelId="{EFA3450F-3E19-4A07-97F5-7B16B93B2946}" type="presOf" srcId="{F8BAD975-1728-4257-8C0F-C34BC602D163}" destId="{6F0F2875-AAD3-4605-A77E-E2520DDEE526}" srcOrd="0" destOrd="0" presId="urn:microsoft.com/office/officeart/2008/layout/PictureStrips"/>
    <dgm:cxn modelId="{A6F12C17-756E-4DCE-9BAF-C6C8C9E7D935}" srcId="{F8BAD975-1728-4257-8C0F-C34BC602D163}" destId="{EBA3B13F-6FC8-4762-8159-5DED912AC060}" srcOrd="4" destOrd="0" parTransId="{F0884CB7-91A3-478A-948B-2B8D85F33318}" sibTransId="{925F896E-03E6-493B-8D2F-0FB8A6AF873A}"/>
    <dgm:cxn modelId="{2D39DB1C-D36F-4A85-9A0C-F145D8B2D397}" type="presOf" srcId="{BC6EFF0E-82B8-49DA-932E-2AD417B9EA94}" destId="{9F42CA2F-954C-4D72-A179-80E7D87091E2}" srcOrd="0" destOrd="0" presId="urn:microsoft.com/office/officeart/2008/layout/PictureStrips"/>
    <dgm:cxn modelId="{BEA2371E-6737-492C-B475-AFA3FF020D7C}" type="presOf" srcId="{D4A2153C-31F0-4009-8533-3E7D14E57B4A}" destId="{B41CACAC-7012-434D-A1DB-0A104FDC6746}" srcOrd="0" destOrd="0" presId="urn:microsoft.com/office/officeart/2008/layout/PictureStrips"/>
    <dgm:cxn modelId="{68FFFA2D-F64F-4C5B-B71E-11759C8DFD5E}" srcId="{F8BAD975-1728-4257-8C0F-C34BC602D163}" destId="{D4A2153C-31F0-4009-8533-3E7D14E57B4A}" srcOrd="1" destOrd="0" parTransId="{A502A97E-BDBC-4FB9-87DF-0B0E4A524533}" sibTransId="{21ECDD1B-BEAD-4973-B698-588F6E1D89F2}"/>
    <dgm:cxn modelId="{62D94D2E-5AC2-4FEE-87D0-0CFEB10B3A2B}" type="presOf" srcId="{4A03B1A2-3240-4BDB-ACBB-3122BF271FB6}" destId="{38CDF696-0E77-4251-B1A9-D3E954FDEFA2}" srcOrd="0" destOrd="0" presId="urn:microsoft.com/office/officeart/2008/layout/PictureStrips"/>
    <dgm:cxn modelId="{D0083037-22F9-440F-A612-16C7819BA1B9}" srcId="{F8BAD975-1728-4257-8C0F-C34BC602D163}" destId="{DF94475D-A7A9-4E4E-B55C-92159D3744F8}" srcOrd="7" destOrd="0" parTransId="{08E71EC7-64A6-42BC-ACD4-C04150D75105}" sibTransId="{C7FA1438-96D3-4261-B8BA-CDAD9F35C0C8}"/>
    <dgm:cxn modelId="{FF6E4537-2197-4AF1-879C-850CE1CC3822}" srcId="{F8BAD975-1728-4257-8C0F-C34BC602D163}" destId="{BB872AA7-78D1-4B46-B6A0-3713CB557F53}" srcOrd="10" destOrd="0" parTransId="{ACDAD41C-034B-4E18-A421-9865140606C7}" sibTransId="{9690CD5A-0A54-419A-A93C-A8DAA701AD66}"/>
    <dgm:cxn modelId="{A37AE15F-1D5D-450B-A1E8-5F275E5DD5B7}" type="presOf" srcId="{5C514427-CD6C-469E-82CD-6B2F9027C050}" destId="{47554C15-48DA-4334-9BBC-8742DD391925}" srcOrd="0" destOrd="0" presId="urn:microsoft.com/office/officeart/2008/layout/PictureStrips"/>
    <dgm:cxn modelId="{D256AD64-1B77-436B-BB42-297BCE8D1F8F}" type="presOf" srcId="{3A2E67FB-E4BE-42DA-9907-227E66B66C8E}" destId="{09AFE966-43A2-4026-B98C-420AB3BA0736}" srcOrd="0" destOrd="0" presId="urn:microsoft.com/office/officeart/2008/layout/PictureStrips"/>
    <dgm:cxn modelId="{02B1A46A-5706-4AD4-ABA9-B5A6881D21C0}" type="presOf" srcId="{DF94475D-A7A9-4E4E-B55C-92159D3744F8}" destId="{73DE3D7D-EB40-4177-957F-95087EFDECDB}" srcOrd="0" destOrd="0" presId="urn:microsoft.com/office/officeart/2008/layout/PictureStrips"/>
    <dgm:cxn modelId="{BC7C9050-EB53-4D28-B15E-5BFC7B633393}" srcId="{F8BAD975-1728-4257-8C0F-C34BC602D163}" destId="{BB655A09-05D9-4FAE-9865-FA3F16415E5C}" srcOrd="6" destOrd="0" parTransId="{E3B37C38-95B6-45A6-BA56-A5C6808FCBD6}" sibTransId="{D73DD32C-777A-4DAE-B096-F22CD0CB67D5}"/>
    <dgm:cxn modelId="{00B4D871-E9BA-48A1-BAFE-025178F924D2}" srcId="{F8BAD975-1728-4257-8C0F-C34BC602D163}" destId="{89A33590-A960-433C-B401-57EEA0BC8992}" srcOrd="0" destOrd="0" parTransId="{1BB155D5-4881-43F0-AC8B-6D54601FC948}" sibTransId="{906B9EC3-117E-4B8B-8876-68C2CC7FC709}"/>
    <dgm:cxn modelId="{B97F2252-D977-4EA7-874D-F07E128A7817}" type="presOf" srcId="{89A33590-A960-433C-B401-57EEA0BC8992}" destId="{F2558DDA-CBB0-40DE-9A5E-C42D48593F85}" srcOrd="0" destOrd="0" presId="urn:microsoft.com/office/officeart/2008/layout/PictureStrips"/>
    <dgm:cxn modelId="{E01B0A5A-42AE-4FBC-BCFB-911CEC94BCCD}" srcId="{F8BAD975-1728-4257-8C0F-C34BC602D163}" destId="{4A03B1A2-3240-4BDB-ACBB-3122BF271FB6}" srcOrd="13" destOrd="0" parTransId="{A24B1D0C-529A-4A0E-909C-7E25C55E503A}" sibTransId="{A49C38FF-060B-462E-9C1F-5714E9591ADF}"/>
    <dgm:cxn modelId="{1C66F096-1AD2-49F4-B063-4E0E57960CF1}" srcId="{F8BAD975-1728-4257-8C0F-C34BC602D163}" destId="{8BB1D582-FFE3-4AF6-B1FD-BEEFC98C05E2}" srcOrd="5" destOrd="0" parTransId="{014B6297-4EE1-4CB6-875C-FEA4D112FBE5}" sibTransId="{39BF2B24-16B8-4655-A3E9-61EF1980B2BA}"/>
    <dgm:cxn modelId="{BD318B97-5ABF-49ED-B478-6BE2A7BD3DB9}" type="presOf" srcId="{BB655A09-05D9-4FAE-9865-FA3F16415E5C}" destId="{DF0DC679-A6BA-4B1E-9749-A45B808BAB84}" srcOrd="0" destOrd="0" presId="urn:microsoft.com/office/officeart/2008/layout/PictureStrips"/>
    <dgm:cxn modelId="{48357BA0-8172-45A8-8409-3A6CF422ABC3}" srcId="{F8BAD975-1728-4257-8C0F-C34BC602D163}" destId="{5C514427-CD6C-469E-82CD-6B2F9027C050}" srcOrd="2" destOrd="0" parTransId="{D405ABFD-5077-418B-8BAF-FF4B168EABC0}" sibTransId="{E0C941DA-CB56-4DBB-8318-057C9FE489F5}"/>
    <dgm:cxn modelId="{56B0E1A1-652A-4D53-9760-33AC8CF88464}" type="presOf" srcId="{EBA3B13F-6FC8-4762-8159-5DED912AC060}" destId="{48161461-F354-40A3-9EA0-5DAB2E8ECF28}" srcOrd="0" destOrd="0" presId="urn:microsoft.com/office/officeart/2008/layout/PictureStrips"/>
    <dgm:cxn modelId="{89F7BDB0-F0D9-418D-91FB-66EF7E470B07}" type="presOf" srcId="{B68FB596-051E-4B10-8325-6AC469C85724}" destId="{469A1468-B4CF-4BD7-BDD7-C1D5254F116D}" srcOrd="0" destOrd="0" presId="urn:microsoft.com/office/officeart/2008/layout/PictureStrips"/>
    <dgm:cxn modelId="{12D893BA-660E-4B97-8DC8-787D21E2BE42}" srcId="{F8BAD975-1728-4257-8C0F-C34BC602D163}" destId="{73060043-06C8-43CB-948A-8FD957B4A854}" srcOrd="3" destOrd="0" parTransId="{68866E4B-32AC-4CE5-95C5-FB3E0B95A592}" sibTransId="{914BC543-49D6-4F84-A22B-B38EA4405CAF}"/>
    <dgm:cxn modelId="{26220AD6-1C0C-4AE1-B32F-AA03D271FFFF}" type="presOf" srcId="{73060043-06C8-43CB-948A-8FD957B4A854}" destId="{4D696D5C-BC17-4BBF-8CB8-E0FB56029765}" srcOrd="0" destOrd="0" presId="urn:microsoft.com/office/officeart/2008/layout/PictureStrips"/>
    <dgm:cxn modelId="{6D1450DD-B70D-404C-8269-8C26842D1516}" type="presOf" srcId="{EAB66699-25B3-4693-ABFF-2B129BBBB7CB}" destId="{EB40B5D4-B073-4017-9B12-6E5D08D32CFD}" srcOrd="0" destOrd="0" presId="urn:microsoft.com/office/officeart/2008/layout/PictureStrips"/>
    <dgm:cxn modelId="{0F6E45E2-DCB7-4136-AC9C-E8805B9FF147}" type="presOf" srcId="{8BB1D582-FFE3-4AF6-B1FD-BEEFC98C05E2}" destId="{7B25489D-E788-4320-B968-D727EBE12E2D}" srcOrd="0" destOrd="0" presId="urn:microsoft.com/office/officeart/2008/layout/PictureStrips"/>
    <dgm:cxn modelId="{99D476F3-9F23-48AC-A365-1D72934EE645}" srcId="{F8BAD975-1728-4257-8C0F-C34BC602D163}" destId="{B68FB596-051E-4B10-8325-6AC469C85724}" srcOrd="11" destOrd="0" parTransId="{EB770BA5-A0BE-4C08-9BD0-22D109334F56}" sibTransId="{81F3B121-3FA8-487D-A195-FB97593615B1}"/>
    <dgm:cxn modelId="{508DB8F5-CCF3-4A91-8616-26A8C02DBA61}" srcId="{F8BAD975-1728-4257-8C0F-C34BC602D163}" destId="{3A2E67FB-E4BE-42DA-9907-227E66B66C8E}" srcOrd="8" destOrd="0" parTransId="{79B0ECC5-C9A2-4587-9EE7-0D466BA38AAE}" sibTransId="{8A6ADB12-4B31-4C5A-86DB-F39F5CFD04FC}"/>
    <dgm:cxn modelId="{CFC67C2C-A31E-4DD8-9F95-CC928C90810B}" type="presParOf" srcId="{6F0F2875-AAD3-4605-A77E-E2520DDEE526}" destId="{70A1511D-074B-44CA-9FA5-DF567CA10423}" srcOrd="0" destOrd="0" presId="urn:microsoft.com/office/officeart/2008/layout/PictureStrips"/>
    <dgm:cxn modelId="{11544753-6F62-4D54-8525-B9D95C3B0C82}" type="presParOf" srcId="{70A1511D-074B-44CA-9FA5-DF567CA10423}" destId="{F2558DDA-CBB0-40DE-9A5E-C42D48593F85}" srcOrd="0" destOrd="0" presId="urn:microsoft.com/office/officeart/2008/layout/PictureStrips"/>
    <dgm:cxn modelId="{64E53EBF-3462-4AC6-B1FE-54CE72CE980F}" type="presParOf" srcId="{70A1511D-074B-44CA-9FA5-DF567CA10423}" destId="{8934A489-C80E-4188-92E7-AD0851BBC462}" srcOrd="1" destOrd="0" presId="urn:microsoft.com/office/officeart/2008/layout/PictureStrips"/>
    <dgm:cxn modelId="{4C9E13AF-BA31-4B6E-AC23-B667B295BC82}" type="presParOf" srcId="{6F0F2875-AAD3-4605-A77E-E2520DDEE526}" destId="{2BC903C0-5D34-40E4-ACCB-0F2DC9B024CB}" srcOrd="1" destOrd="0" presId="urn:microsoft.com/office/officeart/2008/layout/PictureStrips"/>
    <dgm:cxn modelId="{48EBEF8C-E8AA-472C-88DC-95E24C0010E6}" type="presParOf" srcId="{6F0F2875-AAD3-4605-A77E-E2520DDEE526}" destId="{179E04D9-9497-4A91-B953-7DA102D0B5C8}" srcOrd="2" destOrd="0" presId="urn:microsoft.com/office/officeart/2008/layout/PictureStrips"/>
    <dgm:cxn modelId="{B8DA6348-3118-48BF-AF40-9DF92F980A80}" type="presParOf" srcId="{179E04D9-9497-4A91-B953-7DA102D0B5C8}" destId="{B41CACAC-7012-434D-A1DB-0A104FDC6746}" srcOrd="0" destOrd="0" presId="urn:microsoft.com/office/officeart/2008/layout/PictureStrips"/>
    <dgm:cxn modelId="{8433BFBB-1505-4105-A131-91CC130A7BC2}" type="presParOf" srcId="{179E04D9-9497-4A91-B953-7DA102D0B5C8}" destId="{6049832C-7F6C-47D6-86DF-6EDBBCF4E94B}" srcOrd="1" destOrd="0" presId="urn:microsoft.com/office/officeart/2008/layout/PictureStrips"/>
    <dgm:cxn modelId="{18B82A62-0A9B-4C14-B674-AD8D22C6A5AB}" type="presParOf" srcId="{6F0F2875-AAD3-4605-A77E-E2520DDEE526}" destId="{C96A2FE7-9952-4999-A4ED-D2A3BAE8C594}" srcOrd="3" destOrd="0" presId="urn:microsoft.com/office/officeart/2008/layout/PictureStrips"/>
    <dgm:cxn modelId="{12EFDCB6-510A-4B94-BB8F-1E5208ED7F12}" type="presParOf" srcId="{6F0F2875-AAD3-4605-A77E-E2520DDEE526}" destId="{6CE502FF-32B3-4130-9DE3-30233DF65C3E}" srcOrd="4" destOrd="0" presId="urn:microsoft.com/office/officeart/2008/layout/PictureStrips"/>
    <dgm:cxn modelId="{3D4D3E1D-740E-4526-98CB-A4154C8F8935}" type="presParOf" srcId="{6CE502FF-32B3-4130-9DE3-30233DF65C3E}" destId="{47554C15-48DA-4334-9BBC-8742DD391925}" srcOrd="0" destOrd="0" presId="urn:microsoft.com/office/officeart/2008/layout/PictureStrips"/>
    <dgm:cxn modelId="{34E3AE10-6405-40FF-8FC7-306E5C1B381D}" type="presParOf" srcId="{6CE502FF-32B3-4130-9DE3-30233DF65C3E}" destId="{A13B6F65-FC23-44B9-92BF-73433E220685}" srcOrd="1" destOrd="0" presId="urn:microsoft.com/office/officeart/2008/layout/PictureStrips"/>
    <dgm:cxn modelId="{29911362-C70E-414A-9FA1-2821EE3A5128}" type="presParOf" srcId="{6F0F2875-AAD3-4605-A77E-E2520DDEE526}" destId="{5861BAE9-DB0D-4C36-9116-4A9A125361C3}" srcOrd="5" destOrd="0" presId="urn:microsoft.com/office/officeart/2008/layout/PictureStrips"/>
    <dgm:cxn modelId="{5F38ADF1-01EC-4153-A3BE-20B99D65B7D2}" type="presParOf" srcId="{6F0F2875-AAD3-4605-A77E-E2520DDEE526}" destId="{B5E094DC-A1FB-48A9-AC62-71B39DF9616C}" srcOrd="6" destOrd="0" presId="urn:microsoft.com/office/officeart/2008/layout/PictureStrips"/>
    <dgm:cxn modelId="{29C6FD48-B003-489A-BEDA-7617D527ACDE}" type="presParOf" srcId="{B5E094DC-A1FB-48A9-AC62-71B39DF9616C}" destId="{4D696D5C-BC17-4BBF-8CB8-E0FB56029765}" srcOrd="0" destOrd="0" presId="urn:microsoft.com/office/officeart/2008/layout/PictureStrips"/>
    <dgm:cxn modelId="{52E763D5-BCBC-4C1E-9381-12C2EA9DB135}" type="presParOf" srcId="{B5E094DC-A1FB-48A9-AC62-71B39DF9616C}" destId="{2348656F-CFD4-461C-B296-85A5A6CB542C}" srcOrd="1" destOrd="0" presId="urn:microsoft.com/office/officeart/2008/layout/PictureStrips"/>
    <dgm:cxn modelId="{74153E04-78E7-46D7-A7BC-77288134C905}" type="presParOf" srcId="{6F0F2875-AAD3-4605-A77E-E2520DDEE526}" destId="{B7BF367F-3796-40CC-897D-627F7806174D}" srcOrd="7" destOrd="0" presId="urn:microsoft.com/office/officeart/2008/layout/PictureStrips"/>
    <dgm:cxn modelId="{ECB70ABF-6A74-446F-B6EC-B63A0F1EA3C3}" type="presParOf" srcId="{6F0F2875-AAD3-4605-A77E-E2520DDEE526}" destId="{07E1557C-37D6-4A05-9986-0B18FC85EF07}" srcOrd="8" destOrd="0" presId="urn:microsoft.com/office/officeart/2008/layout/PictureStrips"/>
    <dgm:cxn modelId="{AE0A8796-CC07-4791-A06D-6AA6651B0885}" type="presParOf" srcId="{07E1557C-37D6-4A05-9986-0B18FC85EF07}" destId="{48161461-F354-40A3-9EA0-5DAB2E8ECF28}" srcOrd="0" destOrd="0" presId="urn:microsoft.com/office/officeart/2008/layout/PictureStrips"/>
    <dgm:cxn modelId="{AC2C10BD-2A29-4610-949C-00C1C0B3B7F6}" type="presParOf" srcId="{07E1557C-37D6-4A05-9986-0B18FC85EF07}" destId="{38D9A03C-BCEE-467F-95C5-ACE4AB6FD021}" srcOrd="1" destOrd="0" presId="urn:microsoft.com/office/officeart/2008/layout/PictureStrips"/>
    <dgm:cxn modelId="{D58F8230-C516-4675-AF0B-16E59A95C7A3}" type="presParOf" srcId="{6F0F2875-AAD3-4605-A77E-E2520DDEE526}" destId="{93412BAE-DF44-4C11-888C-2803E2F20D8E}" srcOrd="9" destOrd="0" presId="urn:microsoft.com/office/officeart/2008/layout/PictureStrips"/>
    <dgm:cxn modelId="{3C86D7E9-738F-40CD-B0E8-4F90A4E999D5}" type="presParOf" srcId="{6F0F2875-AAD3-4605-A77E-E2520DDEE526}" destId="{B7E116E7-966D-4A35-8E2E-B9535C40CA57}" srcOrd="10" destOrd="0" presId="urn:microsoft.com/office/officeart/2008/layout/PictureStrips"/>
    <dgm:cxn modelId="{9B0FA0D0-6447-4D42-A8BC-674ACFB994D8}" type="presParOf" srcId="{B7E116E7-966D-4A35-8E2E-B9535C40CA57}" destId="{7B25489D-E788-4320-B968-D727EBE12E2D}" srcOrd="0" destOrd="0" presId="urn:microsoft.com/office/officeart/2008/layout/PictureStrips"/>
    <dgm:cxn modelId="{01713860-111E-443E-9FB7-29302E899F0F}" type="presParOf" srcId="{B7E116E7-966D-4A35-8E2E-B9535C40CA57}" destId="{A8527FDE-D15B-4F64-9D37-07F0F3DAC90F}" srcOrd="1" destOrd="0" presId="urn:microsoft.com/office/officeart/2008/layout/PictureStrips"/>
    <dgm:cxn modelId="{2C752997-297D-424A-A1DE-065F8D6DFD9A}" type="presParOf" srcId="{6F0F2875-AAD3-4605-A77E-E2520DDEE526}" destId="{36BCA4E5-601C-493C-A253-9733D2B4FB60}" srcOrd="11" destOrd="0" presId="urn:microsoft.com/office/officeart/2008/layout/PictureStrips"/>
    <dgm:cxn modelId="{90ED4E62-5FFF-4695-ADD7-C25B11AF2328}" type="presParOf" srcId="{6F0F2875-AAD3-4605-A77E-E2520DDEE526}" destId="{89EAF87D-BEA0-4C3F-9C24-97C5C40CD941}" srcOrd="12" destOrd="0" presId="urn:microsoft.com/office/officeart/2008/layout/PictureStrips"/>
    <dgm:cxn modelId="{24435DD7-DF59-48E2-A79C-7C832089DBAA}" type="presParOf" srcId="{89EAF87D-BEA0-4C3F-9C24-97C5C40CD941}" destId="{DF0DC679-A6BA-4B1E-9749-A45B808BAB84}" srcOrd="0" destOrd="0" presId="urn:microsoft.com/office/officeart/2008/layout/PictureStrips"/>
    <dgm:cxn modelId="{F424612A-E49E-448F-8D05-9429F66DCE85}" type="presParOf" srcId="{89EAF87D-BEA0-4C3F-9C24-97C5C40CD941}" destId="{FB0B4D2C-F6D4-4640-92F4-F3712787941E}" srcOrd="1" destOrd="0" presId="urn:microsoft.com/office/officeart/2008/layout/PictureStrips"/>
    <dgm:cxn modelId="{35FFFD0F-C7A3-47DF-8880-A03E42841F87}" type="presParOf" srcId="{6F0F2875-AAD3-4605-A77E-E2520DDEE526}" destId="{BA0E34D7-6404-414A-9B83-4D27ED1170E7}" srcOrd="13" destOrd="0" presId="urn:microsoft.com/office/officeart/2008/layout/PictureStrips"/>
    <dgm:cxn modelId="{674C5A8F-5D55-44F7-A3D2-0FC452715532}" type="presParOf" srcId="{6F0F2875-AAD3-4605-A77E-E2520DDEE526}" destId="{008617EA-9701-4AD3-A14A-CFB31CEF0034}" srcOrd="14" destOrd="0" presId="urn:microsoft.com/office/officeart/2008/layout/PictureStrips"/>
    <dgm:cxn modelId="{BD8D4CCA-EA4A-4D75-8464-7373FC88406A}" type="presParOf" srcId="{008617EA-9701-4AD3-A14A-CFB31CEF0034}" destId="{73DE3D7D-EB40-4177-957F-95087EFDECDB}" srcOrd="0" destOrd="0" presId="urn:microsoft.com/office/officeart/2008/layout/PictureStrips"/>
    <dgm:cxn modelId="{F51F1D0A-1011-4200-B023-2EB66FB6105B}" type="presParOf" srcId="{008617EA-9701-4AD3-A14A-CFB31CEF0034}" destId="{2E74B679-9647-459F-BC96-63C7E48791AF}" srcOrd="1" destOrd="0" presId="urn:microsoft.com/office/officeart/2008/layout/PictureStrips"/>
    <dgm:cxn modelId="{57E1CB86-0B79-40E9-A4AA-94991C5F574B}" type="presParOf" srcId="{6F0F2875-AAD3-4605-A77E-E2520DDEE526}" destId="{BCB14CDD-D698-42AD-8108-FDABC695634B}" srcOrd="15" destOrd="0" presId="urn:microsoft.com/office/officeart/2008/layout/PictureStrips"/>
    <dgm:cxn modelId="{BF1E919C-75E6-4A1A-B245-9FBD84E9DEA7}" type="presParOf" srcId="{6F0F2875-AAD3-4605-A77E-E2520DDEE526}" destId="{CAC6CF05-EC89-451F-9447-FB420EFBA3B1}" srcOrd="16" destOrd="0" presId="urn:microsoft.com/office/officeart/2008/layout/PictureStrips"/>
    <dgm:cxn modelId="{875C0FC2-7C09-4941-846B-802DFECF04E7}" type="presParOf" srcId="{CAC6CF05-EC89-451F-9447-FB420EFBA3B1}" destId="{09AFE966-43A2-4026-B98C-420AB3BA0736}" srcOrd="0" destOrd="0" presId="urn:microsoft.com/office/officeart/2008/layout/PictureStrips"/>
    <dgm:cxn modelId="{50F2C5B3-44AC-47D3-BAA7-362881457A17}" type="presParOf" srcId="{CAC6CF05-EC89-451F-9447-FB420EFBA3B1}" destId="{D467A347-C718-463B-83D0-0DFB6030D469}" srcOrd="1" destOrd="0" presId="urn:microsoft.com/office/officeart/2008/layout/PictureStrips"/>
    <dgm:cxn modelId="{56246F69-A97E-4558-B945-93E52B85943A}" type="presParOf" srcId="{6F0F2875-AAD3-4605-A77E-E2520DDEE526}" destId="{A4A2A035-7E77-4EA1-ADBC-814A04CB2562}" srcOrd="17" destOrd="0" presId="urn:microsoft.com/office/officeart/2008/layout/PictureStrips"/>
    <dgm:cxn modelId="{36D0E3F6-46F0-4497-B72E-6078938B29A9}" type="presParOf" srcId="{6F0F2875-AAD3-4605-A77E-E2520DDEE526}" destId="{CE9BE7D9-57F0-46A3-A16A-BC3436E7A8A8}" srcOrd="18" destOrd="0" presId="urn:microsoft.com/office/officeart/2008/layout/PictureStrips"/>
    <dgm:cxn modelId="{255B770F-5342-467D-8EEF-25757BE5905A}" type="presParOf" srcId="{CE9BE7D9-57F0-46A3-A16A-BC3436E7A8A8}" destId="{EB40B5D4-B073-4017-9B12-6E5D08D32CFD}" srcOrd="0" destOrd="0" presId="urn:microsoft.com/office/officeart/2008/layout/PictureStrips"/>
    <dgm:cxn modelId="{D1BB949E-E2E7-45A4-B7F4-5C74D8A54EB0}" type="presParOf" srcId="{CE9BE7D9-57F0-46A3-A16A-BC3436E7A8A8}" destId="{765B0AC7-1DF9-44CA-83A7-6D8D45CDA0A8}" srcOrd="1" destOrd="0" presId="urn:microsoft.com/office/officeart/2008/layout/PictureStrips"/>
    <dgm:cxn modelId="{1D49264D-AEA0-4A1F-8D80-3FDCC0468018}" type="presParOf" srcId="{6F0F2875-AAD3-4605-A77E-E2520DDEE526}" destId="{3306068E-D127-4C3B-A451-D0918A42E35D}" srcOrd="19" destOrd="0" presId="urn:microsoft.com/office/officeart/2008/layout/PictureStrips"/>
    <dgm:cxn modelId="{36523376-14DE-4B64-9A78-C57C28DDD520}" type="presParOf" srcId="{6F0F2875-AAD3-4605-A77E-E2520DDEE526}" destId="{2E9260EC-77D2-4E76-BEB6-D1228539ABF6}" srcOrd="20" destOrd="0" presId="urn:microsoft.com/office/officeart/2008/layout/PictureStrips"/>
    <dgm:cxn modelId="{B3A5A473-2869-4A6F-9C8A-5F6212486F1C}" type="presParOf" srcId="{2E9260EC-77D2-4E76-BEB6-D1228539ABF6}" destId="{72C6F49E-3C6D-48A4-87EB-78AFC04C3863}" srcOrd="0" destOrd="0" presId="urn:microsoft.com/office/officeart/2008/layout/PictureStrips"/>
    <dgm:cxn modelId="{EA52F4E5-8BD2-4001-BDEA-6206D7CE825F}" type="presParOf" srcId="{2E9260EC-77D2-4E76-BEB6-D1228539ABF6}" destId="{88E0615D-BCAB-4489-A205-E4FA33DC7766}" srcOrd="1" destOrd="0" presId="urn:microsoft.com/office/officeart/2008/layout/PictureStrips"/>
    <dgm:cxn modelId="{0A6A5569-A58E-4434-9280-2503C1650082}" type="presParOf" srcId="{6F0F2875-AAD3-4605-A77E-E2520DDEE526}" destId="{DE0C3E12-C7EC-4803-8DA0-E4910376460C}" srcOrd="21" destOrd="0" presId="urn:microsoft.com/office/officeart/2008/layout/PictureStrips"/>
    <dgm:cxn modelId="{5C8C316C-4F2E-47BD-AC52-7B7DBBCBD810}" type="presParOf" srcId="{6F0F2875-AAD3-4605-A77E-E2520DDEE526}" destId="{2F96F218-6300-46C2-8403-BD8BE29CAAD6}" srcOrd="22" destOrd="0" presId="urn:microsoft.com/office/officeart/2008/layout/PictureStrips"/>
    <dgm:cxn modelId="{C68FAAA0-C7BE-4D88-B0B1-E9BDFC7613E7}" type="presParOf" srcId="{2F96F218-6300-46C2-8403-BD8BE29CAAD6}" destId="{469A1468-B4CF-4BD7-BDD7-C1D5254F116D}" srcOrd="0" destOrd="0" presId="urn:microsoft.com/office/officeart/2008/layout/PictureStrips"/>
    <dgm:cxn modelId="{3561D68B-A8FB-4AE3-BD5B-81DB4320956C}" type="presParOf" srcId="{2F96F218-6300-46C2-8403-BD8BE29CAAD6}" destId="{BF2EBFDC-4A82-47C0-9BF1-7539CB3B09AB}" srcOrd="1" destOrd="0" presId="urn:microsoft.com/office/officeart/2008/layout/PictureStrips"/>
    <dgm:cxn modelId="{58A7B639-AF2B-40EA-9408-50D2284F9592}" type="presParOf" srcId="{6F0F2875-AAD3-4605-A77E-E2520DDEE526}" destId="{3374C8BE-CF32-4CF4-B970-3835847A6ED4}" srcOrd="23" destOrd="0" presId="urn:microsoft.com/office/officeart/2008/layout/PictureStrips"/>
    <dgm:cxn modelId="{A5576F88-58CC-4CCF-8A4D-E26EE6B584E2}" type="presParOf" srcId="{6F0F2875-AAD3-4605-A77E-E2520DDEE526}" destId="{1CFDB547-B5B8-4494-8B47-30F4AA335C99}" srcOrd="24" destOrd="0" presId="urn:microsoft.com/office/officeart/2008/layout/PictureStrips"/>
    <dgm:cxn modelId="{898709CB-EF64-46B4-829B-9E99AE1C8E25}" type="presParOf" srcId="{1CFDB547-B5B8-4494-8B47-30F4AA335C99}" destId="{9F42CA2F-954C-4D72-A179-80E7D87091E2}" srcOrd="0" destOrd="0" presId="urn:microsoft.com/office/officeart/2008/layout/PictureStrips"/>
    <dgm:cxn modelId="{F5EC407E-6F88-457E-B4C0-7BDB7CB0634A}" type="presParOf" srcId="{1CFDB547-B5B8-4494-8B47-30F4AA335C99}" destId="{874CD4A8-5D04-4157-845D-5F030BDA2923}" srcOrd="1" destOrd="0" presId="urn:microsoft.com/office/officeart/2008/layout/PictureStrips"/>
    <dgm:cxn modelId="{370F493E-AFEF-4504-A86A-6D5CD7B00914}" type="presParOf" srcId="{6F0F2875-AAD3-4605-A77E-E2520DDEE526}" destId="{FA383D22-14E0-41BE-9F62-BF2512A1BA4F}" srcOrd="25" destOrd="0" presId="urn:microsoft.com/office/officeart/2008/layout/PictureStrips"/>
    <dgm:cxn modelId="{F7693399-A448-42F7-8B0E-1869B66D384C}" type="presParOf" srcId="{6F0F2875-AAD3-4605-A77E-E2520DDEE526}" destId="{55899D2E-41BA-472E-8B9B-7E91AA4CE9B4}" srcOrd="26" destOrd="0" presId="urn:microsoft.com/office/officeart/2008/layout/PictureStrips"/>
    <dgm:cxn modelId="{F93B3E09-678D-4C5C-92BC-1F01C05C4E5A}" type="presParOf" srcId="{55899D2E-41BA-472E-8B9B-7E91AA4CE9B4}" destId="{38CDF696-0E77-4251-B1A9-D3E954FDEFA2}" srcOrd="0" destOrd="0" presId="urn:microsoft.com/office/officeart/2008/layout/PictureStrips"/>
    <dgm:cxn modelId="{0F6729D9-90A5-47A6-B5F9-442E54540E3F}" type="presParOf" srcId="{55899D2E-41BA-472E-8B9B-7E91AA4CE9B4}" destId="{594D199C-34A1-4A7F-B7A9-148C0E79531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A73CEC-E834-49E8-B6F2-6C50B43F0AB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0368A28-96DE-4D76-81F9-059FF68FC96C}">
      <dgm:prSet/>
      <dgm:spPr/>
      <dgm:t>
        <a:bodyPr/>
        <a:lstStyle/>
        <a:p>
          <a:r>
            <a:rPr lang="en-US"/>
            <a:t>Want to check how your workflow behaves?  </a:t>
          </a:r>
        </a:p>
      </dgm:t>
    </dgm:pt>
    <dgm:pt modelId="{76583A59-B765-43E0-A31D-2A21E45242D0}" type="parTrans" cxnId="{74A61B89-A11C-4568-9358-27AA1E46033C}">
      <dgm:prSet/>
      <dgm:spPr/>
      <dgm:t>
        <a:bodyPr/>
        <a:lstStyle/>
        <a:p>
          <a:endParaRPr lang="en-US"/>
        </a:p>
      </dgm:t>
    </dgm:pt>
    <dgm:pt modelId="{40DE47A8-1711-4392-9FA6-959BD1439B11}" type="sibTrans" cxnId="{74A61B89-A11C-4568-9358-27AA1E46033C}">
      <dgm:prSet/>
      <dgm:spPr/>
      <dgm:t>
        <a:bodyPr/>
        <a:lstStyle/>
        <a:p>
          <a:endParaRPr lang="en-US"/>
        </a:p>
      </dgm:t>
    </dgm:pt>
    <dgm:pt modelId="{354B9FC6-9011-4B5E-AA13-B4145A5A7186}">
      <dgm:prSet/>
      <dgm:spPr/>
      <dgm:t>
        <a:bodyPr/>
        <a:lstStyle/>
        <a:p>
          <a:pPr>
            <a:buClr>
              <a:srgbClr val="EBAD24"/>
            </a:buClr>
          </a:pPr>
          <a:r>
            <a:rPr lang="en-US" dirty="0"/>
            <a:t>Add it to a test channel. </a:t>
          </a:r>
        </a:p>
      </dgm:t>
    </dgm:pt>
    <dgm:pt modelId="{809DF4AB-E130-4FD0-AA13-ABA5708D06A8}" type="parTrans" cxnId="{5FCA6A43-6B8F-4099-9CFB-B35C6BD225E2}">
      <dgm:prSet/>
      <dgm:spPr/>
      <dgm:t>
        <a:bodyPr/>
        <a:lstStyle/>
        <a:p>
          <a:endParaRPr lang="en-US"/>
        </a:p>
      </dgm:t>
    </dgm:pt>
    <dgm:pt modelId="{6D2C02AE-E4AC-41F8-9F68-F90AA5FB62BB}" type="sibTrans" cxnId="{5FCA6A43-6B8F-4099-9CFB-B35C6BD225E2}">
      <dgm:prSet/>
      <dgm:spPr/>
      <dgm:t>
        <a:bodyPr/>
        <a:lstStyle/>
        <a:p>
          <a:endParaRPr lang="en-US"/>
        </a:p>
      </dgm:t>
    </dgm:pt>
    <dgm:pt modelId="{E578F2C6-9573-4717-9DFD-1BAD2DAD3E06}">
      <dgm:prSet/>
      <dgm:spPr/>
      <dgm:t>
        <a:bodyPr/>
        <a:lstStyle/>
        <a:p>
          <a:pPr>
            <a:buClr>
              <a:srgbClr val="EBAD24"/>
            </a:buClr>
          </a:pPr>
          <a:r>
            <a:rPr lang="en-US" dirty="0"/>
            <a:t>Try it out.</a:t>
          </a:r>
        </a:p>
      </dgm:t>
    </dgm:pt>
    <dgm:pt modelId="{5A5141B4-C19E-431A-821D-40915A42F3E5}" type="parTrans" cxnId="{3CB89ED2-067F-4F3D-9904-C290368C0A95}">
      <dgm:prSet/>
      <dgm:spPr/>
      <dgm:t>
        <a:bodyPr/>
        <a:lstStyle/>
        <a:p>
          <a:endParaRPr lang="en-US"/>
        </a:p>
      </dgm:t>
    </dgm:pt>
    <dgm:pt modelId="{DB7B86BD-D4AB-422A-95E4-48C69BC41469}" type="sibTrans" cxnId="{3CB89ED2-067F-4F3D-9904-C290368C0A95}">
      <dgm:prSet/>
      <dgm:spPr/>
      <dgm:t>
        <a:bodyPr/>
        <a:lstStyle/>
        <a:p>
          <a:endParaRPr lang="en-US"/>
        </a:p>
      </dgm:t>
    </dgm:pt>
    <dgm:pt modelId="{3C3DC87C-C9F3-48D3-940D-971042E5658A}">
      <dgm:prSet/>
      <dgm:spPr/>
      <dgm:t>
        <a:bodyPr/>
        <a:lstStyle/>
        <a:p>
          <a:pPr>
            <a:buClr>
              <a:srgbClr val="EBAD24"/>
            </a:buClr>
          </a:pPr>
          <a:r>
            <a:rPr lang="en-US" dirty="0"/>
            <a:t>Click Edit to make changes.</a:t>
          </a:r>
        </a:p>
      </dgm:t>
    </dgm:pt>
    <dgm:pt modelId="{C0B086C6-8C7C-41B4-A981-F6E4EBEE16F5}" type="parTrans" cxnId="{9041765F-7024-4F26-B7A7-1282A3195A54}">
      <dgm:prSet/>
      <dgm:spPr/>
      <dgm:t>
        <a:bodyPr/>
        <a:lstStyle/>
        <a:p>
          <a:endParaRPr lang="en-US"/>
        </a:p>
      </dgm:t>
    </dgm:pt>
    <dgm:pt modelId="{BDAAFA38-3B92-4F6C-9B92-40E1D1EADEE3}" type="sibTrans" cxnId="{9041765F-7024-4F26-B7A7-1282A3195A54}">
      <dgm:prSet/>
      <dgm:spPr/>
      <dgm:t>
        <a:bodyPr/>
        <a:lstStyle/>
        <a:p>
          <a:endParaRPr lang="en-US"/>
        </a:p>
      </dgm:t>
    </dgm:pt>
    <dgm:pt modelId="{606A0169-9C8F-4A4A-B477-425916845B84}">
      <dgm:prSet/>
      <dgm:spPr/>
      <dgm:t>
        <a:bodyPr/>
        <a:lstStyle/>
        <a:p>
          <a:pPr>
            <a:buClr>
              <a:srgbClr val="EBAD24"/>
            </a:buClr>
          </a:pPr>
          <a:r>
            <a:rPr lang="en-US" dirty="0"/>
            <a:t>Move the workflow to your preferred channel.</a:t>
          </a:r>
        </a:p>
      </dgm:t>
    </dgm:pt>
    <dgm:pt modelId="{6F8CAFA1-C378-41FF-9823-9C22D79810C2}" type="parTrans" cxnId="{C3889E7F-96C5-46CC-8FF0-D21F17024C50}">
      <dgm:prSet/>
      <dgm:spPr/>
      <dgm:t>
        <a:bodyPr/>
        <a:lstStyle/>
        <a:p>
          <a:endParaRPr lang="en-US"/>
        </a:p>
      </dgm:t>
    </dgm:pt>
    <dgm:pt modelId="{D7604E66-EA63-4875-B767-B0583F4910E4}" type="sibTrans" cxnId="{C3889E7F-96C5-46CC-8FF0-D21F17024C50}">
      <dgm:prSet/>
      <dgm:spPr/>
      <dgm:t>
        <a:bodyPr/>
        <a:lstStyle/>
        <a:p>
          <a:endParaRPr lang="en-US"/>
        </a:p>
      </dgm:t>
    </dgm:pt>
    <dgm:pt modelId="{05B346F8-E3E8-4F6D-99AB-FF4464FEC5DD}">
      <dgm:prSet/>
      <dgm:spPr/>
      <dgm:t>
        <a:bodyPr/>
        <a:lstStyle/>
        <a:p>
          <a:pPr>
            <a:buClr>
              <a:srgbClr val="EBAD24"/>
            </a:buClr>
          </a:pPr>
          <a:r>
            <a:rPr lang="en-US" dirty="0"/>
            <a:t>Publish the changes.</a:t>
          </a:r>
        </a:p>
      </dgm:t>
    </dgm:pt>
    <dgm:pt modelId="{B443F12C-04E7-4AE7-8DA4-1DA61F4DC904}" type="parTrans" cxnId="{CEE55C41-CF10-42C9-9FED-BCC5B9D3EBC7}">
      <dgm:prSet/>
      <dgm:spPr/>
      <dgm:t>
        <a:bodyPr/>
        <a:lstStyle/>
        <a:p>
          <a:endParaRPr lang="en-US"/>
        </a:p>
      </dgm:t>
    </dgm:pt>
    <dgm:pt modelId="{B4B7457C-0D7D-40E8-84F2-79EE870F059F}" type="sibTrans" cxnId="{CEE55C41-CF10-42C9-9FED-BCC5B9D3EBC7}">
      <dgm:prSet/>
      <dgm:spPr/>
      <dgm:t>
        <a:bodyPr/>
        <a:lstStyle/>
        <a:p>
          <a:endParaRPr lang="en-US"/>
        </a:p>
      </dgm:t>
    </dgm:pt>
    <dgm:pt modelId="{F1B3E9E2-FF02-4556-8AA3-21EE2AD5D97D}" type="pres">
      <dgm:prSet presAssocID="{6CA73CEC-E834-49E8-B6F2-6C50B43F0AB5}" presName="linear" presStyleCnt="0">
        <dgm:presLayoutVars>
          <dgm:animLvl val="lvl"/>
          <dgm:resizeHandles val="exact"/>
        </dgm:presLayoutVars>
      </dgm:prSet>
      <dgm:spPr/>
    </dgm:pt>
    <dgm:pt modelId="{FA94FE82-0CA2-4476-8A20-68A22802E4BF}" type="pres">
      <dgm:prSet presAssocID="{50368A28-96DE-4D76-81F9-059FF68FC96C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B2318469-EC6F-4178-B8D2-A616F7B4ADBD}" type="pres">
      <dgm:prSet presAssocID="{50368A28-96DE-4D76-81F9-059FF68FC96C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2CD74315-F7D9-450E-AD66-A5554530390E}" type="presOf" srcId="{50368A28-96DE-4D76-81F9-059FF68FC96C}" destId="{FA94FE82-0CA2-4476-8A20-68A22802E4BF}" srcOrd="0" destOrd="0" presId="urn:microsoft.com/office/officeart/2005/8/layout/vList2"/>
    <dgm:cxn modelId="{32C2B53E-2B9C-4EEC-92E3-52CB59AA763E}" type="presOf" srcId="{3C3DC87C-C9F3-48D3-940D-971042E5658A}" destId="{B2318469-EC6F-4178-B8D2-A616F7B4ADBD}" srcOrd="0" destOrd="2" presId="urn:microsoft.com/office/officeart/2005/8/layout/vList2"/>
    <dgm:cxn modelId="{9041765F-7024-4F26-B7A7-1282A3195A54}" srcId="{50368A28-96DE-4D76-81F9-059FF68FC96C}" destId="{3C3DC87C-C9F3-48D3-940D-971042E5658A}" srcOrd="2" destOrd="0" parTransId="{C0B086C6-8C7C-41B4-A981-F6E4EBEE16F5}" sibTransId="{BDAAFA38-3B92-4F6C-9B92-40E1D1EADEE3}"/>
    <dgm:cxn modelId="{CEE55C41-CF10-42C9-9FED-BCC5B9D3EBC7}" srcId="{50368A28-96DE-4D76-81F9-059FF68FC96C}" destId="{05B346F8-E3E8-4F6D-99AB-FF4464FEC5DD}" srcOrd="4" destOrd="0" parTransId="{B443F12C-04E7-4AE7-8DA4-1DA61F4DC904}" sibTransId="{B4B7457C-0D7D-40E8-84F2-79EE870F059F}"/>
    <dgm:cxn modelId="{5FCA6A43-6B8F-4099-9CFB-B35C6BD225E2}" srcId="{50368A28-96DE-4D76-81F9-059FF68FC96C}" destId="{354B9FC6-9011-4B5E-AA13-B4145A5A7186}" srcOrd="0" destOrd="0" parTransId="{809DF4AB-E130-4FD0-AA13-ABA5708D06A8}" sibTransId="{6D2C02AE-E4AC-41F8-9F68-F90AA5FB62BB}"/>
    <dgm:cxn modelId="{082DF859-6C09-4FBC-99B5-4679E5F067ED}" type="presOf" srcId="{E578F2C6-9573-4717-9DFD-1BAD2DAD3E06}" destId="{B2318469-EC6F-4178-B8D2-A616F7B4ADBD}" srcOrd="0" destOrd="1" presId="urn:microsoft.com/office/officeart/2005/8/layout/vList2"/>
    <dgm:cxn modelId="{C3889E7F-96C5-46CC-8FF0-D21F17024C50}" srcId="{50368A28-96DE-4D76-81F9-059FF68FC96C}" destId="{606A0169-9C8F-4A4A-B477-425916845B84}" srcOrd="3" destOrd="0" parTransId="{6F8CAFA1-C378-41FF-9823-9C22D79810C2}" sibTransId="{D7604E66-EA63-4875-B767-B0583F4910E4}"/>
    <dgm:cxn modelId="{74A61B89-A11C-4568-9358-27AA1E46033C}" srcId="{6CA73CEC-E834-49E8-B6F2-6C50B43F0AB5}" destId="{50368A28-96DE-4D76-81F9-059FF68FC96C}" srcOrd="0" destOrd="0" parTransId="{76583A59-B765-43E0-A31D-2A21E45242D0}" sibTransId="{40DE47A8-1711-4392-9FA6-959BD1439B11}"/>
    <dgm:cxn modelId="{E98CEAC0-1DC3-400F-8CD3-3C5703078A19}" type="presOf" srcId="{606A0169-9C8F-4A4A-B477-425916845B84}" destId="{B2318469-EC6F-4178-B8D2-A616F7B4ADBD}" srcOrd="0" destOrd="3" presId="urn:microsoft.com/office/officeart/2005/8/layout/vList2"/>
    <dgm:cxn modelId="{C112E6C9-CFFA-4F3C-B322-BAD5657FF5D5}" type="presOf" srcId="{05B346F8-E3E8-4F6D-99AB-FF4464FEC5DD}" destId="{B2318469-EC6F-4178-B8D2-A616F7B4ADBD}" srcOrd="0" destOrd="4" presId="urn:microsoft.com/office/officeart/2005/8/layout/vList2"/>
    <dgm:cxn modelId="{3CB89ED2-067F-4F3D-9904-C290368C0A95}" srcId="{50368A28-96DE-4D76-81F9-059FF68FC96C}" destId="{E578F2C6-9573-4717-9DFD-1BAD2DAD3E06}" srcOrd="1" destOrd="0" parTransId="{5A5141B4-C19E-431A-821D-40915A42F3E5}" sibTransId="{DB7B86BD-D4AB-422A-95E4-48C69BC41469}"/>
    <dgm:cxn modelId="{D75AD1E2-A420-4AD6-A1EC-1475FDA588F6}" type="presOf" srcId="{354B9FC6-9011-4B5E-AA13-B4145A5A7186}" destId="{B2318469-EC6F-4178-B8D2-A616F7B4ADBD}" srcOrd="0" destOrd="0" presId="urn:microsoft.com/office/officeart/2005/8/layout/vList2"/>
    <dgm:cxn modelId="{E028EBEC-01E5-4C64-82BF-F2049807748C}" type="presOf" srcId="{6CA73CEC-E834-49E8-B6F2-6C50B43F0AB5}" destId="{F1B3E9E2-FF02-4556-8AA3-21EE2AD5D97D}" srcOrd="0" destOrd="0" presId="urn:microsoft.com/office/officeart/2005/8/layout/vList2"/>
    <dgm:cxn modelId="{6FB559C9-4AAE-4F82-ABFD-C436F45A5E8C}" type="presParOf" srcId="{F1B3E9E2-FF02-4556-8AA3-21EE2AD5D97D}" destId="{FA94FE82-0CA2-4476-8A20-68A22802E4BF}" srcOrd="0" destOrd="0" presId="urn:microsoft.com/office/officeart/2005/8/layout/vList2"/>
    <dgm:cxn modelId="{45216926-92CC-4C51-962C-B574269314D7}" type="presParOf" srcId="{F1B3E9E2-FF02-4556-8AA3-21EE2AD5D97D}" destId="{B2318469-EC6F-4178-B8D2-A616F7B4ADB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3374863-924F-47E5-A4A5-339052879A1A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DCD055A-F96E-4538-A451-B861A330ADCF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Pick a </a:t>
          </a:r>
          <a:r>
            <a:rPr lang="en-US" b="1" dirty="0">
              <a:solidFill>
                <a:schemeClr val="tx1"/>
              </a:solidFill>
            </a:rPr>
            <a:t>name</a:t>
          </a:r>
          <a:r>
            <a:rPr lang="en-US" dirty="0">
              <a:solidFill>
                <a:schemeClr val="tx1"/>
              </a:solidFill>
            </a:rPr>
            <a:t> for your workflow. (e.g., “Welcome to the team!”;  “Meeting time”; “Agenda”) before publishing.</a:t>
          </a:r>
        </a:p>
        <a:p>
          <a:r>
            <a:rPr lang="en-US" dirty="0"/>
            <a:t>Once a workflow is published, it will launch each time it’s triggered.</a:t>
          </a:r>
        </a:p>
      </dgm:t>
    </dgm:pt>
    <dgm:pt modelId="{0824A2A8-D87E-4D2F-BF82-066EF536570D}" type="parTrans" cxnId="{FB14B121-29B8-44AF-AE65-34456BE55A57}">
      <dgm:prSet/>
      <dgm:spPr/>
      <dgm:t>
        <a:bodyPr/>
        <a:lstStyle/>
        <a:p>
          <a:endParaRPr lang="en-US"/>
        </a:p>
      </dgm:t>
    </dgm:pt>
    <dgm:pt modelId="{07B31DCA-9131-4EF5-B2B8-73AB8D31CDAE}" type="sibTrans" cxnId="{FB14B121-29B8-44AF-AE65-34456BE55A57}">
      <dgm:prSet/>
      <dgm:spPr/>
      <dgm:t>
        <a:bodyPr/>
        <a:lstStyle/>
        <a:p>
          <a:endParaRPr lang="en-US"/>
        </a:p>
      </dgm:t>
    </dgm:pt>
    <dgm:pt modelId="{E25EFAA3-18A2-47C6-8C64-B4C9EC0262FC}">
      <dgm:prSet/>
      <dgm:spPr/>
      <dgm:t>
        <a:bodyPr/>
        <a:lstStyle/>
        <a:p>
          <a:r>
            <a:rPr lang="en-US"/>
            <a:t>Your workflow will post a message to the channel to let all members know it's been added. </a:t>
          </a:r>
        </a:p>
      </dgm:t>
    </dgm:pt>
    <dgm:pt modelId="{AD3C6C47-BB1F-4B50-975D-E4D9ED81ED09}" type="parTrans" cxnId="{C5A941C9-0DC5-4851-BC76-3BFEEBC22871}">
      <dgm:prSet/>
      <dgm:spPr/>
      <dgm:t>
        <a:bodyPr/>
        <a:lstStyle/>
        <a:p>
          <a:endParaRPr lang="en-US"/>
        </a:p>
      </dgm:t>
    </dgm:pt>
    <dgm:pt modelId="{E41F7199-1DCF-4885-8E4C-D8CF3AF59C2A}" type="sibTrans" cxnId="{C5A941C9-0DC5-4851-BC76-3BFEEBC22871}">
      <dgm:prSet/>
      <dgm:spPr/>
      <dgm:t>
        <a:bodyPr/>
        <a:lstStyle/>
        <a:p>
          <a:endParaRPr lang="en-US"/>
        </a:p>
      </dgm:t>
    </dgm:pt>
    <dgm:pt modelId="{B2C27245-41E9-448D-B6F4-042969292487}" type="pres">
      <dgm:prSet presAssocID="{83374863-924F-47E5-A4A5-339052879A1A}" presName="vert0" presStyleCnt="0">
        <dgm:presLayoutVars>
          <dgm:dir/>
          <dgm:animOne val="branch"/>
          <dgm:animLvl val="lvl"/>
        </dgm:presLayoutVars>
      </dgm:prSet>
      <dgm:spPr/>
    </dgm:pt>
    <dgm:pt modelId="{32466FA8-2901-43AA-AA8B-E4F82A89337C}" type="pres">
      <dgm:prSet presAssocID="{3DCD055A-F96E-4538-A451-B861A330ADCF}" presName="thickLine" presStyleLbl="alignNode1" presStyleIdx="0" presStyleCnt="2"/>
      <dgm:spPr/>
    </dgm:pt>
    <dgm:pt modelId="{222A3C16-E989-4F8C-A1A7-14EF58233C53}" type="pres">
      <dgm:prSet presAssocID="{3DCD055A-F96E-4538-A451-B861A330ADCF}" presName="horz1" presStyleCnt="0"/>
      <dgm:spPr/>
    </dgm:pt>
    <dgm:pt modelId="{F766D277-0E14-432D-97AE-1DD8F1D96126}" type="pres">
      <dgm:prSet presAssocID="{3DCD055A-F96E-4538-A451-B861A330ADCF}" presName="tx1" presStyleLbl="revTx" presStyleIdx="0" presStyleCnt="2"/>
      <dgm:spPr/>
    </dgm:pt>
    <dgm:pt modelId="{6A4B01FF-D341-4299-B1BB-E71019939FB6}" type="pres">
      <dgm:prSet presAssocID="{3DCD055A-F96E-4538-A451-B861A330ADCF}" presName="vert1" presStyleCnt="0"/>
      <dgm:spPr/>
    </dgm:pt>
    <dgm:pt modelId="{30CCC800-B7B3-4D26-87F1-5B5759559910}" type="pres">
      <dgm:prSet presAssocID="{E25EFAA3-18A2-47C6-8C64-B4C9EC0262FC}" presName="thickLine" presStyleLbl="alignNode1" presStyleIdx="1" presStyleCnt="2"/>
      <dgm:spPr/>
    </dgm:pt>
    <dgm:pt modelId="{D2FE329B-8297-48DF-97BD-362AC11F8425}" type="pres">
      <dgm:prSet presAssocID="{E25EFAA3-18A2-47C6-8C64-B4C9EC0262FC}" presName="horz1" presStyleCnt="0"/>
      <dgm:spPr/>
    </dgm:pt>
    <dgm:pt modelId="{A17F4A1C-4692-4042-8AFF-9A8B5764D109}" type="pres">
      <dgm:prSet presAssocID="{E25EFAA3-18A2-47C6-8C64-B4C9EC0262FC}" presName="tx1" presStyleLbl="revTx" presStyleIdx="1" presStyleCnt="2"/>
      <dgm:spPr/>
    </dgm:pt>
    <dgm:pt modelId="{FFCBB313-B15D-4D21-8555-85A1529B9293}" type="pres">
      <dgm:prSet presAssocID="{E25EFAA3-18A2-47C6-8C64-B4C9EC0262FC}" presName="vert1" presStyleCnt="0"/>
      <dgm:spPr/>
    </dgm:pt>
  </dgm:ptLst>
  <dgm:cxnLst>
    <dgm:cxn modelId="{FB14B121-29B8-44AF-AE65-34456BE55A57}" srcId="{83374863-924F-47E5-A4A5-339052879A1A}" destId="{3DCD055A-F96E-4538-A451-B861A330ADCF}" srcOrd="0" destOrd="0" parTransId="{0824A2A8-D87E-4D2F-BF82-066EF536570D}" sibTransId="{07B31DCA-9131-4EF5-B2B8-73AB8D31CDAE}"/>
    <dgm:cxn modelId="{DFA68364-92DC-4EB8-AA3A-42CFF6AC1A33}" type="presOf" srcId="{E25EFAA3-18A2-47C6-8C64-B4C9EC0262FC}" destId="{A17F4A1C-4692-4042-8AFF-9A8B5764D109}" srcOrd="0" destOrd="0" presId="urn:microsoft.com/office/officeart/2008/layout/LinedList"/>
    <dgm:cxn modelId="{C5A941C9-0DC5-4851-BC76-3BFEEBC22871}" srcId="{83374863-924F-47E5-A4A5-339052879A1A}" destId="{E25EFAA3-18A2-47C6-8C64-B4C9EC0262FC}" srcOrd="1" destOrd="0" parTransId="{AD3C6C47-BB1F-4B50-975D-E4D9ED81ED09}" sibTransId="{E41F7199-1DCF-4885-8E4C-D8CF3AF59C2A}"/>
    <dgm:cxn modelId="{5F00DCD3-EB2F-47CF-B8F3-3FB4775D5FDE}" type="presOf" srcId="{83374863-924F-47E5-A4A5-339052879A1A}" destId="{B2C27245-41E9-448D-B6F4-042969292487}" srcOrd="0" destOrd="0" presId="urn:microsoft.com/office/officeart/2008/layout/LinedList"/>
    <dgm:cxn modelId="{A883CEDC-5870-4E46-B9EE-D21C3F041E1F}" type="presOf" srcId="{3DCD055A-F96E-4538-A451-B861A330ADCF}" destId="{F766D277-0E14-432D-97AE-1DD8F1D96126}" srcOrd="0" destOrd="0" presId="urn:microsoft.com/office/officeart/2008/layout/LinedList"/>
    <dgm:cxn modelId="{885EE320-D0DE-4826-9BAE-044BAAAA26AC}" type="presParOf" srcId="{B2C27245-41E9-448D-B6F4-042969292487}" destId="{32466FA8-2901-43AA-AA8B-E4F82A89337C}" srcOrd="0" destOrd="0" presId="urn:microsoft.com/office/officeart/2008/layout/LinedList"/>
    <dgm:cxn modelId="{65685BA7-D4B6-404F-88B8-AF2B9B312BC8}" type="presParOf" srcId="{B2C27245-41E9-448D-B6F4-042969292487}" destId="{222A3C16-E989-4F8C-A1A7-14EF58233C53}" srcOrd="1" destOrd="0" presId="urn:microsoft.com/office/officeart/2008/layout/LinedList"/>
    <dgm:cxn modelId="{3BFBB220-E445-4BC9-81A4-029168FE889A}" type="presParOf" srcId="{222A3C16-E989-4F8C-A1A7-14EF58233C53}" destId="{F766D277-0E14-432D-97AE-1DD8F1D96126}" srcOrd="0" destOrd="0" presId="urn:microsoft.com/office/officeart/2008/layout/LinedList"/>
    <dgm:cxn modelId="{7FD7FF21-2907-441B-9B62-D5DB4E3598DD}" type="presParOf" srcId="{222A3C16-E989-4F8C-A1A7-14EF58233C53}" destId="{6A4B01FF-D341-4299-B1BB-E71019939FB6}" srcOrd="1" destOrd="0" presId="urn:microsoft.com/office/officeart/2008/layout/LinedList"/>
    <dgm:cxn modelId="{07114712-0A8A-4A72-8E8F-8C987CEC2261}" type="presParOf" srcId="{B2C27245-41E9-448D-B6F4-042969292487}" destId="{30CCC800-B7B3-4D26-87F1-5B5759559910}" srcOrd="2" destOrd="0" presId="urn:microsoft.com/office/officeart/2008/layout/LinedList"/>
    <dgm:cxn modelId="{B6AA4A51-DE1E-4384-B078-5F83EAB66881}" type="presParOf" srcId="{B2C27245-41E9-448D-B6F4-042969292487}" destId="{D2FE329B-8297-48DF-97BD-362AC11F8425}" srcOrd="3" destOrd="0" presId="urn:microsoft.com/office/officeart/2008/layout/LinedList"/>
    <dgm:cxn modelId="{E17F23AB-17BE-4BD0-8B99-EFE267559995}" type="presParOf" srcId="{D2FE329B-8297-48DF-97BD-362AC11F8425}" destId="{A17F4A1C-4692-4042-8AFF-9A8B5764D109}" srcOrd="0" destOrd="0" presId="urn:microsoft.com/office/officeart/2008/layout/LinedList"/>
    <dgm:cxn modelId="{65EF60FE-C1E6-446F-BB53-C1E971CC1D2A}" type="presParOf" srcId="{D2FE329B-8297-48DF-97BD-362AC11F8425}" destId="{FFCBB313-B15D-4D21-8555-85A1529B929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3F0771-D427-4993-BC34-91A745A0DC0C}">
      <dsp:nvSpPr>
        <dsp:cNvPr id="0" name=""/>
        <dsp:cNvSpPr/>
      </dsp:nvSpPr>
      <dsp:spPr>
        <a:xfrm>
          <a:off x="321143" y="1972816"/>
          <a:ext cx="925249" cy="925249"/>
        </a:xfrm>
        <a:prstGeom prst="ellipse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solidFill>
            <a:srgbClr val="EBAD24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BA91F4-D2D8-45B3-98A5-5CA9987E518C}">
      <dsp:nvSpPr>
        <dsp:cNvPr id="0" name=""/>
        <dsp:cNvSpPr/>
      </dsp:nvSpPr>
      <dsp:spPr>
        <a:xfrm>
          <a:off x="515445" y="2167119"/>
          <a:ext cx="536644" cy="5366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625217-A7AC-4B11-916B-D32717470045}">
      <dsp:nvSpPr>
        <dsp:cNvPr id="0" name=""/>
        <dsp:cNvSpPr/>
      </dsp:nvSpPr>
      <dsp:spPr>
        <a:xfrm>
          <a:off x="1444660" y="1992598"/>
          <a:ext cx="2180945" cy="885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 no-code automation tool to run routine processes in the QualityNet Slack workspace </a:t>
          </a:r>
        </a:p>
      </dsp:txBody>
      <dsp:txXfrm>
        <a:off x="1444660" y="1992598"/>
        <a:ext cx="2180945" cy="885685"/>
      </dsp:txXfrm>
    </dsp:sp>
    <dsp:sp modelId="{6245559B-6008-456C-A997-9193CDE6E716}">
      <dsp:nvSpPr>
        <dsp:cNvPr id="0" name=""/>
        <dsp:cNvSpPr/>
      </dsp:nvSpPr>
      <dsp:spPr>
        <a:xfrm>
          <a:off x="4005618" y="1972816"/>
          <a:ext cx="925249" cy="925249"/>
        </a:xfrm>
        <a:prstGeom prst="ellipse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solidFill>
            <a:srgbClr val="EBAD24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F3FEA2-752C-41A3-9206-664223140F11}">
      <dsp:nvSpPr>
        <dsp:cNvPr id="0" name=""/>
        <dsp:cNvSpPr/>
      </dsp:nvSpPr>
      <dsp:spPr>
        <a:xfrm>
          <a:off x="4199921" y="2167119"/>
          <a:ext cx="536644" cy="53664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24181-EF6D-4FD7-9B5E-ACC7774665BF}">
      <dsp:nvSpPr>
        <dsp:cNvPr id="0" name=""/>
        <dsp:cNvSpPr/>
      </dsp:nvSpPr>
      <dsp:spPr>
        <a:xfrm>
          <a:off x="5129136" y="1972816"/>
          <a:ext cx="2180945" cy="925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 type of message sent in Slack </a:t>
          </a:r>
        </a:p>
      </dsp:txBody>
      <dsp:txXfrm>
        <a:off x="5129136" y="1972816"/>
        <a:ext cx="2180945" cy="925249"/>
      </dsp:txXfrm>
    </dsp:sp>
    <dsp:sp modelId="{A5A8F053-B006-4EC1-B86F-137AEC45C3D4}">
      <dsp:nvSpPr>
        <dsp:cNvPr id="0" name=""/>
        <dsp:cNvSpPr/>
      </dsp:nvSpPr>
      <dsp:spPr>
        <a:xfrm>
          <a:off x="7690094" y="1972816"/>
          <a:ext cx="925249" cy="925249"/>
        </a:xfrm>
        <a:prstGeom prst="ellipse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solidFill>
            <a:srgbClr val="EB138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992412-D1A6-4520-82AD-6E4B7D7973FE}">
      <dsp:nvSpPr>
        <dsp:cNvPr id="0" name=""/>
        <dsp:cNvSpPr/>
      </dsp:nvSpPr>
      <dsp:spPr>
        <a:xfrm rot="10800000">
          <a:off x="7884396" y="2167119"/>
          <a:ext cx="536644" cy="53664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B6C533-CEF2-403E-AACB-98B2B106F45C}">
      <dsp:nvSpPr>
        <dsp:cNvPr id="0" name=""/>
        <dsp:cNvSpPr/>
      </dsp:nvSpPr>
      <dsp:spPr>
        <a:xfrm>
          <a:off x="8813611" y="1972816"/>
          <a:ext cx="2180945" cy="9252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 sequence of steps</a:t>
          </a:r>
        </a:p>
      </dsp:txBody>
      <dsp:txXfrm>
        <a:off x="8813611" y="1972816"/>
        <a:ext cx="2180945" cy="9252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C8266-8869-453E-89EC-D484FFF872AA}">
      <dsp:nvSpPr>
        <dsp:cNvPr id="0" name=""/>
        <dsp:cNvSpPr/>
      </dsp:nvSpPr>
      <dsp:spPr>
        <a:xfrm>
          <a:off x="0" y="103103"/>
          <a:ext cx="6263640" cy="18146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Workflows allow you to create consistent communications triggered by a certain event.</a:t>
          </a:r>
        </a:p>
      </dsp:txBody>
      <dsp:txXfrm>
        <a:off x="88585" y="191688"/>
        <a:ext cx="6086470" cy="1637500"/>
      </dsp:txXfrm>
    </dsp:sp>
    <dsp:sp modelId="{64F3BB51-8C47-4DE0-BF4B-22182A3E06AB}">
      <dsp:nvSpPr>
        <dsp:cNvPr id="0" name=""/>
        <dsp:cNvSpPr/>
      </dsp:nvSpPr>
      <dsp:spPr>
        <a:xfrm>
          <a:off x="0" y="1917774"/>
          <a:ext cx="6263640" cy="3483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Char char="•"/>
          </a:pPr>
          <a:r>
            <a:rPr lang="en-US" sz="2600" kern="1200" dirty="0"/>
            <a:t>Time of day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Char char="•"/>
          </a:pPr>
          <a:r>
            <a:rPr lang="en-US" sz="2600" kern="1200" dirty="0"/>
            <a:t>Time of week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Char char="•"/>
          </a:pPr>
          <a:r>
            <a:rPr lang="en-US" sz="2600" kern="1200" dirty="0"/>
            <a:t>Specific action triggers  </a:t>
          </a:r>
        </a:p>
        <a:p>
          <a:pPr marL="457200" lvl="2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Font typeface="Courier New" panose="02070309020205020404" pitchFamily="49" charset="0"/>
            <a:buChar char="o"/>
          </a:pPr>
          <a:r>
            <a:rPr lang="en-US" sz="2600" kern="1200" dirty="0"/>
            <a:t>Daily Reminders about meetings</a:t>
          </a:r>
        </a:p>
        <a:p>
          <a:pPr marL="457200" lvl="2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Font typeface="Courier New" panose="02070309020205020404" pitchFamily="49" charset="0"/>
            <a:buChar char="o"/>
          </a:pPr>
          <a:r>
            <a:rPr lang="en-US" sz="2600" kern="1200" dirty="0"/>
            <a:t>Sprints</a:t>
          </a:r>
        </a:p>
        <a:p>
          <a:pPr marL="457200" lvl="2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Font typeface="Courier New" panose="02070309020205020404" pitchFamily="49" charset="0"/>
            <a:buChar char="o"/>
          </a:pPr>
          <a:r>
            <a:rPr lang="en-US" sz="2600" kern="1200" dirty="0"/>
            <a:t>Onboarding information for new channel users on your team</a:t>
          </a:r>
        </a:p>
        <a:p>
          <a:pPr marL="457200" lvl="2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Font typeface="Courier New" panose="02070309020205020404" pitchFamily="49" charset="0"/>
            <a:buChar char="o"/>
          </a:pPr>
          <a:r>
            <a:rPr lang="en-US" sz="2600" kern="1200" dirty="0"/>
            <a:t>Access to documents</a:t>
          </a:r>
        </a:p>
      </dsp:txBody>
      <dsp:txXfrm>
        <a:off x="0" y="1917774"/>
        <a:ext cx="6263640" cy="34838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1C093-ABA2-41BF-89D2-54AEFE84993E}">
      <dsp:nvSpPr>
        <dsp:cNvPr id="0" name=""/>
        <dsp:cNvSpPr/>
      </dsp:nvSpPr>
      <dsp:spPr>
        <a:xfrm>
          <a:off x="1063980" y="653232"/>
          <a:ext cx="1274535" cy="12745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22E7FA-1E7A-4784-9DD7-12D8C5A2C3D0}">
      <dsp:nvSpPr>
        <dsp:cNvPr id="0" name=""/>
        <dsp:cNvSpPr/>
      </dsp:nvSpPr>
      <dsp:spPr>
        <a:xfrm>
          <a:off x="285097" y="2319717"/>
          <a:ext cx="2832300" cy="94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No coding required! </a:t>
          </a:r>
        </a:p>
      </dsp:txBody>
      <dsp:txXfrm>
        <a:off x="285097" y="2319717"/>
        <a:ext cx="2832300" cy="945000"/>
      </dsp:txXfrm>
    </dsp:sp>
    <dsp:sp modelId="{E1E82D11-0806-4233-80BC-056F2346C225}">
      <dsp:nvSpPr>
        <dsp:cNvPr id="0" name=""/>
        <dsp:cNvSpPr/>
      </dsp:nvSpPr>
      <dsp:spPr>
        <a:xfrm>
          <a:off x="4391932" y="653232"/>
          <a:ext cx="1274535" cy="12745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FE3956-C15D-41FF-A174-F3832A1A0ACB}">
      <dsp:nvSpPr>
        <dsp:cNvPr id="0" name=""/>
        <dsp:cNvSpPr/>
      </dsp:nvSpPr>
      <dsp:spPr>
        <a:xfrm>
          <a:off x="3613050" y="2319717"/>
          <a:ext cx="2832300" cy="94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As simple or complex as you'd like</a:t>
          </a:r>
        </a:p>
      </dsp:txBody>
      <dsp:txXfrm>
        <a:off x="3613050" y="2319717"/>
        <a:ext cx="2832300" cy="945000"/>
      </dsp:txXfrm>
    </dsp:sp>
    <dsp:sp modelId="{BC3CE284-1FF1-4C73-B7E4-2909FBCDC681}">
      <dsp:nvSpPr>
        <dsp:cNvPr id="0" name=""/>
        <dsp:cNvSpPr/>
      </dsp:nvSpPr>
      <dsp:spPr>
        <a:xfrm>
          <a:off x="7719885" y="653232"/>
          <a:ext cx="1274535" cy="127453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E2A691-E7A4-4359-87B0-E2F19F562F95}">
      <dsp:nvSpPr>
        <dsp:cNvPr id="0" name=""/>
        <dsp:cNvSpPr/>
      </dsp:nvSpPr>
      <dsp:spPr>
        <a:xfrm>
          <a:off x="6941002" y="2319717"/>
          <a:ext cx="2832300" cy="94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Can connect to other apps and services used to get work done</a:t>
          </a:r>
        </a:p>
      </dsp:txBody>
      <dsp:txXfrm>
        <a:off x="6941002" y="2319717"/>
        <a:ext cx="2832300" cy="945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558DDA-CBB0-40DE-9A5E-C42D48593F85}">
      <dsp:nvSpPr>
        <dsp:cNvPr id="0" name=""/>
        <dsp:cNvSpPr/>
      </dsp:nvSpPr>
      <dsp:spPr>
        <a:xfrm>
          <a:off x="102358" y="262935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Onboarding</a:t>
          </a:r>
        </a:p>
      </dsp:txBody>
      <dsp:txXfrm>
        <a:off x="102358" y="262935"/>
        <a:ext cx="2343292" cy="732279"/>
      </dsp:txXfrm>
    </dsp:sp>
    <dsp:sp modelId="{8934A489-C80E-4188-92E7-AD0851BBC462}">
      <dsp:nvSpPr>
        <dsp:cNvPr id="0" name=""/>
        <dsp:cNvSpPr/>
      </dsp:nvSpPr>
      <dsp:spPr>
        <a:xfrm>
          <a:off x="4721" y="157161"/>
          <a:ext cx="512595" cy="76889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1CACAC-7012-434D-A1DB-0A104FDC6746}">
      <dsp:nvSpPr>
        <dsp:cNvPr id="0" name=""/>
        <dsp:cNvSpPr/>
      </dsp:nvSpPr>
      <dsp:spPr>
        <a:xfrm>
          <a:off x="2638367" y="262935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Reminders</a:t>
          </a:r>
        </a:p>
      </dsp:txBody>
      <dsp:txXfrm>
        <a:off x="2638367" y="262935"/>
        <a:ext cx="2343292" cy="732279"/>
      </dsp:txXfrm>
    </dsp:sp>
    <dsp:sp modelId="{6049832C-7F6C-47D6-86DF-6EDBBCF4E94B}">
      <dsp:nvSpPr>
        <dsp:cNvPr id="0" name=""/>
        <dsp:cNvSpPr/>
      </dsp:nvSpPr>
      <dsp:spPr>
        <a:xfrm>
          <a:off x="2540730" y="157161"/>
          <a:ext cx="512595" cy="76889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554C15-48DA-4334-9BBC-8742DD391925}">
      <dsp:nvSpPr>
        <dsp:cNvPr id="0" name=""/>
        <dsp:cNvSpPr/>
      </dsp:nvSpPr>
      <dsp:spPr>
        <a:xfrm>
          <a:off x="5174376" y="262935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Sending Documents</a:t>
          </a:r>
        </a:p>
      </dsp:txBody>
      <dsp:txXfrm>
        <a:off x="5174376" y="262935"/>
        <a:ext cx="2343292" cy="732279"/>
      </dsp:txXfrm>
    </dsp:sp>
    <dsp:sp modelId="{A13B6F65-FC23-44B9-92BF-73433E220685}">
      <dsp:nvSpPr>
        <dsp:cNvPr id="0" name=""/>
        <dsp:cNvSpPr/>
      </dsp:nvSpPr>
      <dsp:spPr>
        <a:xfrm>
          <a:off x="5076739" y="157161"/>
          <a:ext cx="512595" cy="76889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696D5C-BC17-4BBF-8CB8-E0FB56029765}">
      <dsp:nvSpPr>
        <dsp:cNvPr id="0" name=""/>
        <dsp:cNvSpPr/>
      </dsp:nvSpPr>
      <dsp:spPr>
        <a:xfrm>
          <a:off x="7710386" y="262935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Polling</a:t>
          </a:r>
        </a:p>
      </dsp:txBody>
      <dsp:txXfrm>
        <a:off x="7710386" y="262935"/>
        <a:ext cx="2343292" cy="732279"/>
      </dsp:txXfrm>
    </dsp:sp>
    <dsp:sp modelId="{2348656F-CFD4-461C-B296-85A5A6CB542C}">
      <dsp:nvSpPr>
        <dsp:cNvPr id="0" name=""/>
        <dsp:cNvSpPr/>
      </dsp:nvSpPr>
      <dsp:spPr>
        <a:xfrm>
          <a:off x="7612748" y="157161"/>
          <a:ext cx="512595" cy="76889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161461-F354-40A3-9EA0-5DAB2E8ECF28}">
      <dsp:nvSpPr>
        <dsp:cNvPr id="0" name=""/>
        <dsp:cNvSpPr/>
      </dsp:nvSpPr>
      <dsp:spPr>
        <a:xfrm>
          <a:off x="102358" y="1184793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Suggestion Box</a:t>
          </a:r>
        </a:p>
      </dsp:txBody>
      <dsp:txXfrm>
        <a:off x="102358" y="1184793"/>
        <a:ext cx="2343292" cy="732279"/>
      </dsp:txXfrm>
    </dsp:sp>
    <dsp:sp modelId="{38D9A03C-BCEE-467F-95C5-ACE4AB6FD021}">
      <dsp:nvSpPr>
        <dsp:cNvPr id="0" name=""/>
        <dsp:cNvSpPr/>
      </dsp:nvSpPr>
      <dsp:spPr>
        <a:xfrm>
          <a:off x="4721" y="1079019"/>
          <a:ext cx="512595" cy="76889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25489D-E788-4320-B968-D727EBE12E2D}">
      <dsp:nvSpPr>
        <dsp:cNvPr id="0" name=""/>
        <dsp:cNvSpPr/>
      </dsp:nvSpPr>
      <dsp:spPr>
        <a:xfrm>
          <a:off x="2638367" y="1184793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Distributing Meeting Notes</a:t>
          </a:r>
        </a:p>
      </dsp:txBody>
      <dsp:txXfrm>
        <a:off x="2638367" y="1184793"/>
        <a:ext cx="2343292" cy="732279"/>
      </dsp:txXfrm>
    </dsp:sp>
    <dsp:sp modelId="{A8527FDE-D15B-4F64-9D37-07F0F3DAC90F}">
      <dsp:nvSpPr>
        <dsp:cNvPr id="0" name=""/>
        <dsp:cNvSpPr/>
      </dsp:nvSpPr>
      <dsp:spPr>
        <a:xfrm>
          <a:off x="2540730" y="1079019"/>
          <a:ext cx="512595" cy="768892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0DC679-A6BA-4B1E-9749-A45B808BAB84}">
      <dsp:nvSpPr>
        <dsp:cNvPr id="0" name=""/>
        <dsp:cNvSpPr/>
      </dsp:nvSpPr>
      <dsp:spPr>
        <a:xfrm>
          <a:off x="5174376" y="1184793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Status Report Reminders</a:t>
          </a:r>
        </a:p>
      </dsp:txBody>
      <dsp:txXfrm>
        <a:off x="5174376" y="1184793"/>
        <a:ext cx="2343292" cy="732279"/>
      </dsp:txXfrm>
    </dsp:sp>
    <dsp:sp modelId="{FB0B4D2C-F6D4-4640-92F4-F3712787941E}">
      <dsp:nvSpPr>
        <dsp:cNvPr id="0" name=""/>
        <dsp:cNvSpPr/>
      </dsp:nvSpPr>
      <dsp:spPr>
        <a:xfrm>
          <a:off x="5076739" y="1079019"/>
          <a:ext cx="512595" cy="768892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DE3D7D-EB40-4177-957F-95087EFDECDB}">
      <dsp:nvSpPr>
        <dsp:cNvPr id="0" name=""/>
        <dsp:cNvSpPr/>
      </dsp:nvSpPr>
      <dsp:spPr>
        <a:xfrm>
          <a:off x="7710386" y="1184793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Birthday Greetings</a:t>
          </a:r>
        </a:p>
      </dsp:txBody>
      <dsp:txXfrm>
        <a:off x="7710386" y="1184793"/>
        <a:ext cx="2343292" cy="732279"/>
      </dsp:txXfrm>
    </dsp:sp>
    <dsp:sp modelId="{2E74B679-9647-459F-BC96-63C7E48791AF}">
      <dsp:nvSpPr>
        <dsp:cNvPr id="0" name=""/>
        <dsp:cNvSpPr/>
      </dsp:nvSpPr>
      <dsp:spPr>
        <a:xfrm>
          <a:off x="7612748" y="1079019"/>
          <a:ext cx="512595" cy="768892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AFE966-43A2-4026-B98C-420AB3BA0736}">
      <dsp:nvSpPr>
        <dsp:cNvPr id="0" name=""/>
        <dsp:cNvSpPr/>
      </dsp:nvSpPr>
      <dsp:spPr>
        <a:xfrm>
          <a:off x="102358" y="2106651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Checklists</a:t>
          </a:r>
        </a:p>
      </dsp:txBody>
      <dsp:txXfrm>
        <a:off x="102358" y="2106651"/>
        <a:ext cx="2343292" cy="732279"/>
      </dsp:txXfrm>
    </dsp:sp>
    <dsp:sp modelId="{D467A347-C718-463B-83D0-0DFB6030D469}">
      <dsp:nvSpPr>
        <dsp:cNvPr id="0" name=""/>
        <dsp:cNvSpPr/>
      </dsp:nvSpPr>
      <dsp:spPr>
        <a:xfrm>
          <a:off x="4721" y="2000877"/>
          <a:ext cx="512595" cy="768892"/>
        </a:xfrm>
        <a:prstGeom prst="rect">
          <a:avLst/>
        </a:prstGeom>
        <a:blipFill>
          <a:blip xmlns:r="http://schemas.openxmlformats.org/officeDocument/2006/relationships"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40B5D4-B073-4017-9B12-6E5D08D32CFD}">
      <dsp:nvSpPr>
        <dsp:cNvPr id="0" name=""/>
        <dsp:cNvSpPr/>
      </dsp:nvSpPr>
      <dsp:spPr>
        <a:xfrm>
          <a:off x="2638367" y="2106651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Feedback</a:t>
          </a:r>
        </a:p>
      </dsp:txBody>
      <dsp:txXfrm>
        <a:off x="2638367" y="2106651"/>
        <a:ext cx="2343292" cy="732279"/>
      </dsp:txXfrm>
    </dsp:sp>
    <dsp:sp modelId="{765B0AC7-1DF9-44CA-83A7-6D8D45CDA0A8}">
      <dsp:nvSpPr>
        <dsp:cNvPr id="0" name=""/>
        <dsp:cNvSpPr/>
      </dsp:nvSpPr>
      <dsp:spPr>
        <a:xfrm>
          <a:off x="2540730" y="2000877"/>
          <a:ext cx="512595" cy="768892"/>
        </a:xfrm>
        <a:prstGeom prst="rect">
          <a:avLst/>
        </a:prstGeom>
        <a:blipFill>
          <a:blip xmlns:r="http://schemas.openxmlformats.org/officeDocument/2006/relationships"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C6F49E-3C6D-48A4-87EB-78AFC04C3863}">
      <dsp:nvSpPr>
        <dsp:cNvPr id="0" name=""/>
        <dsp:cNvSpPr/>
      </dsp:nvSpPr>
      <dsp:spPr>
        <a:xfrm>
          <a:off x="5174376" y="2106651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Travel Requests</a:t>
          </a:r>
        </a:p>
      </dsp:txBody>
      <dsp:txXfrm>
        <a:off x="5174376" y="2106651"/>
        <a:ext cx="2343292" cy="732279"/>
      </dsp:txXfrm>
    </dsp:sp>
    <dsp:sp modelId="{88E0615D-BCAB-4489-A205-E4FA33DC7766}">
      <dsp:nvSpPr>
        <dsp:cNvPr id="0" name=""/>
        <dsp:cNvSpPr/>
      </dsp:nvSpPr>
      <dsp:spPr>
        <a:xfrm>
          <a:off x="5076739" y="2000877"/>
          <a:ext cx="512595" cy="768892"/>
        </a:xfrm>
        <a:prstGeom prst="rect">
          <a:avLst/>
        </a:prstGeom>
        <a:blipFill>
          <a:blip xmlns:r="http://schemas.openxmlformats.org/officeDocument/2006/relationships"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9A1468-B4CF-4BD7-BDD7-C1D5254F116D}">
      <dsp:nvSpPr>
        <dsp:cNvPr id="0" name=""/>
        <dsp:cNvSpPr/>
      </dsp:nvSpPr>
      <dsp:spPr>
        <a:xfrm>
          <a:off x="7710386" y="2106651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Recurring Messages</a:t>
          </a:r>
        </a:p>
      </dsp:txBody>
      <dsp:txXfrm>
        <a:off x="7710386" y="2106651"/>
        <a:ext cx="2343292" cy="732279"/>
      </dsp:txXfrm>
    </dsp:sp>
    <dsp:sp modelId="{BF2EBFDC-4A82-47C0-9BF1-7539CB3B09AB}">
      <dsp:nvSpPr>
        <dsp:cNvPr id="0" name=""/>
        <dsp:cNvSpPr/>
      </dsp:nvSpPr>
      <dsp:spPr>
        <a:xfrm>
          <a:off x="7612748" y="2000877"/>
          <a:ext cx="512595" cy="768892"/>
        </a:xfrm>
        <a:prstGeom prst="rect">
          <a:avLst/>
        </a:prstGeom>
        <a:blipFill>
          <a:blip xmlns:r="http://schemas.openxmlformats.org/officeDocument/2006/relationships"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42CA2F-954C-4D72-A179-80E7D87091E2}">
      <dsp:nvSpPr>
        <dsp:cNvPr id="0" name=""/>
        <dsp:cNvSpPr/>
      </dsp:nvSpPr>
      <dsp:spPr>
        <a:xfrm>
          <a:off x="2638367" y="3028509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Incident Reports</a:t>
          </a:r>
        </a:p>
      </dsp:txBody>
      <dsp:txXfrm>
        <a:off x="2638367" y="3028509"/>
        <a:ext cx="2343292" cy="732279"/>
      </dsp:txXfrm>
    </dsp:sp>
    <dsp:sp modelId="{874CD4A8-5D04-4157-845D-5F030BDA2923}">
      <dsp:nvSpPr>
        <dsp:cNvPr id="0" name=""/>
        <dsp:cNvSpPr/>
      </dsp:nvSpPr>
      <dsp:spPr>
        <a:xfrm>
          <a:off x="2540730" y="2922735"/>
          <a:ext cx="512595" cy="768892"/>
        </a:xfrm>
        <a:prstGeom prst="rect">
          <a:avLst/>
        </a:prstGeom>
        <a:blipFill>
          <a:blip xmlns:r="http://schemas.openxmlformats.org/officeDocument/2006/relationships"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CDF696-0E77-4251-B1A9-D3E954FDEFA2}">
      <dsp:nvSpPr>
        <dsp:cNvPr id="0" name=""/>
        <dsp:cNvSpPr/>
      </dsp:nvSpPr>
      <dsp:spPr>
        <a:xfrm>
          <a:off x="5174376" y="3028509"/>
          <a:ext cx="2343292" cy="73227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997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Project Updates</a:t>
          </a:r>
        </a:p>
      </dsp:txBody>
      <dsp:txXfrm>
        <a:off x="5174376" y="3028509"/>
        <a:ext cx="2343292" cy="732279"/>
      </dsp:txXfrm>
    </dsp:sp>
    <dsp:sp modelId="{594D199C-34A1-4A7F-B7A9-148C0E79531E}">
      <dsp:nvSpPr>
        <dsp:cNvPr id="0" name=""/>
        <dsp:cNvSpPr/>
      </dsp:nvSpPr>
      <dsp:spPr>
        <a:xfrm>
          <a:off x="5076739" y="2922735"/>
          <a:ext cx="512595" cy="768892"/>
        </a:xfrm>
        <a:prstGeom prst="rect">
          <a:avLst/>
        </a:prstGeom>
        <a:blipFill>
          <a:blip xmlns:r="http://schemas.openxmlformats.org/officeDocument/2006/relationships"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94FE82-0CA2-4476-8A20-68A22802E4BF}">
      <dsp:nvSpPr>
        <dsp:cNvPr id="0" name=""/>
        <dsp:cNvSpPr/>
      </dsp:nvSpPr>
      <dsp:spPr>
        <a:xfrm>
          <a:off x="0" y="87444"/>
          <a:ext cx="6263640" cy="17901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kern="1200"/>
            <a:t>Want to check how your workflow behaves?  </a:t>
          </a:r>
        </a:p>
      </dsp:txBody>
      <dsp:txXfrm>
        <a:off x="87385" y="174829"/>
        <a:ext cx="6088870" cy="1615330"/>
      </dsp:txXfrm>
    </dsp:sp>
    <dsp:sp modelId="{B2318469-EC6F-4178-B8D2-A616F7B4ADBD}">
      <dsp:nvSpPr>
        <dsp:cNvPr id="0" name=""/>
        <dsp:cNvSpPr/>
      </dsp:nvSpPr>
      <dsp:spPr>
        <a:xfrm>
          <a:off x="0" y="1877544"/>
          <a:ext cx="6263640" cy="3539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71" tIns="57150" rIns="320040" bIns="57150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Char char="•"/>
          </a:pPr>
          <a:r>
            <a:rPr lang="en-US" sz="3500" kern="1200" dirty="0"/>
            <a:t>Add it to a test channel. 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Char char="•"/>
          </a:pPr>
          <a:r>
            <a:rPr lang="en-US" sz="3500" kern="1200" dirty="0"/>
            <a:t>Try it out.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Char char="•"/>
          </a:pPr>
          <a:r>
            <a:rPr lang="en-US" sz="3500" kern="1200" dirty="0"/>
            <a:t>Click Edit to make changes.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Char char="•"/>
          </a:pPr>
          <a:r>
            <a:rPr lang="en-US" sz="3500" kern="1200" dirty="0"/>
            <a:t>Move the workflow to your preferred channel.</a:t>
          </a:r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20000"/>
            </a:spcAft>
            <a:buClr>
              <a:srgbClr val="EBAD24"/>
            </a:buClr>
            <a:buChar char="•"/>
          </a:pPr>
          <a:r>
            <a:rPr lang="en-US" sz="3500" kern="1200" dirty="0"/>
            <a:t>Publish the changes.</a:t>
          </a:r>
        </a:p>
      </dsp:txBody>
      <dsp:txXfrm>
        <a:off x="0" y="1877544"/>
        <a:ext cx="6263640" cy="35396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466FA8-2901-43AA-AA8B-E4F82A89337C}">
      <dsp:nvSpPr>
        <dsp:cNvPr id="0" name=""/>
        <dsp:cNvSpPr/>
      </dsp:nvSpPr>
      <dsp:spPr>
        <a:xfrm>
          <a:off x="0" y="0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6D277-0E14-432D-97AE-1DD8F1D96126}">
      <dsp:nvSpPr>
        <dsp:cNvPr id="0" name=""/>
        <dsp:cNvSpPr/>
      </dsp:nvSpPr>
      <dsp:spPr>
        <a:xfrm>
          <a:off x="0" y="0"/>
          <a:ext cx="6900512" cy="276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solidFill>
                <a:schemeClr val="tx1"/>
              </a:solidFill>
            </a:rPr>
            <a:t>Pick a </a:t>
          </a:r>
          <a:r>
            <a:rPr lang="en-US" sz="3300" b="1" kern="1200" dirty="0">
              <a:solidFill>
                <a:schemeClr val="tx1"/>
              </a:solidFill>
            </a:rPr>
            <a:t>name</a:t>
          </a:r>
          <a:r>
            <a:rPr lang="en-US" sz="3300" kern="1200" dirty="0">
              <a:solidFill>
                <a:schemeClr val="tx1"/>
              </a:solidFill>
            </a:rPr>
            <a:t> for your workflow. (e.g., “Welcome to the team!”;  “Meeting time”; “Agenda”) before publishing.</a:t>
          </a:r>
        </a:p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Once a workflow is published, it will launch each time it’s triggered.</a:t>
          </a:r>
        </a:p>
      </dsp:txBody>
      <dsp:txXfrm>
        <a:off x="0" y="0"/>
        <a:ext cx="6900512" cy="2768070"/>
      </dsp:txXfrm>
    </dsp:sp>
    <dsp:sp modelId="{30CCC800-B7B3-4D26-87F1-5B5759559910}">
      <dsp:nvSpPr>
        <dsp:cNvPr id="0" name=""/>
        <dsp:cNvSpPr/>
      </dsp:nvSpPr>
      <dsp:spPr>
        <a:xfrm>
          <a:off x="0" y="2768070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7F4A1C-4692-4042-8AFF-9A8B5764D109}">
      <dsp:nvSpPr>
        <dsp:cNvPr id="0" name=""/>
        <dsp:cNvSpPr/>
      </dsp:nvSpPr>
      <dsp:spPr>
        <a:xfrm>
          <a:off x="0" y="2768070"/>
          <a:ext cx="6900512" cy="276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Your workflow will post a message to the channel to let all members know it's been added. </a:t>
          </a:r>
        </a:p>
      </dsp:txBody>
      <dsp:txXfrm>
        <a:off x="0" y="2768070"/>
        <a:ext cx="6900512" cy="27680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5C520-6FCB-40CD-808D-F33C9E85BAB5}" type="datetimeFigureOut">
              <a:rPr lang="en-US" smtClean="0"/>
              <a:t>11/28/2023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11D88-E242-4474-A87F-933EA7E3F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98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This links to YouTube</a:t>
            </a:r>
            <a:r>
              <a:rPr lang="en-US" sz="24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11D88-E242-4474-A87F-933EA7E3FCD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358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11D88-E242-4474-A87F-933EA7E3FCD2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519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4F8A46C8-ECF2-4984-B4E4-088DA720ED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cap="all" spc="300" baseline="0">
                <a:latin typeface="+mj-lt"/>
              </a:defRPr>
            </a:lvl1pPr>
          </a:lstStyle>
          <a:p>
            <a:pPr algn="ctr"/>
            <a:r>
              <a:rPr lang="en-US" dirty="0"/>
              <a:t>POWER POINT Subtitle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BF404D1-DCBC-49D1-88A2-D244B6F06B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/>
          <a:lstStyle>
            <a:lvl1pPr algn="ctr">
              <a:defRPr sz="8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ctr"/>
            <a:r>
              <a:rPr lang="en-US" dirty="0"/>
              <a:t>Power Point 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C0FFB03-94EB-439F-A8A8-3FECD83AA46D}"/>
              </a:ext>
            </a:extLst>
          </p:cNvPr>
          <p:cNvCxnSpPr/>
          <p:nvPr userDrawn="1"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CED25A25-C8B6-4B6E-B5D1-DD1F3CA07FFA}"/>
              </a:ext>
            </a:extLst>
          </p:cNvPr>
          <p:cNvSpPr/>
          <p:nvPr userDrawn="1"/>
        </p:nvSpPr>
        <p:spPr>
          <a:xfrm>
            <a:off x="1" y="6319653"/>
            <a:ext cx="12192000" cy="117863"/>
          </a:xfrm>
          <a:prstGeom prst="rect">
            <a:avLst/>
          </a:prstGeom>
          <a:solidFill>
            <a:schemeClr val="accent1"/>
          </a:solidFill>
          <a:ln>
            <a:solidFill>
              <a:srgbClr val="EBAD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718D6B0-DD20-424E-8377-E78A6FF7D890}"/>
              </a:ext>
            </a:extLst>
          </p:cNvPr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155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B6CD4-181E-42C0-8E33-2CDD0235BD24}"/>
              </a:ext>
            </a:extLst>
          </p:cNvPr>
          <p:cNvGrpSpPr/>
          <p:nvPr userDrawn="1"/>
        </p:nvGrpSpPr>
        <p:grpSpPr>
          <a:xfrm>
            <a:off x="1" y="6319653"/>
            <a:ext cx="12192000" cy="538347"/>
            <a:chOff x="1" y="6319653"/>
            <a:chExt cx="12192000" cy="53834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ABAA51B-CA3F-4B0D-9F25-101F0A17D05C}"/>
                </a:ext>
              </a:extLst>
            </p:cNvPr>
            <p:cNvSpPr/>
            <p:nvPr userDrawn="1"/>
          </p:nvSpPr>
          <p:spPr>
            <a:xfrm>
              <a:off x="1" y="6319653"/>
              <a:ext cx="12192000" cy="1178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01B6FE6-B5B4-49A0-81A7-753C96ED272D}"/>
                </a:ext>
              </a:extLst>
            </p:cNvPr>
            <p:cNvSpPr/>
            <p:nvPr userDrawn="1"/>
          </p:nvSpPr>
          <p:spPr>
            <a:xfrm>
              <a:off x="3175" y="6400800"/>
              <a:ext cx="12188825" cy="4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635515-F8E1-4CE7-8FE9-2373601815FD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1097280" y="1919754"/>
            <a:ext cx="10058400" cy="3917950"/>
          </a:xfrm>
          <a:prstGeom prst="rect">
            <a:avLst/>
          </a:prstGeom>
        </p:spPr>
        <p:txBody>
          <a:bodyPr/>
          <a:lstStyle>
            <a:lvl1pPr marL="228600" indent="-228600">
              <a:defRPr>
                <a:solidFill>
                  <a:srgbClr val="404040"/>
                </a:solidFill>
              </a:defRPr>
            </a:lvl1pPr>
            <a:lvl2pPr indent="-228600">
              <a:defRPr>
                <a:solidFill>
                  <a:srgbClr val="404040"/>
                </a:solidFill>
              </a:defRPr>
            </a:lvl2pPr>
            <a:lvl3pPr indent="-228600">
              <a:defRPr sz="1600">
                <a:solidFill>
                  <a:srgbClr val="404040"/>
                </a:solidFill>
              </a:defRPr>
            </a:lvl3pPr>
            <a:lvl4pPr indent="-228600">
              <a:defRPr sz="1400">
                <a:solidFill>
                  <a:srgbClr val="404040"/>
                </a:solidFill>
              </a:defRPr>
            </a:lvl4pPr>
            <a:lvl5pPr indent="-228600">
              <a:defRPr sz="12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3"/>
            <a:endParaRPr lang="en-US" dirty="0"/>
          </a:p>
          <a:p>
            <a:pPr marL="228600" indent="-256032">
              <a:buFont typeface="+mj-lt"/>
              <a:buAutoNum type="arabicPeriod"/>
            </a:pPr>
            <a:r>
              <a:rPr lang="en-US" dirty="0"/>
              <a:t>Click to edit Master text styles</a:t>
            </a:r>
          </a:p>
          <a:p>
            <a:pPr marL="685800" lvl="1" indent="-256032">
              <a:buFont typeface="+mj-lt"/>
              <a:buAutoNum type="arabicPeriod"/>
            </a:pPr>
            <a:r>
              <a:rPr lang="en-US" dirty="0"/>
              <a:t>Second level</a:t>
            </a:r>
          </a:p>
          <a:p>
            <a:pPr marL="1143000" lvl="2" indent="-256032">
              <a:buFont typeface="+mj-lt"/>
              <a:buAutoNum type="arabicPeriod"/>
            </a:pPr>
            <a:r>
              <a:rPr lang="en-US" dirty="0"/>
              <a:t>Third level</a:t>
            </a:r>
          </a:p>
          <a:p>
            <a:pPr marL="1600200" lvl="3" indent="-256032">
              <a:buFont typeface="+mj-lt"/>
              <a:buAutoNum type="arabicPeriod"/>
            </a:pPr>
            <a:r>
              <a:rPr lang="en-US" dirty="0"/>
              <a:t>Fourth level</a:t>
            </a:r>
          </a:p>
          <a:p>
            <a:pPr marL="2057400" lvl="4" indent="-256032">
              <a:buFont typeface="+mj-lt"/>
              <a:buAutoNum type="arabicPeriod"/>
            </a:pPr>
            <a:r>
              <a:rPr lang="en-US" dirty="0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1FA10F0-CDD3-4A2C-B560-6C367C111E57}"/>
              </a:ext>
            </a:extLst>
          </p:cNvPr>
          <p:cNvCxnSpPr/>
          <p:nvPr userDrawn="1"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4">
            <a:extLst>
              <a:ext uri="{FF2B5EF4-FFF2-40B4-BE49-F238E27FC236}">
                <a16:creationId xmlns:a16="http://schemas.microsoft.com/office/drawing/2014/main" id="{883A36F9-4107-44DF-8BE7-83FE557550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anchor="b"/>
          <a:lstStyle>
            <a:lvl1pPr>
              <a:defRPr sz="4800">
                <a:solidFill>
                  <a:srgbClr val="404040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3896953E-0CE3-46B0-BB4F-37731BAD3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EADB2B1-18EC-453C-8031-D4880FBCDB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501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Content w/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DB2B6CD4-181E-42C0-8E33-2CDD0235BD24}"/>
              </a:ext>
            </a:extLst>
          </p:cNvPr>
          <p:cNvGrpSpPr/>
          <p:nvPr userDrawn="1"/>
        </p:nvGrpSpPr>
        <p:grpSpPr>
          <a:xfrm>
            <a:off x="1" y="6319653"/>
            <a:ext cx="12192000" cy="538347"/>
            <a:chOff x="1" y="6319653"/>
            <a:chExt cx="12192000" cy="53834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ABAA51B-CA3F-4B0D-9F25-101F0A17D05C}"/>
                </a:ext>
              </a:extLst>
            </p:cNvPr>
            <p:cNvSpPr/>
            <p:nvPr userDrawn="1"/>
          </p:nvSpPr>
          <p:spPr>
            <a:xfrm>
              <a:off x="1" y="6319653"/>
              <a:ext cx="12192000" cy="1178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01B6FE6-B5B4-49A0-81A7-753C96ED272D}"/>
                </a:ext>
              </a:extLst>
            </p:cNvPr>
            <p:cNvSpPr/>
            <p:nvPr userDrawn="1"/>
          </p:nvSpPr>
          <p:spPr>
            <a:xfrm>
              <a:off x="3175" y="6400800"/>
              <a:ext cx="12188825" cy="457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635515-F8E1-4CE7-8FE9-2373601815FD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1097280" y="1825625"/>
            <a:ext cx="4642039" cy="3917950"/>
          </a:xfrm>
          <a:prstGeom prst="rect">
            <a:avLst/>
          </a:prstGeom>
        </p:spPr>
        <p:txBody>
          <a:bodyPr/>
          <a:lstStyle>
            <a:lvl1pPr marL="228600" indent="-228600">
              <a:defRPr>
                <a:solidFill>
                  <a:srgbClr val="404040"/>
                </a:solidFill>
              </a:defRPr>
            </a:lvl1pPr>
            <a:lvl2pPr>
              <a:defRPr>
                <a:solidFill>
                  <a:srgbClr val="404040"/>
                </a:solidFill>
              </a:defRPr>
            </a:lvl2pPr>
            <a:lvl3pPr>
              <a:defRPr sz="1600">
                <a:solidFill>
                  <a:srgbClr val="404040"/>
                </a:solidFill>
              </a:defRPr>
            </a:lvl3pPr>
            <a:lvl4pPr>
              <a:defRPr sz="1400">
                <a:solidFill>
                  <a:srgbClr val="404040"/>
                </a:solidFill>
              </a:defRPr>
            </a:lvl4pPr>
            <a:lvl5pPr>
              <a:defRPr sz="12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Click to edit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3"/>
            <a:endParaRPr lang="en-US" dirty="0"/>
          </a:p>
          <a:p>
            <a:pPr marL="228600" indent="-256032">
              <a:buFont typeface="+mj-lt"/>
              <a:buAutoNum type="arabicPeriod"/>
            </a:pPr>
            <a:r>
              <a:rPr lang="en-US" dirty="0"/>
              <a:t>Click to edit Master text styles</a:t>
            </a:r>
          </a:p>
          <a:p>
            <a:pPr marL="685800" lvl="1" indent="-256032">
              <a:buFont typeface="+mj-lt"/>
              <a:buAutoNum type="arabicPeriod"/>
            </a:pPr>
            <a:r>
              <a:rPr lang="en-US" dirty="0"/>
              <a:t>Second level</a:t>
            </a:r>
          </a:p>
          <a:p>
            <a:pPr marL="1143000" lvl="2" indent="-256032">
              <a:buFont typeface="+mj-lt"/>
              <a:buAutoNum type="arabicPeriod"/>
            </a:pPr>
            <a:r>
              <a:rPr lang="en-US" dirty="0"/>
              <a:t>Third level</a:t>
            </a:r>
          </a:p>
          <a:p>
            <a:pPr marL="1600200" lvl="3" indent="-256032">
              <a:buFont typeface="+mj-lt"/>
              <a:buAutoNum type="arabicPeriod"/>
            </a:pPr>
            <a:r>
              <a:rPr lang="en-US" dirty="0"/>
              <a:t>Fourth level</a:t>
            </a:r>
          </a:p>
          <a:p>
            <a:pPr marL="2057400" lvl="4" indent="-256032">
              <a:buFont typeface="+mj-lt"/>
              <a:buAutoNum type="arabicPeriod"/>
            </a:pPr>
            <a:r>
              <a:rPr lang="en-US" dirty="0"/>
              <a:t>Fifth level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ECAE745E-8713-4BB9-979D-27872D4D9A7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anchor="b"/>
          <a:lstStyle>
            <a:lvl1pPr>
              <a:defRPr sz="4800">
                <a:solidFill>
                  <a:srgbClr val="404040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1FA10F0-CDD3-4A2C-B560-6C367C111E57}"/>
              </a:ext>
            </a:extLst>
          </p:cNvPr>
          <p:cNvCxnSpPr/>
          <p:nvPr userDrawn="1"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5025D33-67AA-467F-8EB1-3CBCB9879AF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13830" y="1834788"/>
            <a:ext cx="4641850" cy="3908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01E5A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PICTURE PLACEHOLDER - Just drag and drop-</a:t>
            </a:r>
          </a:p>
          <a:p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8F14771-9B6C-4911-952D-76D5821B842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EADB2B1-18EC-453C-8031-D4880FBCDB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72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Bar Content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502000"/>
            <a:ext cx="3200400" cy="1337192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B14930EC-9A68-4932-BAAF-87AAFA3E77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62" y="94717"/>
            <a:ext cx="1562235" cy="662997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6865976D-8CD7-4566-8DDB-E267558F2E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260" y="97148"/>
            <a:ext cx="955965" cy="37891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DA1DFFF-4B1E-4534-8464-3B62C19F9DF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7200" y="2053623"/>
            <a:ext cx="3200400" cy="4731898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3"/>
            <a:endParaRPr lang="en-US" dirty="0"/>
          </a:p>
          <a:p>
            <a:pPr marL="228600" indent="-256032">
              <a:buFont typeface="+mj-lt"/>
              <a:buAutoNum type="arabicPeriod"/>
            </a:pPr>
            <a:r>
              <a:rPr lang="en-US" dirty="0"/>
              <a:t>Click to edit Master text styles</a:t>
            </a:r>
          </a:p>
          <a:p>
            <a:pPr marL="685800" lvl="1" indent="-256032">
              <a:buFont typeface="+mj-lt"/>
              <a:buAutoNum type="arabicPeriod"/>
            </a:pPr>
            <a:r>
              <a:rPr lang="en-US" dirty="0"/>
              <a:t>Second level</a:t>
            </a:r>
          </a:p>
          <a:p>
            <a:pPr marL="1143000" lvl="2" indent="-256032">
              <a:buFont typeface="+mj-lt"/>
              <a:buAutoNum type="arabicPeriod"/>
            </a:pPr>
            <a:r>
              <a:rPr lang="en-US" dirty="0"/>
              <a:t>Third level</a:t>
            </a:r>
          </a:p>
          <a:p>
            <a:pPr marL="1600200" lvl="3" indent="-256032">
              <a:buFont typeface="+mj-lt"/>
              <a:buAutoNum type="arabicPeriod"/>
            </a:pPr>
            <a:r>
              <a:rPr lang="en-US" dirty="0"/>
              <a:t>Fourth level</a:t>
            </a:r>
          </a:p>
          <a:p>
            <a:pPr marL="2057400" lvl="4" indent="-256032">
              <a:buFont typeface="+mj-lt"/>
              <a:buAutoNum type="arabicPeriod"/>
            </a:pPr>
            <a:r>
              <a:rPr lang="en-US" dirty="0"/>
              <a:t>Fifth level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A5DB4A8-4F71-49F6-91F9-06AADFF070A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30739" y="757715"/>
            <a:ext cx="7104062" cy="252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PICTURE PLACEHOLDER - Just drag and drop-</a:t>
            </a:r>
          </a:p>
        </p:txBody>
      </p:sp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700F80E3-1CB3-4C19-BC8E-347315AA327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30739" y="3559878"/>
            <a:ext cx="7104062" cy="252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01E5A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PICTURE PLACEHOLDER - Just drag and drop-</a:t>
            </a:r>
          </a:p>
          <a:p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A545ACA7-788C-4739-97A4-06FEAEF2C8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4EADB2B1-18EC-453C-8031-D4880FBCDB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057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514F773-7188-4DBB-A2F8-7CAAF0946E2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6162" y="92666"/>
            <a:ext cx="1562235" cy="575659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81619364-DF0E-4F2C-A825-440E1FD0CEC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260" y="97148"/>
            <a:ext cx="955965" cy="37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95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52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01E5A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01E5A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01E5A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01E5A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01E5A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sv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hcqis.slack.com/archives/CLUBRR0PM" TargetMode="External"/><Relationship Id="rId2" Type="http://schemas.openxmlformats.org/officeDocument/2006/relationships/hyperlink" Target="https://slack.com/help/articles/360041352714-Create-more-advanced-workflows-using-webhooks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hcqis.slack.com/archives/CLUBRR0PM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image" Target="../media/image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1.xml"/><Relationship Id="rId5" Type="http://schemas.openxmlformats.org/officeDocument/2006/relationships/slide" Target="slide61.xml"/><Relationship Id="rId4" Type="http://schemas.openxmlformats.org/officeDocument/2006/relationships/slide" Target="slide3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Sa8yn5ypl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s://slack.com/slack-tips/workflow-builder-examples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https://api.slack.com/workflows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slack.com/help/articles/360053571474-Add-steps-to-a-workflow#steps-from-app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3B568A-1718-442C-AFF8-D7C1E36C6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Slack Workflows</a:t>
            </a:r>
          </a:p>
        </p:txBody>
      </p:sp>
    </p:spTree>
    <p:extLst>
      <p:ext uri="{BB962C8B-B14F-4D97-AF65-F5344CB8AC3E}">
        <p14:creationId xmlns:p14="http://schemas.microsoft.com/office/powerpoint/2010/main" val="1353817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1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86C03E0-1452-4940-BB21-31EDC8109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3788"/>
            <a:ext cx="10506455" cy="2967208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228600">
              <a:buClr>
                <a:srgbClr val="EBAD24"/>
              </a:buClr>
            </a:pPr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Building Workflows</a:t>
            </a:r>
          </a:p>
        </p:txBody>
      </p:sp>
      <p:sp>
        <p:nvSpPr>
          <p:cNvPr id="15" name="Rectangle 13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5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ECEC3-AECB-4A03-BF19-8C6F338A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501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8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Workflow Building Steps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8130" y="1027579"/>
            <a:ext cx="6224334" cy="6172835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571500" indent="-342900">
              <a:buClr>
                <a:srgbClr val="EBAD2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Decide how your workflow will start – its </a:t>
            </a:r>
            <a:r>
              <a:rPr lang="en-US" sz="1800" b="1" dirty="0">
                <a:solidFill>
                  <a:schemeClr val="tx1"/>
                </a:solidFill>
              </a:rPr>
              <a:t>trigger.</a:t>
            </a:r>
            <a:endParaRPr lang="en-US" sz="1800" dirty="0">
              <a:solidFill>
                <a:schemeClr val="tx1"/>
              </a:solidFill>
            </a:endParaRPr>
          </a:p>
          <a:p>
            <a:pPr marL="571500" indent="-342900">
              <a:buClr>
                <a:srgbClr val="EBAD2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Create your workflow </a:t>
            </a:r>
            <a:r>
              <a:rPr lang="en-US" sz="1800" b="1" dirty="0">
                <a:solidFill>
                  <a:schemeClr val="tx1"/>
                </a:solidFill>
              </a:rPr>
              <a:t>steps</a:t>
            </a:r>
            <a:r>
              <a:rPr lang="en-US" sz="1800" dirty="0">
                <a:solidFill>
                  <a:schemeClr val="tx1"/>
                </a:solidFill>
              </a:rPr>
              <a:t>.  (actions your workflow can take)</a:t>
            </a:r>
          </a:p>
          <a:p>
            <a:pPr lvl="2">
              <a:buClr>
                <a:srgbClr val="EBAD24"/>
              </a:buClr>
            </a:pPr>
            <a:r>
              <a:rPr lang="en-US" sz="1800" dirty="0">
                <a:solidFill>
                  <a:schemeClr val="tx1"/>
                </a:solidFill>
              </a:rPr>
              <a:t>Create and deliver forms</a:t>
            </a:r>
          </a:p>
          <a:p>
            <a:pPr lvl="2">
              <a:buClr>
                <a:srgbClr val="EBAD24"/>
              </a:buClr>
            </a:pPr>
            <a:r>
              <a:rPr lang="en-US" sz="1800" dirty="0">
                <a:solidFill>
                  <a:schemeClr val="tx1"/>
                </a:solidFill>
              </a:rPr>
              <a:t>Create and deliver messages</a:t>
            </a:r>
          </a:p>
          <a:p>
            <a:pPr marL="571500" indent="-342900">
              <a:buClr>
                <a:srgbClr val="EBAD2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Customize steps with </a:t>
            </a:r>
            <a:r>
              <a:rPr lang="en-US" sz="1800" b="1" dirty="0">
                <a:solidFill>
                  <a:schemeClr val="tx1"/>
                </a:solidFill>
              </a:rPr>
              <a:t>buttons</a:t>
            </a:r>
            <a:r>
              <a:rPr lang="en-US" sz="1800" dirty="0">
                <a:solidFill>
                  <a:schemeClr val="tx1"/>
                </a:solidFill>
              </a:rPr>
              <a:t> and </a:t>
            </a:r>
            <a:r>
              <a:rPr lang="en-US" sz="1800" b="1" dirty="0">
                <a:solidFill>
                  <a:schemeClr val="tx1"/>
                </a:solidFill>
              </a:rPr>
              <a:t>variables</a:t>
            </a:r>
            <a:r>
              <a:rPr lang="en-US" sz="1800" dirty="0">
                <a:solidFill>
                  <a:schemeClr val="tx1"/>
                </a:solidFill>
              </a:rPr>
              <a:t>. </a:t>
            </a:r>
          </a:p>
          <a:p>
            <a:pPr marL="571500" indent="-342900">
              <a:buClr>
                <a:srgbClr val="EBAD2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Choose your </a:t>
            </a:r>
            <a:r>
              <a:rPr lang="en-US" sz="1800" b="1" dirty="0">
                <a:solidFill>
                  <a:schemeClr val="tx1"/>
                </a:solidFill>
              </a:rPr>
              <a:t>channel</a:t>
            </a:r>
            <a:r>
              <a:rPr lang="en-US" sz="1800" dirty="0">
                <a:solidFill>
                  <a:schemeClr val="tx1"/>
                </a:solidFill>
              </a:rPr>
              <a:t> where the workflow will be available.</a:t>
            </a:r>
          </a:p>
          <a:p>
            <a:pPr lvl="2">
              <a:buClr>
                <a:srgbClr val="EBAD24"/>
              </a:buClr>
            </a:pPr>
            <a:r>
              <a:rPr lang="en-US" sz="1800" dirty="0">
                <a:solidFill>
                  <a:schemeClr val="tx1"/>
                </a:solidFill>
              </a:rPr>
              <a:t>You will be prompted to customize, depending on the trigger.</a:t>
            </a:r>
          </a:p>
          <a:p>
            <a:pPr lvl="2">
              <a:buClr>
                <a:srgbClr val="EBAD24"/>
              </a:buClr>
            </a:pPr>
            <a:r>
              <a:rPr lang="en-US" sz="1800" dirty="0">
                <a:solidFill>
                  <a:schemeClr val="tx1"/>
                </a:solidFill>
              </a:rPr>
              <a:t>Workflows are channel-specific and can only be used in the channel you choose.</a:t>
            </a:r>
          </a:p>
          <a:p>
            <a:pPr lvl="2">
              <a:buClr>
                <a:srgbClr val="EBAD24"/>
              </a:buClr>
            </a:pPr>
            <a:r>
              <a:rPr lang="en-US" sz="1800" dirty="0">
                <a:solidFill>
                  <a:schemeClr val="tx1"/>
                </a:solidFill>
              </a:rPr>
              <a:t>Cannot construct one workflow to run in multiple channels.</a:t>
            </a:r>
          </a:p>
          <a:p>
            <a:pPr marL="571500" indent="-342900">
              <a:buClr>
                <a:srgbClr val="EBAD2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Add a custom workflow </a:t>
            </a:r>
            <a:r>
              <a:rPr lang="en-US" sz="1800" b="1" dirty="0">
                <a:solidFill>
                  <a:schemeClr val="tx1"/>
                </a:solidFill>
              </a:rPr>
              <a:t>icon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marL="571500" indent="-342900">
              <a:buClr>
                <a:srgbClr val="EBAD2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Add </a:t>
            </a:r>
            <a:r>
              <a:rPr lang="en-US" sz="1800" b="1" dirty="0">
                <a:solidFill>
                  <a:schemeClr val="tx1"/>
                </a:solidFill>
              </a:rPr>
              <a:t>collaborators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marL="571500" indent="-342900">
              <a:buClr>
                <a:srgbClr val="EBAD2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Pick a </a:t>
            </a:r>
            <a:r>
              <a:rPr lang="en-US" sz="1800" b="1" dirty="0">
                <a:solidFill>
                  <a:schemeClr val="tx1"/>
                </a:solidFill>
              </a:rPr>
              <a:t>name</a:t>
            </a:r>
            <a:r>
              <a:rPr lang="en-US" sz="1800" dirty="0">
                <a:solidFill>
                  <a:schemeClr val="tx1"/>
                </a:solidFill>
              </a:rPr>
              <a:t> for your workflow. (e.g., “Welcome to the team!”;  “Meeting time”; “Agenda”)  </a:t>
            </a:r>
            <a:endParaRPr lang="en-US" sz="180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571500" indent="-342900">
              <a:buClr>
                <a:srgbClr val="EBAD24"/>
              </a:buClr>
              <a:buFont typeface="+mj-lt"/>
              <a:buAutoNum type="arabicPeriod"/>
            </a:pPr>
            <a:r>
              <a:rPr lang="en-US" sz="1800" b="1" dirty="0">
                <a:solidFill>
                  <a:schemeClr val="tx1"/>
                </a:solidFill>
              </a:rPr>
              <a:t>Publish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marL="571500" indent="-342900">
              <a:buClr>
                <a:srgbClr val="EBAD24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Test your workflow and make any necessary edits.</a:t>
            </a:r>
          </a:p>
          <a:p>
            <a:pPr marL="571500" indent="-342900">
              <a:buClr>
                <a:srgbClr val="EBAD24"/>
              </a:buClr>
              <a:buFont typeface="+mj-lt"/>
              <a:buAutoNum type="arabicPeriod"/>
            </a:pPr>
            <a:endParaRPr lang="en-US" sz="1800" dirty="0">
              <a:solidFill>
                <a:schemeClr val="tx1"/>
              </a:solidFill>
            </a:endParaRPr>
          </a:p>
          <a:p>
            <a:pPr marL="0"/>
            <a:endParaRPr lang="en-US" sz="1500" dirty="0">
              <a:solidFill>
                <a:schemeClr val="tx1"/>
              </a:solidFill>
            </a:endParaRPr>
          </a:p>
          <a:p>
            <a:pPr marL="0"/>
            <a:endParaRPr lang="en-US" sz="150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0"/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52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>
                <a:solidFill>
                  <a:schemeClr val="tx1"/>
                </a:solidFill>
              </a:rPr>
              <a:t>Beginnin</a:t>
            </a:r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 a Workflow</a:t>
            </a:r>
            <a:endParaRPr lang="en-US" sz="2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Open Workflow Builder:</a:t>
            </a:r>
          </a:p>
          <a:p>
            <a:pPr marL="6858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chemeClr val="tx1"/>
                </a:solidFill>
                <a:effectLst/>
              </a:rPr>
              <a:t>From your desktop, click the </a:t>
            </a:r>
            <a:r>
              <a:rPr lang="en-US" b="1" i="0" dirty="0">
                <a:solidFill>
                  <a:schemeClr val="tx1"/>
                </a:solidFill>
                <a:effectLst/>
              </a:rPr>
              <a:t>CCSQ workspace name </a:t>
            </a:r>
            <a:r>
              <a:rPr lang="en-US" b="0" i="0" dirty="0">
                <a:solidFill>
                  <a:schemeClr val="tx1"/>
                </a:solidFill>
                <a:effectLst/>
              </a:rPr>
              <a:t>in the top left.</a:t>
            </a:r>
          </a:p>
          <a:p>
            <a:pPr marL="6858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chemeClr val="tx1"/>
                </a:solidFill>
                <a:effectLst/>
              </a:rPr>
              <a:t>Select </a:t>
            </a:r>
            <a:r>
              <a:rPr lang="en-US" b="1" i="0" dirty="0">
                <a:solidFill>
                  <a:schemeClr val="tx1"/>
                </a:solidFill>
                <a:effectLst/>
              </a:rPr>
              <a:t>Tools</a:t>
            </a:r>
            <a:r>
              <a:rPr lang="en-US" b="0" i="0" dirty="0">
                <a:solidFill>
                  <a:schemeClr val="tx1"/>
                </a:solidFill>
                <a:effectLst/>
              </a:rPr>
              <a:t> from the menu.</a:t>
            </a:r>
          </a:p>
          <a:p>
            <a:pPr marL="6858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chemeClr val="tx1"/>
                </a:solidFill>
                <a:effectLst/>
              </a:rPr>
              <a:t>Select </a:t>
            </a:r>
            <a:r>
              <a:rPr lang="en-US" b="1" i="0" dirty="0">
                <a:solidFill>
                  <a:schemeClr val="tx1"/>
                </a:solidFill>
                <a:effectLst/>
              </a:rPr>
              <a:t>Workflow Builder</a:t>
            </a:r>
            <a:r>
              <a:rPr lang="en-US" b="0" i="0" dirty="0">
                <a:solidFill>
                  <a:schemeClr val="tx1"/>
                </a:solidFill>
                <a:effectLst/>
              </a:rPr>
              <a:t>, which will open in a new window.</a:t>
            </a:r>
          </a:p>
          <a:p>
            <a:pPr marL="0"/>
            <a:endParaRPr lang="en-US" dirty="0">
              <a:solidFill>
                <a:schemeClr val="tx1"/>
              </a:solidFill>
            </a:endParaRPr>
          </a:p>
          <a:p>
            <a:pPr marL="0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6998D62-6E97-4D21-9F74-B5F541728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686" y="640080"/>
            <a:ext cx="6392940" cy="557784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856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Selecting a Workflow Trigger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Choose your trigger:</a:t>
            </a:r>
          </a:p>
          <a:p>
            <a:pPr marL="571500" lvl="1" indent="-342900">
              <a:buClr>
                <a:srgbClr val="EBAD24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Fr</a:t>
            </a:r>
            <a:r>
              <a:rPr lang="en-US" sz="2000" dirty="0"/>
              <a:t>om Workflow Builder, click </a:t>
            </a:r>
            <a:r>
              <a:rPr lang="en-US" sz="2000" b="1" dirty="0"/>
              <a:t>Create</a:t>
            </a:r>
            <a:r>
              <a:rPr lang="en-US" sz="2000" dirty="0"/>
              <a:t> in the top right. </a:t>
            </a:r>
          </a:p>
          <a:p>
            <a:pPr marL="571500" lvl="1" indent="-342900">
              <a:buClr>
                <a:srgbClr val="EBAD24"/>
              </a:buClr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Select </a:t>
            </a:r>
            <a:r>
              <a:rPr lang="en-US" sz="2000" b="1" dirty="0">
                <a:solidFill>
                  <a:schemeClr val="tx1"/>
                </a:solidFill>
              </a:rPr>
              <a:t>W</a:t>
            </a:r>
            <a:r>
              <a:rPr lang="en-US" sz="2000" b="1" i="0" dirty="0">
                <a:solidFill>
                  <a:schemeClr val="tx1"/>
                </a:solidFill>
                <a:effectLst/>
              </a:rPr>
              <a:t>orkflow Builder</a:t>
            </a:r>
            <a:r>
              <a:rPr lang="en-US" sz="2000" b="0" i="0" dirty="0">
                <a:solidFill>
                  <a:schemeClr val="tx1"/>
                </a:solidFill>
                <a:effectLst/>
              </a:rPr>
              <a:t>, which will open in a new window and </a:t>
            </a:r>
            <a:r>
              <a:rPr lang="en-US" sz="2000" b="1" i="0" dirty="0">
                <a:solidFill>
                  <a:schemeClr val="tx1"/>
                </a:solidFill>
                <a:effectLst/>
              </a:rPr>
              <a:t>select</a:t>
            </a:r>
            <a:r>
              <a:rPr lang="en-US" sz="2000" b="0" i="0" dirty="0">
                <a:solidFill>
                  <a:schemeClr val="tx1"/>
                </a:solidFill>
                <a:effectLst/>
              </a:rPr>
              <a:t> your trigger.  </a:t>
            </a:r>
            <a:endParaRPr lang="en-US" sz="2000" dirty="0"/>
          </a:p>
          <a:p>
            <a:pPr marL="0"/>
            <a:endParaRPr lang="en-US" dirty="0">
              <a:solidFill>
                <a:schemeClr val="tx1"/>
              </a:solidFill>
            </a:endParaRPr>
          </a:p>
          <a:p>
            <a:pPr mar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8" name="Content Placeholder 5" descr="Introducing new and improved workflows">
            <a:extLst>
              <a:ext uri="{FF2B5EF4-FFF2-40B4-BE49-F238E27FC236}">
                <a16:creationId xmlns:a16="http://schemas.microsoft.com/office/drawing/2014/main" id="{55F3008A-6AA2-42E7-8301-38BEFCB79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64" b="18464"/>
          <a:stretch/>
        </p:blipFill>
        <p:spPr>
          <a:xfrm>
            <a:off x="6262169" y="404984"/>
            <a:ext cx="4521109" cy="195360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6" name="Graphic 5" descr="Badge 1 with solid fill">
            <a:extLst>
              <a:ext uri="{FF2B5EF4-FFF2-40B4-BE49-F238E27FC236}">
                <a16:creationId xmlns:a16="http://schemas.microsoft.com/office/drawing/2014/main" id="{21487164-F0E4-4603-A1D1-F720CA8A47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69636" y="254454"/>
            <a:ext cx="385066" cy="385066"/>
          </a:xfrm>
          <a:prstGeom prst="rect">
            <a:avLst/>
          </a:prstGeom>
        </p:spPr>
      </p:pic>
      <p:pic>
        <p:nvPicPr>
          <p:cNvPr id="5" name="Picture 4" descr="Ways to start &#10;Start from scratch command">
            <a:extLst>
              <a:ext uri="{FF2B5EF4-FFF2-40B4-BE49-F238E27FC236}">
                <a16:creationId xmlns:a16="http://schemas.microsoft.com/office/drawing/2014/main" id="{16FFF454-F0A0-20C4-F1D4-F34BD28564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04334" y="2656052"/>
            <a:ext cx="5212532" cy="356625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5" name="Graphic 24" descr="Badge with solid fill">
            <a:extLst>
              <a:ext uri="{FF2B5EF4-FFF2-40B4-BE49-F238E27FC236}">
                <a16:creationId xmlns:a16="http://schemas.microsoft.com/office/drawing/2014/main" id="{1AD20F82-76D3-4D58-AD63-EEEF20A9EE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811801" y="2550580"/>
            <a:ext cx="385066" cy="3850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DBDE0C-5116-AA80-132B-1A9B6C557CA7}"/>
              </a:ext>
            </a:extLst>
          </p:cNvPr>
          <p:cNvSpPr txBox="1"/>
          <p:nvPr/>
        </p:nvSpPr>
        <p:spPr>
          <a:xfrm>
            <a:off x="7924501" y="6205676"/>
            <a:ext cx="185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0" dirty="0">
                <a:solidFill>
                  <a:schemeClr val="tx1"/>
                </a:solidFill>
                <a:effectLst/>
              </a:rPr>
              <a:t>Workflow Builder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268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46CB2B-04FC-3753-109C-B2B70FF53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266CAF-3ABB-F940-2A24-97CC48C04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81812D3-BEE9-A76F-0E74-C8ECB74656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62871" y="1919288"/>
            <a:ext cx="5726584" cy="391795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559E14-8583-40C1-BDEA-22B178F2CAB8}"/>
              </a:ext>
            </a:extLst>
          </p:cNvPr>
          <p:cNvSpPr txBox="1"/>
          <p:nvPr/>
        </p:nvSpPr>
        <p:spPr>
          <a:xfrm>
            <a:off x="1549724" y="3202165"/>
            <a:ext cx="191256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dirty="0">
                <a:solidFill>
                  <a:schemeClr val="tx1"/>
                </a:solidFill>
                <a:effectLst/>
              </a:rPr>
              <a:t>Templates are available in addition to starting from scratch</a:t>
            </a:r>
            <a:endParaRPr lang="en-US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83DDF4B2-8C8B-A649-7A5E-F5253BD9E51E}"/>
              </a:ext>
            </a:extLst>
          </p:cNvPr>
          <p:cNvSpPr/>
          <p:nvPr/>
        </p:nvSpPr>
        <p:spPr>
          <a:xfrm>
            <a:off x="2911876" y="3329126"/>
            <a:ext cx="550415" cy="1233996"/>
          </a:xfrm>
          <a:prstGeom prst="leftBrace">
            <a:avLst/>
          </a:prstGeom>
          <a:ln>
            <a:solidFill>
              <a:srgbClr val="E01E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5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D2A609-A80B-4A45-A800-19EA0E88E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19754"/>
            <a:ext cx="11094720" cy="3917950"/>
          </a:xfrm>
        </p:spPr>
        <p:txBody>
          <a:bodyPr/>
          <a:lstStyle/>
          <a:p>
            <a:pPr>
              <a:buClr>
                <a:srgbClr val="EBAD24"/>
              </a:buClr>
            </a:pPr>
            <a:r>
              <a:rPr lang="en-US" dirty="0"/>
              <a:t>For on-demand workflows</a:t>
            </a:r>
          </a:p>
          <a:p>
            <a:pPr>
              <a:buClr>
                <a:srgbClr val="EBAD24"/>
              </a:buClr>
            </a:pPr>
            <a:r>
              <a:rPr lang="en-US" dirty="0"/>
              <a:t>Once workflow link is created: </a:t>
            </a:r>
          </a:p>
          <a:p>
            <a:pPr lvl="1">
              <a:buClr>
                <a:srgbClr val="EBAD24"/>
              </a:buClr>
            </a:pPr>
            <a:r>
              <a:rPr lang="en-US" dirty="0"/>
              <a:t>Post link in channel or a canvas</a:t>
            </a:r>
          </a:p>
          <a:p>
            <a:pPr lvl="1">
              <a:buClr>
                <a:srgbClr val="EBAD24"/>
              </a:buClr>
            </a:pPr>
            <a:r>
              <a:rPr lang="en-US" dirty="0"/>
              <a:t>Or use slash commands /[workflow name]</a:t>
            </a:r>
          </a:p>
          <a:p>
            <a:pPr lvl="2">
              <a:buClr>
                <a:srgbClr val="EBAD24"/>
              </a:buClr>
            </a:pPr>
            <a:r>
              <a:rPr lang="en-US" dirty="0"/>
              <a:t>Will post message in channel allowing anyone to run in the channel</a:t>
            </a:r>
          </a:p>
          <a:p>
            <a:pPr lvl="2">
              <a:buClr>
                <a:srgbClr val="EBAD24"/>
              </a:buClr>
            </a:pPr>
            <a:r>
              <a:rPr lang="en-US" dirty="0"/>
              <a:t>Press  “Start Workflow”</a:t>
            </a:r>
          </a:p>
          <a:p>
            <a:pPr>
              <a:buClr>
                <a:srgbClr val="EBAD24"/>
              </a:buClr>
            </a:pPr>
            <a:r>
              <a:rPr lang="en-US" dirty="0"/>
              <a:t>Can run multiple times.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B1BFB0-7154-48D7-B6AC-42361F233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Trigger -   From a Link in Slack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261A59-F269-47C2-9FFF-5931379C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9BEFCF9-7C1B-4F0F-BCCC-740F3E614F7F}"/>
              </a:ext>
            </a:extLst>
          </p:cNvPr>
          <p:cNvSpPr txBox="1"/>
          <p:nvPr/>
        </p:nvSpPr>
        <p:spPr>
          <a:xfrm>
            <a:off x="1361872" y="6369972"/>
            <a:ext cx="953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B1380"/>
                </a:solidFill>
              </a:rPr>
              <a:t>**Note:  </a:t>
            </a:r>
            <a:r>
              <a:rPr lang="en-US" dirty="0"/>
              <a:t>Your workflow determines how each trigger will start in the specific channel you’ve chosen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93071F-22AF-84A8-DC76-AF2718FF4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260" y="1012734"/>
            <a:ext cx="424217" cy="55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892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D2A609-A80B-4A45-A800-19EA0E88E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712" y="1901215"/>
            <a:ext cx="11094720" cy="3917950"/>
          </a:xfrm>
        </p:spPr>
        <p:txBody>
          <a:bodyPr/>
          <a:lstStyle/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1" dirty="0"/>
              <a:t>More Folder</a:t>
            </a:r>
          </a:p>
          <a:p>
            <a:pPr lvl="1">
              <a:buClr>
                <a:srgbClr val="EBAD24"/>
              </a:buClr>
            </a:pPr>
            <a:r>
              <a:rPr lang="en-US" dirty="0">
                <a:solidFill>
                  <a:srgbClr val="454245"/>
                </a:solidFill>
              </a:rPr>
              <a:t>Your workflow starts when someone selects </a:t>
            </a:r>
            <a:r>
              <a:rPr lang="en-US" b="1" dirty="0">
                <a:solidFill>
                  <a:srgbClr val="454245"/>
                </a:solidFill>
              </a:rPr>
              <a:t>Automations</a:t>
            </a:r>
            <a:r>
              <a:rPr lang="en-US" dirty="0">
                <a:solidFill>
                  <a:srgbClr val="454245"/>
                </a:solidFill>
              </a:rPr>
              <a:t> from the </a:t>
            </a:r>
            <a:r>
              <a:rPr lang="en-US" b="1" dirty="0">
                <a:solidFill>
                  <a:srgbClr val="454245"/>
                </a:solidFill>
              </a:rPr>
              <a:t>More… </a:t>
            </a:r>
            <a:r>
              <a:rPr lang="en-US" dirty="0">
                <a:solidFill>
                  <a:srgbClr val="454245"/>
                </a:solidFill>
              </a:rPr>
              <a:t>folder’s</a:t>
            </a:r>
            <a:r>
              <a:rPr lang="en-US" b="1" dirty="0">
                <a:solidFill>
                  <a:srgbClr val="454245"/>
                </a:solidFill>
              </a:rPr>
              <a:t> </a:t>
            </a:r>
            <a:r>
              <a:rPr lang="en-US" dirty="0">
                <a:solidFill>
                  <a:srgbClr val="454245"/>
                </a:solidFill>
              </a:rPr>
              <a:t>dropdown</a:t>
            </a:r>
            <a:r>
              <a:rPr lang="en-US" b="1" dirty="0">
                <a:solidFill>
                  <a:srgbClr val="454245"/>
                </a:solidFill>
              </a:rPr>
              <a:t> </a:t>
            </a:r>
            <a:r>
              <a:rPr lang="en-US" dirty="0">
                <a:solidFill>
                  <a:srgbClr val="454245"/>
                </a:solidFill>
              </a:rPr>
              <a:t>menu.</a:t>
            </a:r>
          </a:p>
          <a:p>
            <a:pPr lvl="1">
              <a:buClr>
                <a:srgbClr val="EBAD24"/>
              </a:buClr>
            </a:pPr>
            <a:r>
              <a:rPr lang="en-US" dirty="0">
                <a:solidFill>
                  <a:srgbClr val="454245"/>
                </a:solidFill>
              </a:rPr>
              <a:t>These workflows are easily accessible by members of a channel and can be used anytime. 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1" dirty="0">
                <a:solidFill>
                  <a:srgbClr val="454245"/>
                </a:solidFill>
                <a:latin typeface="Slack-Circular-Pro"/>
              </a:rPr>
              <a:t>Emoji Reaction</a:t>
            </a:r>
            <a:endParaRPr lang="en-US" b="1" i="0" dirty="0">
              <a:solidFill>
                <a:srgbClr val="454245"/>
              </a:solidFill>
              <a:effectLst/>
              <a:latin typeface="Slack-Circular-Pro"/>
            </a:endParaRPr>
          </a:p>
          <a:p>
            <a:pPr lvl="1">
              <a:buClr>
                <a:srgbClr val="EBAD24"/>
              </a:buClr>
            </a:pPr>
            <a:r>
              <a:rPr lang="en-US" b="0" i="0" dirty="0">
                <a:solidFill>
                  <a:srgbClr val="454245"/>
                </a:solidFill>
                <a:effectLst/>
              </a:rPr>
              <a:t>Your workflow starts automatically when someone in the channel adds a certain </a:t>
            </a:r>
            <a:r>
              <a:rPr lang="en-US" b="0" i="0" dirty="0">
                <a:solidFill>
                  <a:schemeClr val="tx1"/>
                </a:solidFill>
                <a:effectLst/>
              </a:rPr>
              <a:t>emoji reaction </a:t>
            </a:r>
            <a:r>
              <a:rPr lang="en-US" b="0" i="0" dirty="0">
                <a:solidFill>
                  <a:srgbClr val="454245"/>
                </a:solidFill>
                <a:effectLst/>
              </a:rPr>
              <a:t>to a message.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1" dirty="0">
                <a:solidFill>
                  <a:srgbClr val="454245"/>
                </a:solidFill>
                <a:latin typeface="Slack-Circular-Pro"/>
              </a:rPr>
              <a:t>New Channel Member   </a:t>
            </a:r>
          </a:p>
          <a:p>
            <a:pPr lvl="1">
              <a:buClr>
                <a:srgbClr val="EBAD24"/>
              </a:buClr>
            </a:pPr>
            <a:r>
              <a:rPr lang="en-US" b="0" i="0" dirty="0">
                <a:solidFill>
                  <a:srgbClr val="454245"/>
                </a:solidFill>
                <a:effectLst/>
              </a:rPr>
              <a:t>Your workflow starts automatically when someone joins the channel.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1" dirty="0"/>
              <a:t>Scheduled Date &amp; Time</a:t>
            </a:r>
          </a:p>
          <a:p>
            <a:pPr lvl="1">
              <a:buClr>
                <a:srgbClr val="EBAD24"/>
              </a:buClr>
            </a:pPr>
            <a:r>
              <a:rPr lang="en-US" dirty="0"/>
              <a:t>Your workflow starts automatically at a set date and time.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1" dirty="0"/>
              <a:t>Webhook </a:t>
            </a:r>
            <a:r>
              <a:rPr lang="en-US" dirty="0"/>
              <a:t> </a:t>
            </a:r>
          </a:p>
          <a:p>
            <a:pPr lvl="1">
              <a:buClr>
                <a:srgbClr val="EBAD24"/>
              </a:buClr>
            </a:pPr>
            <a:r>
              <a:rPr lang="en-US" dirty="0"/>
              <a:t>Workflow starts automatically when a custom webhook sends a web request to Slack from another app or service.</a:t>
            </a:r>
          </a:p>
          <a:p>
            <a:pPr lvl="1">
              <a:buClr>
                <a:srgbClr val="EBAD24"/>
              </a:buClr>
            </a:pPr>
            <a:r>
              <a:rPr lang="en-US" dirty="0"/>
              <a:t> Creating workflows with webhooks requires more technical expertise.</a:t>
            </a:r>
          </a:p>
        </p:txBody>
      </p:sp>
      <p:pic>
        <p:nvPicPr>
          <p:cNvPr id="13" name="Picture 12" descr="person icon">
            <a:extLst>
              <a:ext uri="{FF2B5EF4-FFF2-40B4-BE49-F238E27FC236}">
                <a16:creationId xmlns:a16="http://schemas.microsoft.com/office/drawing/2014/main" id="{A0C243A4-7EA1-45AA-95D6-DA7AD81F75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3350" t="83096" r="-1132" b="-2766"/>
          <a:stretch/>
        </p:blipFill>
        <p:spPr>
          <a:xfrm>
            <a:off x="4039427" y="3394122"/>
            <a:ext cx="482345" cy="70284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8B1BFB0-7154-48D7-B6AC-42361F233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Triggers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261A59-F269-47C2-9FFF-5931379C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7" name="Group 16" descr="Toolbar showing emoji icon">
            <a:extLst>
              <a:ext uri="{FF2B5EF4-FFF2-40B4-BE49-F238E27FC236}">
                <a16:creationId xmlns:a16="http://schemas.microsoft.com/office/drawing/2014/main" id="{F000FC85-91B2-4008-933F-94FBFFEEB914}"/>
              </a:ext>
            </a:extLst>
          </p:cNvPr>
          <p:cNvGrpSpPr/>
          <p:nvPr/>
        </p:nvGrpSpPr>
        <p:grpSpPr>
          <a:xfrm>
            <a:off x="3349301" y="2872036"/>
            <a:ext cx="2187130" cy="377058"/>
            <a:chOff x="3133899" y="3359900"/>
            <a:chExt cx="2187130" cy="37705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90CE304-068D-435B-98C2-061A4513FC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8070"/>
            <a:stretch/>
          </p:blipFill>
          <p:spPr>
            <a:xfrm>
              <a:off x="3133899" y="3444348"/>
              <a:ext cx="2187130" cy="29261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2E1A028-08DD-4771-BAD4-0962255E1C98}"/>
                </a:ext>
              </a:extLst>
            </p:cNvPr>
            <p:cNvSpPr/>
            <p:nvPr/>
          </p:nvSpPr>
          <p:spPr>
            <a:xfrm>
              <a:off x="4298800" y="3359900"/>
              <a:ext cx="373749" cy="377058"/>
            </a:xfrm>
            <a:prstGeom prst="roundRect">
              <a:avLst/>
            </a:prstGeom>
            <a:noFill/>
            <a:ln w="28575">
              <a:solidFill>
                <a:srgbClr val="E01E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 descr="toolbar showing clock for date and time scheduling">
            <a:extLst>
              <a:ext uri="{FF2B5EF4-FFF2-40B4-BE49-F238E27FC236}">
                <a16:creationId xmlns:a16="http://schemas.microsoft.com/office/drawing/2014/main" id="{8047CB79-E770-4C9C-BE4F-1817A0D842EE}"/>
              </a:ext>
            </a:extLst>
          </p:cNvPr>
          <p:cNvGrpSpPr/>
          <p:nvPr/>
        </p:nvGrpSpPr>
        <p:grpSpPr>
          <a:xfrm>
            <a:off x="4207213" y="4345532"/>
            <a:ext cx="1371719" cy="467774"/>
            <a:chOff x="3925051" y="4319557"/>
            <a:chExt cx="1371719" cy="46777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74B1F8B-91C1-4001-A417-9243EFD5B1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8157"/>
            <a:stretch/>
          </p:blipFill>
          <p:spPr>
            <a:xfrm>
              <a:off x="3925051" y="4319557"/>
              <a:ext cx="1371719" cy="467774"/>
            </a:xfrm>
            <a:prstGeom prst="rect">
              <a:avLst/>
            </a:prstGeom>
          </p:spPr>
        </p:pic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8F6991A5-E2B7-4293-882E-8138688DBC55}"/>
                </a:ext>
              </a:extLst>
            </p:cNvPr>
            <p:cNvSpPr/>
            <p:nvPr/>
          </p:nvSpPr>
          <p:spPr>
            <a:xfrm>
              <a:off x="4610911" y="4336186"/>
              <a:ext cx="313702" cy="330740"/>
            </a:xfrm>
            <a:prstGeom prst="roundRect">
              <a:avLst/>
            </a:prstGeom>
            <a:noFill/>
            <a:ln w="28575">
              <a:solidFill>
                <a:srgbClr val="E01E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7" name="Group 26" descr="toolbar showing webhook icon">
            <a:extLst>
              <a:ext uri="{FF2B5EF4-FFF2-40B4-BE49-F238E27FC236}">
                <a16:creationId xmlns:a16="http://schemas.microsoft.com/office/drawing/2014/main" id="{F11E3FC6-AC5D-41C9-93B1-0CB984F605E6}"/>
              </a:ext>
            </a:extLst>
          </p:cNvPr>
          <p:cNvGrpSpPr/>
          <p:nvPr/>
        </p:nvGrpSpPr>
        <p:grpSpPr>
          <a:xfrm>
            <a:off x="2916235" y="5137015"/>
            <a:ext cx="3063505" cy="268111"/>
            <a:chOff x="2842451" y="5066046"/>
            <a:chExt cx="3063505" cy="26811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52F08E2-EE04-4775-8D3A-576F6D0DE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42451" y="5082675"/>
              <a:ext cx="3063505" cy="251482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22C34B7-8324-4EA7-A440-1E5DE96F08D4}"/>
                </a:ext>
              </a:extLst>
            </p:cNvPr>
            <p:cNvSpPr/>
            <p:nvPr/>
          </p:nvSpPr>
          <p:spPr>
            <a:xfrm>
              <a:off x="5298362" y="5066046"/>
              <a:ext cx="243191" cy="251482"/>
            </a:xfrm>
            <a:prstGeom prst="roundRect">
              <a:avLst/>
            </a:prstGeom>
            <a:noFill/>
            <a:ln w="28575">
              <a:solidFill>
                <a:srgbClr val="E01E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9BEFCF9-7C1B-4F0F-BCCC-740F3E614F7F}"/>
              </a:ext>
            </a:extLst>
          </p:cNvPr>
          <p:cNvSpPr txBox="1"/>
          <p:nvPr/>
        </p:nvSpPr>
        <p:spPr>
          <a:xfrm>
            <a:off x="1361872" y="6369972"/>
            <a:ext cx="953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B1380"/>
                </a:solidFill>
              </a:rPr>
              <a:t>**Note:  </a:t>
            </a:r>
            <a:r>
              <a:rPr lang="en-US" dirty="0"/>
              <a:t>Your workflow determines how each trigger will start in the specific channel you’ve chosen</a:t>
            </a:r>
          </a:p>
        </p:txBody>
      </p:sp>
      <p:pic>
        <p:nvPicPr>
          <p:cNvPr id="44" name="Picture 43" descr="A purple background with a white bell&#10;&#10;Description automatically generated">
            <a:extLst>
              <a:ext uri="{FF2B5EF4-FFF2-40B4-BE49-F238E27FC236}">
                <a16:creationId xmlns:a16="http://schemas.microsoft.com/office/drawing/2014/main" id="{0F7ACC40-5438-7CDC-D77C-35E87C962E2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4" t="81341"/>
          <a:stretch/>
        </p:blipFill>
        <p:spPr bwMode="auto">
          <a:xfrm>
            <a:off x="2916235" y="1796878"/>
            <a:ext cx="410210" cy="4400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57808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>
                <a:solidFill>
                  <a:schemeClr val="tx1"/>
                </a:solidFill>
              </a:rPr>
              <a:t>Beginnin</a:t>
            </a:r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 a Workflow </a:t>
            </a:r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(1</a:t>
            </a:r>
            <a:r>
              <a:rPr lang="en-US" sz="2800" kern="1200" baseline="30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</a:t>
            </a:r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way)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Open Workflow Builder</a:t>
            </a:r>
          </a:p>
          <a:p>
            <a:pPr marL="6858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chemeClr val="tx1"/>
                </a:solidFill>
                <a:effectLst/>
              </a:rPr>
              <a:t>From your desktop, click the </a:t>
            </a:r>
            <a:r>
              <a:rPr lang="en-US" b="1" i="0" dirty="0">
                <a:solidFill>
                  <a:schemeClr val="tx1"/>
                </a:solidFill>
                <a:effectLst/>
              </a:rPr>
              <a:t>CCSQ workspace name </a:t>
            </a:r>
            <a:r>
              <a:rPr lang="en-US" b="0" i="0" dirty="0">
                <a:solidFill>
                  <a:schemeClr val="tx1"/>
                </a:solidFill>
                <a:effectLst/>
              </a:rPr>
              <a:t>in the top left.</a:t>
            </a:r>
          </a:p>
          <a:p>
            <a:pPr marL="6858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chemeClr val="tx1"/>
                </a:solidFill>
                <a:effectLst/>
              </a:rPr>
              <a:t>Select </a:t>
            </a:r>
            <a:r>
              <a:rPr lang="en-US" b="1" i="0" dirty="0">
                <a:solidFill>
                  <a:schemeClr val="tx1"/>
                </a:solidFill>
                <a:effectLst/>
              </a:rPr>
              <a:t>Tools</a:t>
            </a:r>
            <a:r>
              <a:rPr lang="en-US" b="0" i="0" dirty="0">
                <a:solidFill>
                  <a:schemeClr val="tx1"/>
                </a:solidFill>
                <a:effectLst/>
              </a:rPr>
              <a:t> from the menu.</a:t>
            </a:r>
          </a:p>
          <a:p>
            <a:pPr marL="6858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chemeClr val="tx1"/>
                </a:solidFill>
                <a:effectLst/>
              </a:rPr>
              <a:t>Select </a:t>
            </a:r>
            <a:r>
              <a:rPr lang="en-US" b="1" i="0" dirty="0">
                <a:solidFill>
                  <a:schemeClr val="tx1"/>
                </a:solidFill>
                <a:effectLst/>
              </a:rPr>
              <a:t>Workflow Builder</a:t>
            </a:r>
            <a:r>
              <a:rPr lang="en-US" b="0" i="0" dirty="0">
                <a:solidFill>
                  <a:schemeClr val="tx1"/>
                </a:solidFill>
                <a:effectLst/>
              </a:rPr>
              <a:t>, which will open in a new window.</a:t>
            </a:r>
          </a:p>
          <a:p>
            <a:pPr marL="0"/>
            <a:endParaRPr lang="en-US" dirty="0">
              <a:solidFill>
                <a:schemeClr val="tx1"/>
              </a:solidFill>
            </a:endParaRPr>
          </a:p>
          <a:p>
            <a:pPr marL="0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6998D62-6E97-4D21-9F74-B5F541728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686" y="640080"/>
            <a:ext cx="6392940" cy="557784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394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>
                <a:solidFill>
                  <a:schemeClr val="tx1"/>
                </a:solidFill>
              </a:rPr>
              <a:t>Beginnin</a:t>
            </a:r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 a Workflow </a:t>
            </a:r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(2</a:t>
            </a:r>
            <a:r>
              <a:rPr lang="en-US" sz="2400" kern="1200" baseline="30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nd</a:t>
            </a:r>
            <a:r>
              <a:rPr lang="en-US" sz="2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way) 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Open Workflow Builder</a:t>
            </a:r>
          </a:p>
          <a:p>
            <a:pPr marL="6858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chemeClr val="tx1"/>
                </a:solidFill>
                <a:effectLst/>
              </a:rPr>
              <a:t>From your desktop, click </a:t>
            </a:r>
            <a:r>
              <a:rPr lang="en-US" b="1" dirty="0">
                <a:solidFill>
                  <a:schemeClr val="tx1"/>
                </a:solidFill>
              </a:rPr>
              <a:t>More…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0" i="0" dirty="0">
                <a:solidFill>
                  <a:schemeClr val="tx1"/>
                </a:solidFill>
                <a:effectLst/>
              </a:rPr>
              <a:t>in the bookmark bar.</a:t>
            </a:r>
          </a:p>
          <a:p>
            <a:pPr marL="6858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chemeClr val="tx1"/>
                </a:solidFill>
                <a:effectLst/>
              </a:rPr>
              <a:t>Select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Automations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0" i="0" dirty="0">
                <a:solidFill>
                  <a:schemeClr val="tx1"/>
                </a:solidFill>
                <a:effectLst/>
              </a:rPr>
              <a:t>from the menu.</a:t>
            </a:r>
          </a:p>
          <a:p>
            <a:pPr marL="6858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chemeClr val="tx1"/>
                </a:solidFill>
                <a:effectLst/>
              </a:rPr>
              <a:t>Select </a:t>
            </a:r>
            <a:r>
              <a:rPr lang="en-US" b="1" i="0" dirty="0">
                <a:solidFill>
                  <a:schemeClr val="tx1"/>
                </a:solidFill>
                <a:effectLst/>
              </a:rPr>
              <a:t>Workflow Builder</a:t>
            </a:r>
            <a:r>
              <a:rPr lang="en-US" b="0" i="0" dirty="0">
                <a:solidFill>
                  <a:schemeClr val="tx1"/>
                </a:solidFill>
                <a:effectLst/>
              </a:rPr>
              <a:t>, which will open in a new window.</a:t>
            </a:r>
          </a:p>
          <a:p>
            <a:pPr marL="0"/>
            <a:endParaRPr lang="en-US" dirty="0">
              <a:solidFill>
                <a:schemeClr val="tx1"/>
              </a:solidFill>
            </a:endParaRPr>
          </a:p>
          <a:p>
            <a:pPr mar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6" name="Picture 5" descr="Workflow builder button in dropdown menu">
            <a:extLst>
              <a:ext uri="{FF2B5EF4-FFF2-40B4-BE49-F238E27FC236}">
                <a16:creationId xmlns:a16="http://schemas.microsoft.com/office/drawing/2014/main" id="{B9F91A8D-7466-DCD4-6C95-859C128D2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0415" y="1398199"/>
            <a:ext cx="3299746" cy="1623201"/>
          </a:xfrm>
          <a:prstGeom prst="rect">
            <a:avLst/>
          </a:prstGeom>
        </p:spPr>
      </p:pic>
      <p:pic>
        <p:nvPicPr>
          <p:cNvPr id="8" name="Picture 7" descr="More button and Automations button in dropdown menu">
            <a:extLst>
              <a:ext uri="{FF2B5EF4-FFF2-40B4-BE49-F238E27FC236}">
                <a16:creationId xmlns:a16="http://schemas.microsoft.com/office/drawing/2014/main" id="{4A3701E2-D87D-EAF6-A0F2-D46B14C263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3260" y="2053366"/>
            <a:ext cx="4557155" cy="3406435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BB1F111-6B69-01FF-6BB3-143F727A708C}"/>
              </a:ext>
            </a:extLst>
          </p:cNvPr>
          <p:cNvSpPr/>
          <p:nvPr/>
        </p:nvSpPr>
        <p:spPr>
          <a:xfrm>
            <a:off x="5133975" y="3236482"/>
            <a:ext cx="2809875" cy="668768"/>
          </a:xfrm>
          <a:prstGeom prst="roundRect">
            <a:avLst/>
          </a:prstGeom>
          <a:noFill/>
          <a:ln w="28575">
            <a:solidFill>
              <a:srgbClr val="DB356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B8BED35-11C5-FD40-DE68-28DE1810DBA9}"/>
              </a:ext>
            </a:extLst>
          </p:cNvPr>
          <p:cNvSpPr/>
          <p:nvPr/>
        </p:nvSpPr>
        <p:spPr>
          <a:xfrm>
            <a:off x="9029700" y="1866900"/>
            <a:ext cx="3009900" cy="491692"/>
          </a:xfrm>
          <a:prstGeom prst="roundRect">
            <a:avLst/>
          </a:prstGeom>
          <a:noFill/>
          <a:ln w="28575">
            <a:solidFill>
              <a:srgbClr val="DB356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4112073-CEB4-7111-FB5D-E1FE69826507}"/>
              </a:ext>
            </a:extLst>
          </p:cNvPr>
          <p:cNvSpPr/>
          <p:nvPr/>
        </p:nvSpPr>
        <p:spPr>
          <a:xfrm>
            <a:off x="4454822" y="2592044"/>
            <a:ext cx="499867" cy="818668"/>
          </a:xfrm>
          <a:prstGeom prst="roundRect">
            <a:avLst/>
          </a:prstGeom>
          <a:noFill/>
          <a:ln w="28575">
            <a:solidFill>
              <a:srgbClr val="DB356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4512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9182" y="0"/>
            <a:ext cx="5393111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Begin Your Workflow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5701" y="5318914"/>
            <a:ext cx="8028121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lvl="1" indent="0">
              <a:buClr>
                <a:srgbClr val="EBAD24"/>
              </a:buClr>
              <a:buNone/>
            </a:pPr>
            <a:r>
              <a:rPr lang="en-US" sz="2000" dirty="0"/>
              <a:t>From Workflow Builder, click </a:t>
            </a:r>
            <a:r>
              <a:rPr lang="en-US" sz="2000" b="1" dirty="0"/>
              <a:t>Create Workflow</a:t>
            </a:r>
            <a:r>
              <a:rPr lang="en-US" sz="2000" dirty="0"/>
              <a:t> in the top right.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19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5" name="Graphic 24" descr="Badge with solid fill">
            <a:extLst>
              <a:ext uri="{FF2B5EF4-FFF2-40B4-BE49-F238E27FC236}">
                <a16:creationId xmlns:a16="http://schemas.microsoft.com/office/drawing/2014/main" id="{1AD20F82-76D3-4D58-AD63-EEEF20A9EE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423315" y="2656052"/>
            <a:ext cx="385066" cy="3850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DA84340-0681-505D-0709-14F64AD04A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9863" y="1968188"/>
            <a:ext cx="9464860" cy="310160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0775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222EC4-EB82-4B4B-BA2F-FCD662D54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800" dirty="0">
                <a:latin typeface="+mj-lt"/>
              </a:rPr>
              <a:t>Be sure to join us in QualityNet Slack at: </a:t>
            </a:r>
            <a:r>
              <a:rPr lang="en-US" sz="4800" b="1">
                <a:latin typeface="+mj-lt"/>
              </a:rPr>
              <a:t>#qnet-slack-workflows-training-</a:t>
            </a:r>
            <a:endParaRPr lang="en-US" sz="4800" b="1" dirty="0">
              <a:latin typeface="+mj-lt"/>
            </a:endParaRPr>
          </a:p>
          <a:p>
            <a:pPr marL="0" indent="0">
              <a:buNone/>
            </a:pPr>
            <a:r>
              <a:rPr lang="en-US" sz="4800" dirty="0">
                <a:latin typeface="+mj-lt"/>
              </a:rPr>
              <a:t>We will be practicing together in the channel during the training.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6AA0AD-37E6-47EE-A393-F34B8888B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016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Choose your workflow trigger</a:t>
            </a:r>
            <a:r>
              <a:rPr lang="en-US" sz="2000" b="0" i="0" dirty="0">
                <a:solidFill>
                  <a:schemeClr val="tx1"/>
                </a:solidFill>
                <a:effectLst/>
              </a:rPr>
              <a:t>.</a:t>
            </a:r>
          </a:p>
          <a:p>
            <a:pPr marL="0"/>
            <a:endParaRPr lang="en-US" dirty="0">
              <a:solidFill>
                <a:schemeClr val="tx1"/>
              </a:solidFill>
            </a:endParaRPr>
          </a:p>
          <a:p>
            <a:pPr mar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Select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20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45ABA9-1CEA-E1F4-AC61-BDF2DBB9EC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424"/>
          <a:stretch/>
        </p:blipFill>
        <p:spPr>
          <a:xfrm>
            <a:off x="4825621" y="1844514"/>
            <a:ext cx="6797997" cy="406843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17803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Trigger Setups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Finish workflow setup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Each trigger has a slightly different setup.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21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4B3175-1AF5-4D90-890B-31AD03FAE5B9}"/>
              </a:ext>
            </a:extLst>
          </p:cNvPr>
          <p:cNvSpPr txBox="1"/>
          <p:nvPr/>
        </p:nvSpPr>
        <p:spPr>
          <a:xfrm>
            <a:off x="4834647" y="639520"/>
            <a:ext cx="726656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Links 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Select Links as your trigger.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Copy the link to place in any channel or canvas.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Click </a:t>
            </a:r>
            <a:r>
              <a:rPr lang="en-US" b="1" dirty="0"/>
              <a:t>Run</a:t>
            </a:r>
            <a:r>
              <a:rPr lang="en-US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4DC70A-4C5E-4C13-B47A-52410E21F220}"/>
              </a:ext>
            </a:extLst>
          </p:cNvPr>
          <p:cNvSpPr txBox="1"/>
          <p:nvPr/>
        </p:nvSpPr>
        <p:spPr>
          <a:xfrm>
            <a:off x="4834647" y="2099957"/>
            <a:ext cx="72665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New Channel Member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Select a channel for your workflow from the drop-down menu.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Click </a:t>
            </a:r>
            <a:r>
              <a:rPr lang="en-US" b="1" dirty="0"/>
              <a:t>Next</a:t>
            </a:r>
            <a:r>
              <a:rPr lang="en-US" dirty="0"/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423E68-B444-4B9B-B5DD-CB21A6D757F5}"/>
              </a:ext>
            </a:extLst>
          </p:cNvPr>
          <p:cNvSpPr txBox="1"/>
          <p:nvPr/>
        </p:nvSpPr>
        <p:spPr>
          <a:xfrm>
            <a:off x="4834647" y="3283967"/>
            <a:ext cx="72665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Emoji</a:t>
            </a:r>
          </a:p>
          <a:p>
            <a:pPr marL="342900" indent="-342900" algn="l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rgbClr val="454245"/>
                </a:solidFill>
                <a:effectLst/>
                <a:latin typeface="Slack-Circular-Pro"/>
              </a:rPr>
              <a:t>Click </a:t>
            </a:r>
            <a:r>
              <a:rPr lang="en-US" b="1" i="0" dirty="0">
                <a:solidFill>
                  <a:srgbClr val="454245"/>
                </a:solidFill>
                <a:effectLst/>
                <a:latin typeface="Slack-Circular-Pro"/>
              </a:rPr>
              <a:t>Add Emoji </a:t>
            </a:r>
            <a:r>
              <a:rPr lang="en-US" i="0" dirty="0">
                <a:solidFill>
                  <a:srgbClr val="454245"/>
                </a:solidFill>
                <a:effectLst/>
                <a:latin typeface="Slack-Circular-Pro"/>
              </a:rPr>
              <a:t>and select the emoji you’d like </a:t>
            </a:r>
            <a:r>
              <a:rPr lang="en-US" b="0" i="0" dirty="0">
                <a:solidFill>
                  <a:srgbClr val="454245"/>
                </a:solidFill>
                <a:effectLst/>
                <a:latin typeface="Slack-Circular-Pro"/>
              </a:rPr>
              <a:t>to trigger your workflow.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rgbClr val="454245"/>
                </a:solidFill>
                <a:effectLst/>
                <a:latin typeface="Slack-Circular-Pro"/>
              </a:rPr>
              <a:t>Add a </a:t>
            </a:r>
            <a:r>
              <a:rPr lang="en-US" b="1" i="0" dirty="0">
                <a:solidFill>
                  <a:srgbClr val="454245"/>
                </a:solidFill>
                <a:effectLst/>
                <a:latin typeface="Slack-Circular-Pro"/>
              </a:rPr>
              <a:t>channel(s)</a:t>
            </a:r>
            <a:r>
              <a:rPr lang="en-US" b="0" i="0" dirty="0">
                <a:solidFill>
                  <a:srgbClr val="454245"/>
                </a:solidFill>
                <a:effectLst/>
                <a:latin typeface="Slack-Circular-Pro"/>
              </a:rPr>
              <a:t> for your workflow from the drop-down menu.</a:t>
            </a:r>
          </a:p>
          <a:p>
            <a:pPr marL="342900" indent="-342900" algn="l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rgbClr val="454245"/>
                </a:solidFill>
                <a:effectLst/>
                <a:latin typeface="Slack-Circular-Pro"/>
              </a:rPr>
              <a:t>Click </a:t>
            </a:r>
            <a:r>
              <a:rPr lang="en-US" b="1" i="0" dirty="0">
                <a:solidFill>
                  <a:srgbClr val="454245"/>
                </a:solidFill>
                <a:effectLst/>
                <a:latin typeface="Slack-Circular-Pro"/>
              </a:rPr>
              <a:t>Continue</a:t>
            </a:r>
            <a:r>
              <a:rPr lang="en-US" b="0" i="0" dirty="0">
                <a:solidFill>
                  <a:srgbClr val="454245"/>
                </a:solidFill>
                <a:effectLst/>
                <a:latin typeface="Slack-Circular-Pro"/>
              </a:rPr>
              <a:t>.</a:t>
            </a:r>
          </a:p>
          <a:p>
            <a:pPr marL="342900" indent="-342900" algn="l">
              <a:buClr>
                <a:srgbClr val="EBAD24"/>
              </a:buClr>
              <a:buFont typeface="+mj-lt"/>
              <a:buAutoNum type="arabicPeriod"/>
            </a:pPr>
            <a:r>
              <a:rPr lang="en-US" dirty="0">
                <a:solidFill>
                  <a:srgbClr val="454245"/>
                </a:solidFill>
                <a:latin typeface="Slack-Circular-Pro"/>
              </a:rPr>
              <a:t>Add a </a:t>
            </a:r>
            <a:r>
              <a:rPr lang="en-US" b="1" dirty="0">
                <a:solidFill>
                  <a:srgbClr val="454245"/>
                </a:solidFill>
                <a:latin typeface="Slack-Circular-Pro"/>
              </a:rPr>
              <a:t>Step</a:t>
            </a:r>
            <a:r>
              <a:rPr lang="en-US" dirty="0">
                <a:solidFill>
                  <a:srgbClr val="454245"/>
                </a:solidFill>
                <a:latin typeface="Slack-Circular-Pro"/>
              </a:rPr>
              <a:t>.</a:t>
            </a:r>
          </a:p>
          <a:p>
            <a:pPr marL="342900" indent="-342900" algn="l">
              <a:buClr>
                <a:srgbClr val="EBAD24"/>
              </a:buClr>
              <a:buFont typeface="+mj-lt"/>
              <a:buAutoNum type="arabicPeriod"/>
            </a:pPr>
            <a:endParaRPr lang="en-US" b="0" i="0" dirty="0">
              <a:solidFill>
                <a:srgbClr val="454245"/>
              </a:solidFill>
              <a:effectLst/>
              <a:latin typeface="Slack-Circular-Pro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21FCA7-9F7E-4EB0-8DEC-B3149DF9D00F}"/>
              </a:ext>
            </a:extLst>
          </p:cNvPr>
          <p:cNvSpPr txBox="1"/>
          <p:nvPr/>
        </p:nvSpPr>
        <p:spPr>
          <a:xfrm>
            <a:off x="4834647" y="5021975"/>
            <a:ext cx="6094378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Date &amp; Time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Select a date from the drop-down menu, then pick the time you’d like your workflow to start.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Open the </a:t>
            </a:r>
            <a:r>
              <a:rPr lang="en-US" b="1" dirty="0"/>
              <a:t>Frequency</a:t>
            </a:r>
            <a:r>
              <a:rPr lang="en-US" dirty="0"/>
              <a:t> drop-down menu to choose how often your workflow will run.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Click </a:t>
            </a:r>
            <a:r>
              <a:rPr lang="en-US" b="1" dirty="0"/>
              <a:t>Next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1038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Trigger Setups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Finish workflow setup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Each trigger has a slightly different setup.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22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21FCA7-9F7E-4EB0-8DEC-B3149DF9D00F}"/>
              </a:ext>
            </a:extLst>
          </p:cNvPr>
          <p:cNvSpPr txBox="1"/>
          <p:nvPr/>
        </p:nvSpPr>
        <p:spPr>
          <a:xfrm>
            <a:off x="5563411" y="573488"/>
            <a:ext cx="6094378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Webhook 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A webhook is a simple way to post messages from external sources into Slack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Allows a service, like Jira, to send info or a ticket to display in a Slack channel.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b="0" i="0" dirty="0">
                <a:solidFill>
                  <a:srgbClr val="454245"/>
                </a:solidFill>
                <a:effectLst/>
                <a:latin typeface="Slack-Circular-Pro"/>
              </a:rPr>
              <a:t>Requires developer expertise or some experience with code to create a webhook.</a:t>
            </a:r>
            <a:endParaRPr lang="en-US" dirty="0"/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Refer to </a:t>
            </a:r>
            <a:r>
              <a:rPr lang="en-US" dirty="0">
                <a:solidFill>
                  <a:srgbClr val="E01E5A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https://slack.com/help/articles/360041352714-Create-more-advanced-workflows-using-webhooks</a:t>
            </a:r>
            <a:r>
              <a:rPr lang="en-US" dirty="0">
                <a:solidFill>
                  <a:srgbClr val="E01E5A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 more details.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If you have no developer experience, you can reach out to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#help-slack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we can help you get set up with a webhook. </a:t>
            </a:r>
          </a:p>
          <a:p>
            <a:pPr marL="342900" indent="-342900">
              <a:buClr>
                <a:srgbClr val="EBAD24"/>
              </a:buClr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0121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67E656-93B2-4418-A5CB-69585D994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EBAD24"/>
              </a:buClr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Steps are a series of actions taken to complete a workflow. </a:t>
            </a:r>
          </a:p>
          <a:p>
            <a:pPr>
              <a:buClr>
                <a:srgbClr val="EBAD24"/>
              </a:buClr>
            </a:pPr>
            <a:r>
              <a:rPr lang="en-US" sz="2200" b="0" i="0" dirty="0">
                <a:solidFill>
                  <a:srgbClr val="1D1C1D"/>
                </a:solidFill>
                <a:effectLst/>
              </a:rPr>
              <a:t>Add a step that launches right after someone starts your workflow.</a:t>
            </a:r>
          </a:p>
          <a:p>
            <a:pPr>
              <a:buClr>
                <a:srgbClr val="EBAD24"/>
              </a:buClr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Once your workflow starts, your steps appear in the order you specify. </a:t>
            </a:r>
          </a:p>
          <a:p>
            <a:pPr>
              <a:buClr>
                <a:srgbClr val="EBAD24"/>
              </a:buClr>
            </a:pPr>
            <a:r>
              <a:rPr lang="en-US" sz="2200" b="0" i="0" dirty="0">
                <a:solidFill>
                  <a:srgbClr val="1D1C1D"/>
                </a:solidFill>
                <a:effectLst/>
              </a:rPr>
              <a:t>Steps can collect or send information in Slack, or between Slack and other services. </a:t>
            </a:r>
            <a:endParaRPr lang="en-US" sz="2200" dirty="0">
              <a:solidFill>
                <a:srgbClr val="1D1C1D"/>
              </a:solidFill>
            </a:endParaRPr>
          </a:p>
          <a:p>
            <a:pPr>
              <a:buClr>
                <a:srgbClr val="EBAD24"/>
              </a:buClr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Six types of steps:</a:t>
            </a:r>
          </a:p>
          <a:p>
            <a:pPr marL="914400" lvl="1" indent="-457200">
              <a:buClr>
                <a:srgbClr val="EBAD24"/>
              </a:buClr>
              <a:buFont typeface="+mj-lt"/>
              <a:buAutoNum type="arabicPeriod"/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Channels</a:t>
            </a:r>
          </a:p>
          <a:p>
            <a:pPr marL="914400" lvl="1" indent="-457200">
              <a:buClr>
                <a:srgbClr val="EBAD24"/>
              </a:buClr>
              <a:buFont typeface="+mj-lt"/>
              <a:buAutoNum type="arabicPeriod"/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Messages</a:t>
            </a:r>
          </a:p>
          <a:p>
            <a:pPr marL="914400" lvl="1" indent="-457200">
              <a:buClr>
                <a:srgbClr val="EBAD24"/>
              </a:buClr>
              <a:buFont typeface="+mj-lt"/>
              <a:buAutoNum type="arabicPeriod"/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Forms</a:t>
            </a:r>
          </a:p>
          <a:p>
            <a:pPr marL="914400" lvl="1" indent="-457200">
              <a:buClr>
                <a:srgbClr val="EBAD24"/>
              </a:buClr>
              <a:buFont typeface="+mj-lt"/>
              <a:buAutoNum type="arabicPeriod"/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Users</a:t>
            </a:r>
          </a:p>
          <a:p>
            <a:pPr marL="914400" lvl="1" indent="-457200">
              <a:buClr>
                <a:srgbClr val="EBAD24"/>
              </a:buClr>
              <a:buFont typeface="+mj-lt"/>
              <a:buAutoNum type="arabicPeriod"/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Workflow Control</a:t>
            </a:r>
          </a:p>
          <a:p>
            <a:pPr marL="914400" lvl="1" indent="-457200">
              <a:buClr>
                <a:srgbClr val="EBAD24"/>
              </a:buClr>
              <a:buFont typeface="+mj-lt"/>
              <a:buAutoNum type="arabicPeriod"/>
            </a:pPr>
            <a:r>
              <a:rPr lang="en-US" sz="1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Steps from apps installed to your workspace</a:t>
            </a:r>
            <a:endParaRPr lang="en-US" sz="19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203FF2-D3A4-45CB-849A-02881CBCA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2FDE96-FE19-454A-9C23-6BE3726AC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7853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>
                <a:solidFill>
                  <a:schemeClr val="tx1"/>
                </a:solidFill>
              </a:rPr>
              <a:t>What Each Step Does</a:t>
            </a:r>
            <a:endParaRPr lang="en-US" sz="3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24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381E3C-D615-4E62-BC54-F275BCC55FCE}"/>
              </a:ext>
            </a:extLst>
          </p:cNvPr>
          <p:cNvSpPr txBox="1"/>
          <p:nvPr/>
        </p:nvSpPr>
        <p:spPr>
          <a:xfrm>
            <a:off x="391210" y="2264261"/>
            <a:ext cx="7731059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Channels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Manage channels with workflows.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Actions include: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dirty="0"/>
              <a:t>Add a Bookmark to a channel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dirty="0"/>
              <a:t>Add users to a channel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dirty="0"/>
              <a:t>Archive a channel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dirty="0"/>
              <a:t>Create a channel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dirty="0"/>
              <a:t>Pin a message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dirty="0"/>
              <a:t>Update the channel topic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FDBE64-B9D6-29C3-399A-EEE07C1A4FDA}"/>
              </a:ext>
            </a:extLst>
          </p:cNvPr>
          <p:cNvSpPr txBox="1"/>
          <p:nvPr/>
        </p:nvSpPr>
        <p:spPr>
          <a:xfrm>
            <a:off x="4599547" y="2264261"/>
            <a:ext cx="773105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Messages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Send messages to communicate information to the person who kicked it              off, or others in Slack who need to take action from the information.  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Messages can be sent to: 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dirty="0"/>
              <a:t>Specified people (Direct messages)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dirty="0"/>
              <a:t>Channels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dirty="0"/>
              <a:t>Threads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Messages only visible to recipient(s)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Messages are automatically formatted and can include hyperlinks.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7936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>
                <a:solidFill>
                  <a:schemeClr val="tx1"/>
                </a:solidFill>
              </a:rPr>
              <a:t>What Each Step Does</a:t>
            </a:r>
            <a:endParaRPr lang="en-US" sz="3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25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381E3C-D615-4E62-BC54-F275BCC55FCE}"/>
              </a:ext>
            </a:extLst>
          </p:cNvPr>
          <p:cNvSpPr txBox="1"/>
          <p:nvPr/>
        </p:nvSpPr>
        <p:spPr>
          <a:xfrm>
            <a:off x="593308" y="2164401"/>
            <a:ext cx="2602654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Users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Create a user group or add or remove users from a user group.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FDBE64-B9D6-29C3-399A-EEE07C1A4FDA}"/>
              </a:ext>
            </a:extLst>
          </p:cNvPr>
          <p:cNvSpPr txBox="1"/>
          <p:nvPr/>
        </p:nvSpPr>
        <p:spPr>
          <a:xfrm>
            <a:off x="593308" y="3890709"/>
            <a:ext cx="3493619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Workflow Control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Ability to delay your workflow by adding a timer in minutes.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Causes workflow to wait that selected time.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7BBB78-5011-6FF2-B839-CC78C206EE5B}"/>
              </a:ext>
            </a:extLst>
          </p:cNvPr>
          <p:cNvSpPr txBox="1"/>
          <p:nvPr/>
        </p:nvSpPr>
        <p:spPr>
          <a:xfrm>
            <a:off x="4540671" y="2164401"/>
            <a:ext cx="75851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Forms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Add forms to organize and collect information.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Forms can include custom responses, or prompt people to choose options from a list. 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Completed forms can be sent to a channel or specific person via DM.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Note:  Form responses cannot be edited once submitted via Workflows. 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Answer types supported for questions include: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E830DC-C993-0223-8506-773CC6D6CA3F}"/>
              </a:ext>
            </a:extLst>
          </p:cNvPr>
          <p:cNvSpPr txBox="1"/>
          <p:nvPr/>
        </p:nvSpPr>
        <p:spPr>
          <a:xfrm>
            <a:off x="5189885" y="4269050"/>
            <a:ext cx="23212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1D1C1D"/>
                </a:solidFill>
              </a:rPr>
              <a:t>Line of text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Paragraph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A User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Multiple users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A Channel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Multiple Channels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03D671-871B-24F0-7969-5F3BBB8BC45B}"/>
              </a:ext>
            </a:extLst>
          </p:cNvPr>
          <p:cNvSpPr txBox="1"/>
          <p:nvPr/>
        </p:nvSpPr>
        <p:spPr>
          <a:xfrm>
            <a:off x="7789206" y="4269050"/>
            <a:ext cx="18731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AD2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>
                <a:solidFill>
                  <a:srgbClr val="1D1C1D"/>
                </a:solidFill>
              </a:rPr>
              <a:t>Dropdown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AD2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Multiple Choice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AD2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Checkboxes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AD2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Date and Time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AD2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A Number</a:t>
            </a:r>
          </a:p>
        </p:txBody>
      </p:sp>
    </p:spTree>
    <p:extLst>
      <p:ext uri="{BB962C8B-B14F-4D97-AF65-F5344CB8AC3E}">
        <p14:creationId xmlns:p14="http://schemas.microsoft.com/office/powerpoint/2010/main" val="33334781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E8F959-3576-1175-D956-ABCB4F735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Apps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649501-802C-7908-3B80-E4F7728F9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B3890E-E5D7-461A-4B59-0879FA981FD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96963" y="1919288"/>
            <a:ext cx="10058400" cy="2267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Native integration for some common apps like Outlook, Lucid, </a:t>
            </a:r>
            <a:r>
              <a:rPr lang="en-US" dirty="0" err="1"/>
              <a:t>Giphy</a:t>
            </a:r>
            <a:r>
              <a:rPr lang="en-US" dirty="0"/>
              <a:t> are available.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Unique, custom workflow steps.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dirty="0"/>
              <a:t>Connect a workflow in Slack to other services in specific ways. </a:t>
            </a:r>
          </a:p>
          <a:p>
            <a:pPr marL="0" indent="0">
              <a:buClr>
                <a:srgbClr val="EBAD24"/>
              </a:buClr>
              <a:buNone/>
            </a:pPr>
            <a:r>
              <a:rPr lang="en-US" dirty="0"/>
              <a:t>Note:  If you don't see the option to add steps from apps, make a  request for them in the </a:t>
            </a:r>
            <a:r>
              <a:rPr lang="en-US" dirty="0">
                <a:hlinkClick r:id="rId2"/>
              </a:rPr>
              <a:t>#help-slack </a:t>
            </a:r>
            <a:r>
              <a:rPr lang="en-US" dirty="0"/>
              <a:t>channel. </a:t>
            </a:r>
          </a:p>
          <a:p>
            <a:pPr marL="0" indent="0">
              <a:buNone/>
            </a:pP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6324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Customize with Buttons &amp; Variables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Customize steps with buttons and variables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>
              <a:buClr>
                <a:srgbClr val="EBAD24"/>
              </a:buClr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Helps reference information. </a:t>
            </a:r>
          </a:p>
          <a:p>
            <a:pPr>
              <a:buClr>
                <a:srgbClr val="EBAD24"/>
              </a:buClr>
            </a:pPr>
            <a:r>
              <a:rPr lang="en-US" dirty="0">
                <a:solidFill>
                  <a:srgbClr val="454245"/>
                </a:solidFill>
              </a:rPr>
              <a:t>Allows p</a:t>
            </a:r>
            <a:r>
              <a:rPr lang="en-US" b="0" i="0" dirty="0">
                <a:solidFill>
                  <a:srgbClr val="454245"/>
                </a:solidFill>
                <a:effectLst/>
              </a:rPr>
              <a:t>ausing at a certain step while people take an action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mar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27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381E3C-D615-4E62-BC54-F275BCC55FCE}"/>
              </a:ext>
            </a:extLst>
          </p:cNvPr>
          <p:cNvSpPr txBox="1"/>
          <p:nvPr/>
        </p:nvSpPr>
        <p:spPr>
          <a:xfrm>
            <a:off x="4428099" y="1187276"/>
            <a:ext cx="7731059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Buttons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54245"/>
                </a:solidFill>
                <a:effectLst/>
              </a:rPr>
              <a:t>Workflow won’t proceed until button is clicked. 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54245"/>
                </a:solidFill>
                <a:effectLst/>
              </a:rPr>
              <a:t>Buttons can only be clicked once per workflow.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54245"/>
                </a:solidFill>
                <a:effectLst/>
              </a:rPr>
              <a:t>Don’t add when multiple people use the workflow — e.g., a scheduled date &amp; time workflow reminder for a team to share daily status updates.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E7920E-313A-4FA1-B109-DFB3C815E1CC}"/>
              </a:ext>
            </a:extLst>
          </p:cNvPr>
          <p:cNvSpPr txBox="1"/>
          <p:nvPr/>
        </p:nvSpPr>
        <p:spPr>
          <a:xfrm>
            <a:off x="4428099" y="3745639"/>
            <a:ext cx="758514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Variables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54245"/>
                </a:solidFill>
                <a:effectLst/>
              </a:rPr>
              <a:t>Allow you to insert information from previous steps in your workflow in subsequent steps, giving more flexibility to personalize workflows and connect information across various steps. </a:t>
            </a:r>
          </a:p>
          <a:p>
            <a:pPr marL="285750" indent="-28575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54245"/>
                </a:solidFill>
                <a:effectLst/>
              </a:rPr>
              <a:t>Available variables depend on: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b="0" i="0" dirty="0">
                <a:solidFill>
                  <a:srgbClr val="454245"/>
                </a:solidFill>
                <a:effectLst/>
              </a:rPr>
              <a:t>how the workflow starts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b="0" i="0" dirty="0">
                <a:solidFill>
                  <a:srgbClr val="454245"/>
                </a:solidFill>
                <a:effectLst/>
              </a:rPr>
              <a:t>who interacts with steps at various points</a:t>
            </a:r>
          </a:p>
          <a:p>
            <a:pPr marL="742950" lvl="1" indent="-285750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b="0" i="0" dirty="0">
                <a:solidFill>
                  <a:srgbClr val="454245"/>
                </a:solidFill>
                <a:effectLst/>
              </a:rPr>
              <a:t>information requested (like responses to a form)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4439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Add a Custom Icon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200" b="1" dirty="0">
                <a:solidFill>
                  <a:schemeClr val="tx1"/>
                </a:solidFill>
              </a:rPr>
              <a:t>Add a custom workflow icon 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Open your workflow in Workflow Builder.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the </a:t>
            </a: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workflow icon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Select </a:t>
            </a: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Choose File 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 upload a file.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Crop your icon if you’d like.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</a:t>
            </a: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Save</a:t>
            </a: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28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8" name="Picture 7" descr="Workflow details tab">
            <a:extLst>
              <a:ext uri="{FF2B5EF4-FFF2-40B4-BE49-F238E27FC236}">
                <a16:creationId xmlns:a16="http://schemas.microsoft.com/office/drawing/2014/main" id="{6E231A81-0BF1-4A70-95EB-630290875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48813" y="3669175"/>
            <a:ext cx="4416187" cy="3052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ECED1F-98DA-433F-9AFE-30534D098D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71587" y="218705"/>
            <a:ext cx="5182213" cy="357111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053540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43F2B3-4F8C-467E-AF8C-9D70D9A19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19754"/>
            <a:ext cx="10058400" cy="3917950"/>
          </a:xfrm>
        </p:spPr>
        <p:txBody>
          <a:bodyPr/>
          <a:lstStyle/>
          <a:p>
            <a:pPr>
              <a:buClr>
                <a:srgbClr val="EBAD24"/>
              </a:buClr>
            </a:pPr>
            <a:r>
              <a:rPr lang="en-US" dirty="0"/>
              <a:t>Grant others permission to manage a workflow. </a:t>
            </a:r>
          </a:p>
          <a:p>
            <a:pPr>
              <a:buClr>
                <a:srgbClr val="EBAD24"/>
              </a:buClr>
            </a:pPr>
            <a:r>
              <a:rPr lang="en-US" b="0" i="0" dirty="0">
                <a:solidFill>
                  <a:srgbClr val="454245"/>
                </a:solidFill>
                <a:effectLst/>
              </a:rPr>
              <a:t>Collaborators have same permissions as the workflow creator. </a:t>
            </a:r>
          </a:p>
          <a:p>
            <a:pPr lvl="1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sz="2000" b="0" i="0" dirty="0">
                <a:solidFill>
                  <a:srgbClr val="454245"/>
                </a:solidFill>
                <a:effectLst/>
              </a:rPr>
              <a:t>Change a workflow's name and custom icon</a:t>
            </a:r>
          </a:p>
          <a:p>
            <a:pPr lvl="1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sz="2000" b="0" i="0" dirty="0">
                <a:solidFill>
                  <a:srgbClr val="454245"/>
                </a:solidFill>
                <a:effectLst/>
              </a:rPr>
              <a:t>Edit or remove workflow steps</a:t>
            </a:r>
          </a:p>
          <a:p>
            <a:pPr lvl="1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sz="2000" b="0" i="0" dirty="0">
                <a:solidFill>
                  <a:srgbClr val="454245"/>
                </a:solidFill>
                <a:effectLst/>
              </a:rPr>
              <a:t>Unpublish or delete a workflow</a:t>
            </a:r>
          </a:p>
          <a:p>
            <a:pPr lvl="1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sz="2000" b="0" i="0" dirty="0">
                <a:solidFill>
                  <a:srgbClr val="454245"/>
                </a:solidFill>
                <a:effectLst/>
              </a:rPr>
              <a:t>Manage workflow collaborators</a:t>
            </a:r>
          </a:p>
          <a:p>
            <a:pPr lvl="2">
              <a:buClr>
                <a:srgbClr val="EBAD24"/>
              </a:buClr>
              <a:buFont typeface="Wingdings" panose="05000000000000000000" pitchFamily="2" charset="2"/>
              <a:buChar char="§"/>
            </a:pPr>
            <a:r>
              <a:rPr lang="en-US" sz="1800" b="0" i="0" dirty="0">
                <a:solidFill>
                  <a:srgbClr val="454245"/>
                </a:solidFill>
                <a:effectLst/>
              </a:rPr>
              <a:t>Add and remove other collaborators, including admins</a:t>
            </a:r>
          </a:p>
          <a:p>
            <a:pPr>
              <a:buClr>
                <a:srgbClr val="EBAD24"/>
              </a:buClr>
            </a:pPr>
            <a:r>
              <a:rPr lang="en-US" b="0" i="0" dirty="0">
                <a:solidFill>
                  <a:srgbClr val="454245"/>
                </a:solidFill>
                <a:effectLst/>
              </a:rPr>
              <a:t>Workspace Owners and Admins can add themselves as collaborators on any published workflow in their workspace. </a:t>
            </a:r>
          </a:p>
          <a:p>
            <a:pPr lvl="1">
              <a:buClr>
                <a:srgbClr val="EBAD24"/>
              </a:buClr>
              <a:buFont typeface="Courier New" panose="02070309020205020404" pitchFamily="49" charset="0"/>
              <a:buChar char="o"/>
            </a:pPr>
            <a:r>
              <a:rPr lang="en-US" sz="2000" b="0" i="0" dirty="0">
                <a:solidFill>
                  <a:srgbClr val="454245"/>
                </a:solidFill>
                <a:effectLst/>
              </a:rPr>
              <a:t>If they add themselves in private channels they don't belong to, they won't be able to see the name of the channel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b="1" i="0" dirty="0">
                <a:solidFill>
                  <a:srgbClr val="E01E5A"/>
                </a:solidFill>
                <a:effectLst/>
              </a:rPr>
              <a:t>**Tip:</a:t>
            </a:r>
            <a:r>
              <a:rPr lang="en-US" b="0" i="0" dirty="0">
                <a:solidFill>
                  <a:srgbClr val="E01E5A"/>
                </a:solidFill>
                <a:effectLst/>
              </a:rPr>
              <a:t> </a:t>
            </a:r>
            <a:r>
              <a:rPr lang="en-US" b="0" i="0" dirty="0">
                <a:solidFill>
                  <a:srgbClr val="454245"/>
                </a:solidFill>
                <a:effectLst/>
              </a:rPr>
              <a:t>Only collaborators can view a workflow before it’s published!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AA1B19-87F7-4ABD-AEFC-3DD669CA6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9B7789-381B-4FFD-A557-AB01FD963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146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2" name="Rectangle 15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CA8FFB-B0C8-4E4A-A3B4-85F33290A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Agenda</a:t>
            </a:r>
          </a:p>
        </p:txBody>
      </p:sp>
      <p:sp>
        <p:nvSpPr>
          <p:cNvPr id="53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CDE75EB-9216-47CA-BC8A-946B67399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28600">
              <a:buClr>
                <a:srgbClr val="EBAD24"/>
              </a:buClr>
            </a:pPr>
            <a:r>
              <a:rPr lang="en-US" dirty="0">
                <a:solidFill>
                  <a:schemeClr val="tx1"/>
                </a:solidFill>
                <a:hlinkClick r:id="rId2" action="ppaction://hlinksldjump"/>
              </a:rPr>
              <a:t>What are Workflows?</a:t>
            </a:r>
            <a:endParaRPr lang="en-US" dirty="0">
              <a:solidFill>
                <a:schemeClr val="tx1"/>
              </a:solidFill>
            </a:endParaRPr>
          </a:p>
          <a:p>
            <a:pPr marL="228600">
              <a:buClr>
                <a:srgbClr val="EBAD24"/>
              </a:buClr>
            </a:pPr>
            <a:r>
              <a:rPr lang="en-US" dirty="0">
                <a:solidFill>
                  <a:schemeClr val="tx1"/>
                </a:solidFill>
                <a:hlinkClick r:id="rId3" action="ppaction://hlinksldjump"/>
              </a:rPr>
              <a:t>Building Workflows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buClr>
                <a:srgbClr val="EBAD24"/>
              </a:buClr>
            </a:pPr>
            <a:r>
              <a:rPr lang="en-US" sz="2000" dirty="0">
                <a:solidFill>
                  <a:schemeClr val="tx1"/>
                </a:solidFill>
              </a:rPr>
              <a:t>Triggers</a:t>
            </a:r>
          </a:p>
          <a:p>
            <a:pPr lvl="1">
              <a:buClr>
                <a:srgbClr val="EBAD24"/>
              </a:buClr>
            </a:pPr>
            <a:r>
              <a:rPr lang="en-US" sz="2000" dirty="0">
                <a:solidFill>
                  <a:schemeClr val="tx1"/>
                </a:solidFill>
              </a:rPr>
              <a:t>Adding Steps</a:t>
            </a:r>
          </a:p>
          <a:p>
            <a:pPr lvl="1">
              <a:buClr>
                <a:srgbClr val="EBAD24"/>
              </a:buClr>
            </a:pPr>
            <a:r>
              <a:rPr lang="en-US" sz="2000" dirty="0">
                <a:solidFill>
                  <a:schemeClr val="tx1"/>
                </a:solidFill>
              </a:rPr>
              <a:t>Buttons &amp; Variables</a:t>
            </a:r>
          </a:p>
          <a:p>
            <a:pPr lvl="1">
              <a:buClr>
                <a:srgbClr val="EBAD24"/>
              </a:buClr>
            </a:pPr>
            <a:r>
              <a:rPr lang="en-US" sz="2000" dirty="0">
                <a:solidFill>
                  <a:schemeClr val="tx1"/>
                </a:solidFill>
              </a:rPr>
              <a:t>Custom Icon</a:t>
            </a:r>
          </a:p>
          <a:p>
            <a:pPr lvl="1">
              <a:buClr>
                <a:srgbClr val="EBAD24"/>
              </a:buClr>
            </a:pPr>
            <a:r>
              <a:rPr lang="en-US" sz="2000" dirty="0">
                <a:solidFill>
                  <a:schemeClr val="tx1"/>
                </a:solidFill>
              </a:rPr>
              <a:t>Collaborators</a:t>
            </a:r>
          </a:p>
          <a:p>
            <a:pPr lvl="1">
              <a:buClr>
                <a:srgbClr val="EBAD24"/>
              </a:buClr>
            </a:pPr>
            <a:r>
              <a:rPr lang="en-US" sz="2000" dirty="0">
                <a:solidFill>
                  <a:schemeClr val="tx1"/>
                </a:solidFill>
              </a:rPr>
              <a:t>Setting, Workflow, &amp; Activity Tabs</a:t>
            </a:r>
          </a:p>
          <a:p>
            <a:pPr marL="228600">
              <a:buClr>
                <a:srgbClr val="EBAD24"/>
              </a:buClr>
            </a:pPr>
            <a:r>
              <a:rPr lang="en-US" dirty="0">
                <a:solidFill>
                  <a:schemeClr val="tx1"/>
                </a:solidFill>
                <a:hlinkClick r:id="rId4" action="ppaction://hlinksldjump"/>
              </a:rPr>
              <a:t>Tracking</a:t>
            </a:r>
            <a:endParaRPr lang="en-US" dirty="0">
              <a:solidFill>
                <a:schemeClr val="tx1"/>
              </a:solidFill>
            </a:endParaRPr>
          </a:p>
          <a:p>
            <a:pPr marL="228600">
              <a:buClr>
                <a:srgbClr val="EBAD24"/>
              </a:buClr>
            </a:pPr>
            <a:r>
              <a:rPr lang="en-US" dirty="0">
                <a:solidFill>
                  <a:schemeClr val="tx1"/>
                </a:solidFill>
                <a:hlinkClick r:id="" action="ppaction://noaction"/>
              </a:rPr>
              <a:t>Demos of Building Workflow with Different Triggers</a:t>
            </a:r>
            <a:endParaRPr lang="en-US" dirty="0">
              <a:solidFill>
                <a:schemeClr val="tx1"/>
              </a:solidFill>
            </a:endParaRPr>
          </a:p>
          <a:p>
            <a:pPr marL="228600">
              <a:buClr>
                <a:srgbClr val="EBAD24"/>
              </a:buClr>
            </a:pPr>
            <a:r>
              <a:rPr lang="en-US" dirty="0">
                <a:solidFill>
                  <a:schemeClr val="tx1"/>
                </a:solidFill>
                <a:hlinkClick r:id="rId5" action="ppaction://hlinksldjump"/>
              </a:rPr>
              <a:t>Miscellaneous info and workflow examples</a:t>
            </a:r>
            <a:endParaRPr lang="en-US" dirty="0">
              <a:solidFill>
                <a:schemeClr val="tx1"/>
              </a:solidFill>
            </a:endParaRPr>
          </a:p>
          <a:p>
            <a:pPr marL="228600">
              <a:buClr>
                <a:srgbClr val="EBAD24"/>
              </a:buClr>
            </a:pPr>
            <a:r>
              <a:rPr lang="en-US" dirty="0">
                <a:solidFill>
                  <a:schemeClr val="tx1"/>
                </a:solidFill>
                <a:hlinkClick r:id="rId6" action="ppaction://hlinksldjump"/>
              </a:rPr>
              <a:t>Glossary</a:t>
            </a:r>
            <a:endParaRPr lang="en-US" dirty="0">
              <a:solidFill>
                <a:schemeClr val="tx1"/>
              </a:solidFill>
            </a:endParaRPr>
          </a:p>
          <a:p>
            <a:pPr marL="228600">
              <a:buClr>
                <a:srgbClr val="EBAD24"/>
              </a:buClr>
            </a:pPr>
            <a:r>
              <a:rPr lang="en-US" dirty="0">
                <a:solidFill>
                  <a:schemeClr val="tx1"/>
                </a:solidFill>
              </a:rPr>
              <a:t>Q &amp; A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F5F28B-450E-49A9-9868-DF7A7DC81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6" name="Picture 5" descr="Slack its a snap icon">
            <a:extLst>
              <a:ext uri="{FF2B5EF4-FFF2-40B4-BE49-F238E27FC236}">
                <a16:creationId xmlns:a16="http://schemas.microsoft.com/office/drawing/2014/main" id="{948DBA7C-7712-4384-BFDA-586623EDFF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144" y="141494"/>
            <a:ext cx="1409700" cy="51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2733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D75A5B51-0925-4835-8511-A0DD17EAA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EBB038-61E0-4E85-85C4-7A0DD6C24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5295015" cy="206380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>
                <a:solidFill>
                  <a:schemeClr val="tx1"/>
                </a:solidFill>
              </a:rPr>
              <a:t>Adding Collaborators</a:t>
            </a:r>
            <a:br>
              <a:rPr lang="en-US" sz="4600">
                <a:solidFill>
                  <a:schemeClr val="tx1"/>
                </a:solidFill>
              </a:rPr>
            </a:br>
            <a:r>
              <a:rPr lang="en-US" sz="4600" i="1">
                <a:solidFill>
                  <a:schemeClr val="tx1"/>
                </a:solidFill>
              </a:rPr>
              <a:t>Steps 1-3</a:t>
            </a:r>
          </a:p>
        </p:txBody>
      </p:sp>
      <p:sp>
        <p:nvSpPr>
          <p:cNvPr id="42" name="Sketch line">
            <a:extLst>
              <a:ext uri="{FF2B5EF4-FFF2-40B4-BE49-F238E27FC236}">
                <a16:creationId xmlns:a16="http://schemas.microsoft.com/office/drawing/2014/main" id="{5CDFD20D-8E4F-4E3A-AF87-93F23E0D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2650181"/>
            <a:ext cx="4343400" cy="18288"/>
          </a:xfrm>
          <a:custGeom>
            <a:avLst/>
            <a:gdLst>
              <a:gd name="connsiteX0" fmla="*/ 0 w 4343400"/>
              <a:gd name="connsiteY0" fmla="*/ 0 h 18288"/>
              <a:gd name="connsiteX1" fmla="*/ 577052 w 4343400"/>
              <a:gd name="connsiteY1" fmla="*/ 0 h 18288"/>
              <a:gd name="connsiteX2" fmla="*/ 1067235 w 4343400"/>
              <a:gd name="connsiteY2" fmla="*/ 0 h 18288"/>
              <a:gd name="connsiteX3" fmla="*/ 1600853 w 4343400"/>
              <a:gd name="connsiteY3" fmla="*/ 0 h 18288"/>
              <a:gd name="connsiteX4" fmla="*/ 2264773 w 4343400"/>
              <a:gd name="connsiteY4" fmla="*/ 0 h 18288"/>
              <a:gd name="connsiteX5" fmla="*/ 2841825 w 4343400"/>
              <a:gd name="connsiteY5" fmla="*/ 0 h 18288"/>
              <a:gd name="connsiteX6" fmla="*/ 3375442 w 4343400"/>
              <a:gd name="connsiteY6" fmla="*/ 0 h 18288"/>
              <a:gd name="connsiteX7" fmla="*/ 4343400 w 4343400"/>
              <a:gd name="connsiteY7" fmla="*/ 0 h 18288"/>
              <a:gd name="connsiteX8" fmla="*/ 4343400 w 4343400"/>
              <a:gd name="connsiteY8" fmla="*/ 18288 h 18288"/>
              <a:gd name="connsiteX9" fmla="*/ 3722914 w 4343400"/>
              <a:gd name="connsiteY9" fmla="*/ 18288 h 18288"/>
              <a:gd name="connsiteX10" fmla="*/ 3189297 w 4343400"/>
              <a:gd name="connsiteY10" fmla="*/ 18288 h 18288"/>
              <a:gd name="connsiteX11" fmla="*/ 2481943 w 4343400"/>
              <a:gd name="connsiteY11" fmla="*/ 18288 h 18288"/>
              <a:gd name="connsiteX12" fmla="*/ 1904891 w 4343400"/>
              <a:gd name="connsiteY12" fmla="*/ 18288 h 18288"/>
              <a:gd name="connsiteX13" fmla="*/ 1414707 w 4343400"/>
              <a:gd name="connsiteY13" fmla="*/ 18288 h 18288"/>
              <a:gd name="connsiteX14" fmla="*/ 750788 w 4343400"/>
              <a:gd name="connsiteY14" fmla="*/ 18288 h 18288"/>
              <a:gd name="connsiteX15" fmla="*/ 0 w 4343400"/>
              <a:gd name="connsiteY15" fmla="*/ 18288 h 18288"/>
              <a:gd name="connsiteX16" fmla="*/ 0 w 43434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43400" h="18288" fill="none" extrusionOk="0">
                <a:moveTo>
                  <a:pt x="0" y="0"/>
                </a:moveTo>
                <a:cubicBezTo>
                  <a:pt x="233209" y="-19550"/>
                  <a:pt x="330816" y="19068"/>
                  <a:pt x="577052" y="0"/>
                </a:cubicBezTo>
                <a:cubicBezTo>
                  <a:pt x="823288" y="-19068"/>
                  <a:pt x="875077" y="10360"/>
                  <a:pt x="1067235" y="0"/>
                </a:cubicBezTo>
                <a:cubicBezTo>
                  <a:pt x="1259393" y="-10360"/>
                  <a:pt x="1410699" y="2939"/>
                  <a:pt x="1600853" y="0"/>
                </a:cubicBezTo>
                <a:cubicBezTo>
                  <a:pt x="1791007" y="-2939"/>
                  <a:pt x="2101644" y="-26225"/>
                  <a:pt x="2264773" y="0"/>
                </a:cubicBezTo>
                <a:cubicBezTo>
                  <a:pt x="2427902" y="26225"/>
                  <a:pt x="2690426" y="-27726"/>
                  <a:pt x="2841825" y="0"/>
                </a:cubicBezTo>
                <a:cubicBezTo>
                  <a:pt x="2993224" y="27726"/>
                  <a:pt x="3172320" y="-18569"/>
                  <a:pt x="3375442" y="0"/>
                </a:cubicBezTo>
                <a:cubicBezTo>
                  <a:pt x="3578564" y="18569"/>
                  <a:pt x="4003119" y="21909"/>
                  <a:pt x="4343400" y="0"/>
                </a:cubicBezTo>
                <a:cubicBezTo>
                  <a:pt x="4343798" y="7429"/>
                  <a:pt x="4343380" y="10822"/>
                  <a:pt x="4343400" y="18288"/>
                </a:cubicBezTo>
                <a:cubicBezTo>
                  <a:pt x="4109047" y="14709"/>
                  <a:pt x="3996986" y="7919"/>
                  <a:pt x="3722914" y="18288"/>
                </a:cubicBezTo>
                <a:cubicBezTo>
                  <a:pt x="3448842" y="28657"/>
                  <a:pt x="3340973" y="29252"/>
                  <a:pt x="3189297" y="18288"/>
                </a:cubicBezTo>
                <a:cubicBezTo>
                  <a:pt x="3037621" y="7324"/>
                  <a:pt x="2636891" y="-9539"/>
                  <a:pt x="2481943" y="18288"/>
                </a:cubicBezTo>
                <a:cubicBezTo>
                  <a:pt x="2326995" y="46115"/>
                  <a:pt x="2131632" y="740"/>
                  <a:pt x="1904891" y="18288"/>
                </a:cubicBezTo>
                <a:cubicBezTo>
                  <a:pt x="1678150" y="35836"/>
                  <a:pt x="1575362" y="-3381"/>
                  <a:pt x="1414707" y="18288"/>
                </a:cubicBezTo>
                <a:cubicBezTo>
                  <a:pt x="1254052" y="39957"/>
                  <a:pt x="1051093" y="-335"/>
                  <a:pt x="750788" y="18288"/>
                </a:cubicBezTo>
                <a:cubicBezTo>
                  <a:pt x="450483" y="36911"/>
                  <a:pt x="293781" y="22900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343400" h="18288" stroke="0" extrusionOk="0">
                <a:moveTo>
                  <a:pt x="0" y="0"/>
                </a:moveTo>
                <a:cubicBezTo>
                  <a:pt x="212719" y="-28531"/>
                  <a:pt x="340561" y="-1164"/>
                  <a:pt x="577052" y="0"/>
                </a:cubicBezTo>
                <a:cubicBezTo>
                  <a:pt x="813543" y="1164"/>
                  <a:pt x="866967" y="-9376"/>
                  <a:pt x="1067235" y="0"/>
                </a:cubicBezTo>
                <a:cubicBezTo>
                  <a:pt x="1267503" y="9376"/>
                  <a:pt x="1485778" y="-20470"/>
                  <a:pt x="1774589" y="0"/>
                </a:cubicBezTo>
                <a:cubicBezTo>
                  <a:pt x="2063400" y="20470"/>
                  <a:pt x="2090152" y="-14502"/>
                  <a:pt x="2351641" y="0"/>
                </a:cubicBezTo>
                <a:cubicBezTo>
                  <a:pt x="2613130" y="14502"/>
                  <a:pt x="2802864" y="19125"/>
                  <a:pt x="2928693" y="0"/>
                </a:cubicBezTo>
                <a:cubicBezTo>
                  <a:pt x="3054522" y="-19125"/>
                  <a:pt x="3482611" y="-2038"/>
                  <a:pt x="3636046" y="0"/>
                </a:cubicBezTo>
                <a:cubicBezTo>
                  <a:pt x="3789481" y="2038"/>
                  <a:pt x="4012363" y="973"/>
                  <a:pt x="4343400" y="0"/>
                </a:cubicBezTo>
                <a:cubicBezTo>
                  <a:pt x="4342514" y="5429"/>
                  <a:pt x="4344221" y="14046"/>
                  <a:pt x="4343400" y="18288"/>
                </a:cubicBezTo>
                <a:cubicBezTo>
                  <a:pt x="4078870" y="-6138"/>
                  <a:pt x="4015967" y="29658"/>
                  <a:pt x="3809782" y="18288"/>
                </a:cubicBezTo>
                <a:cubicBezTo>
                  <a:pt x="3603597" y="6918"/>
                  <a:pt x="3495552" y="24439"/>
                  <a:pt x="3189297" y="18288"/>
                </a:cubicBezTo>
                <a:cubicBezTo>
                  <a:pt x="2883042" y="12137"/>
                  <a:pt x="2850610" y="32583"/>
                  <a:pt x="2568811" y="18288"/>
                </a:cubicBezTo>
                <a:cubicBezTo>
                  <a:pt x="2287012" y="3993"/>
                  <a:pt x="2279820" y="23580"/>
                  <a:pt x="1991759" y="18288"/>
                </a:cubicBezTo>
                <a:cubicBezTo>
                  <a:pt x="1703698" y="12996"/>
                  <a:pt x="1616455" y="23157"/>
                  <a:pt x="1284405" y="18288"/>
                </a:cubicBezTo>
                <a:cubicBezTo>
                  <a:pt x="952355" y="13419"/>
                  <a:pt x="783530" y="16053"/>
                  <a:pt x="577052" y="18288"/>
                </a:cubicBezTo>
                <a:cubicBezTo>
                  <a:pt x="370574" y="20523"/>
                  <a:pt x="173929" y="519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376EB5-A146-4011-823D-D44FBB753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2908005"/>
            <a:ext cx="5295015" cy="3268957"/>
          </a:xfrm>
        </p:spPr>
        <p:txBody>
          <a:bodyPr vert="horz" lIns="91440" tIns="45720" rIns="91440" bIns="45720" rtlCol="0">
            <a:normAutofit/>
          </a:bodyPr>
          <a:lstStyle/>
          <a:p>
            <a:pPr marL="571500">
              <a:buClr>
                <a:srgbClr val="EBAD24"/>
              </a:buClr>
            </a:pPr>
            <a:r>
              <a:rPr lang="en-US" sz="2200" b="0" i="0">
                <a:solidFill>
                  <a:schemeClr val="tx1"/>
                </a:solidFill>
                <a:effectLst/>
              </a:rPr>
              <a:t>Select </a:t>
            </a:r>
            <a:r>
              <a:rPr lang="en-US" sz="2200" b="1" i="0">
                <a:solidFill>
                  <a:schemeClr val="tx1"/>
                </a:solidFill>
                <a:effectLst/>
              </a:rPr>
              <a:t>Tools</a:t>
            </a:r>
            <a:r>
              <a:rPr lang="en-US" sz="2200" b="0" i="0">
                <a:solidFill>
                  <a:schemeClr val="tx1"/>
                </a:solidFill>
                <a:effectLst/>
              </a:rPr>
              <a:t> from the CCSQ Workspace menu, then click </a:t>
            </a:r>
            <a:r>
              <a:rPr lang="en-US" sz="2200" b="1" i="0">
                <a:solidFill>
                  <a:schemeClr val="tx1"/>
                </a:solidFill>
                <a:effectLst/>
              </a:rPr>
              <a:t>Workflow Builder</a:t>
            </a:r>
            <a:r>
              <a:rPr lang="en-US" sz="2200" b="0" i="0">
                <a:solidFill>
                  <a:schemeClr val="tx1"/>
                </a:solidFill>
                <a:effectLst/>
              </a:rPr>
              <a:t>.</a:t>
            </a:r>
          </a:p>
          <a:p>
            <a:pPr marL="571500">
              <a:buClr>
                <a:srgbClr val="EBAD24"/>
              </a:buClr>
            </a:pPr>
            <a:r>
              <a:rPr lang="en-US" sz="2200" b="0" i="0">
                <a:solidFill>
                  <a:schemeClr val="tx1"/>
                </a:solidFill>
                <a:effectLst/>
              </a:rPr>
              <a:t>Click </a:t>
            </a:r>
            <a:r>
              <a:rPr lang="en-US" sz="2200" b="1" i="0">
                <a:solidFill>
                  <a:schemeClr val="tx1"/>
                </a:solidFill>
                <a:effectLst/>
              </a:rPr>
              <a:t>Your Workflows</a:t>
            </a:r>
            <a:r>
              <a:rPr lang="en-US" sz="2200" b="0" i="0">
                <a:solidFill>
                  <a:schemeClr val="tx1"/>
                </a:solidFill>
                <a:effectLst/>
              </a:rPr>
              <a:t> tab at the top of the screen, then select a workflow from the list.</a:t>
            </a:r>
          </a:p>
          <a:p>
            <a:pPr marL="571500">
              <a:buClr>
                <a:srgbClr val="EBAD24"/>
              </a:buClr>
            </a:pPr>
            <a:r>
              <a:rPr lang="en-US" sz="2200" b="0" i="0">
                <a:solidFill>
                  <a:schemeClr val="tx1"/>
                </a:solidFill>
                <a:effectLst/>
              </a:rPr>
              <a:t>Click </a:t>
            </a:r>
            <a:r>
              <a:rPr lang="en-US" sz="2200" b="1" i="0">
                <a:solidFill>
                  <a:schemeClr val="tx1"/>
                </a:solidFill>
                <a:effectLst/>
              </a:rPr>
              <a:t>Settings</a:t>
            </a:r>
            <a:r>
              <a:rPr lang="en-US" sz="2200" b="0" i="0">
                <a:solidFill>
                  <a:schemeClr val="tx1"/>
                </a:solidFill>
                <a:effectLst/>
              </a:rPr>
              <a:t> tab.</a:t>
            </a:r>
          </a:p>
          <a:p>
            <a:pPr marL="342900">
              <a:buClr>
                <a:srgbClr val="EBAD24"/>
              </a:buClr>
            </a:pPr>
            <a:endParaRPr lang="en-US" sz="2200" b="0" i="0">
              <a:solidFill>
                <a:schemeClr val="tx1"/>
              </a:solidFill>
              <a:effectLst/>
            </a:endParaRPr>
          </a:p>
          <a:p>
            <a:endParaRPr lang="en-US" sz="2200" b="0" i="0">
              <a:solidFill>
                <a:schemeClr val="tx1"/>
              </a:solidFill>
              <a:effectLst/>
            </a:endParaRPr>
          </a:p>
          <a:p>
            <a:endParaRPr lang="en-US" sz="220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99D04B-91F1-4777-AA7F-5A20BBBFC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30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2" name="Group 11" descr="Workflow builder showing Your Workflows tab">
            <a:extLst>
              <a:ext uri="{FF2B5EF4-FFF2-40B4-BE49-F238E27FC236}">
                <a16:creationId xmlns:a16="http://schemas.microsoft.com/office/drawing/2014/main" id="{23EC25B1-2737-4EC8-BD92-AA91BF2F175F}"/>
              </a:ext>
            </a:extLst>
          </p:cNvPr>
          <p:cNvGrpSpPr/>
          <p:nvPr/>
        </p:nvGrpSpPr>
        <p:grpSpPr>
          <a:xfrm>
            <a:off x="7010402" y="136525"/>
            <a:ext cx="4817531" cy="2808949"/>
            <a:chOff x="6990649" y="3284387"/>
            <a:chExt cx="3616035" cy="2390171"/>
          </a:xfrm>
        </p:grpSpPr>
        <p:pic>
          <p:nvPicPr>
            <p:cNvPr id="8" name="Picture 7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AF9688B6-F32D-4732-9971-05021FB39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90649" y="3284387"/>
              <a:ext cx="3616035" cy="2390171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4B3589B-53FA-4DAF-99AA-2A9C0C0214DB}"/>
                </a:ext>
              </a:extLst>
            </p:cNvPr>
            <p:cNvSpPr/>
            <p:nvPr/>
          </p:nvSpPr>
          <p:spPr>
            <a:xfrm>
              <a:off x="6990649" y="3695228"/>
              <a:ext cx="436744" cy="163000"/>
            </a:xfrm>
            <a:prstGeom prst="roundRect">
              <a:avLst/>
            </a:prstGeom>
            <a:noFill/>
            <a:ln w="28575">
              <a:solidFill>
                <a:srgbClr val="EB1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01E5A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2991AC2-6AC4-4574-67CA-957903C66396}"/>
              </a:ext>
            </a:extLst>
          </p:cNvPr>
          <p:cNvGrpSpPr/>
          <p:nvPr/>
        </p:nvGrpSpPr>
        <p:grpSpPr>
          <a:xfrm>
            <a:off x="7010403" y="3122125"/>
            <a:ext cx="4817530" cy="3636819"/>
            <a:chOff x="10497408" y="739302"/>
            <a:chExt cx="5886661" cy="4026987"/>
          </a:xfrm>
        </p:grpSpPr>
        <p:pic>
          <p:nvPicPr>
            <p:cNvPr id="11" name="Picture 10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D4D47EDE-626D-0B59-AAE2-1FE06F4ED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497408" y="739302"/>
              <a:ext cx="5886661" cy="4026987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6597F9C2-B7CD-59B0-533D-AA5EDD946473}"/>
                </a:ext>
              </a:extLst>
            </p:cNvPr>
            <p:cNvSpPr/>
            <p:nvPr/>
          </p:nvSpPr>
          <p:spPr>
            <a:xfrm>
              <a:off x="12528110" y="1274113"/>
              <a:ext cx="444230" cy="311284"/>
            </a:xfrm>
            <a:prstGeom prst="roundRect">
              <a:avLst/>
            </a:prstGeom>
            <a:noFill/>
            <a:ln w="28575">
              <a:solidFill>
                <a:srgbClr val="EB1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01E5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85027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49B9E8A9-352D-4DCB-9485-C777000D4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EBB038-61E0-4E85-85C4-7A0DD6C24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72784" cy="153619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200">
                <a:solidFill>
                  <a:schemeClr val="tx1"/>
                </a:solidFill>
              </a:rPr>
              <a:t>Adding Collaborators</a:t>
            </a:r>
            <a:br>
              <a:rPr lang="en-US" sz="5200">
                <a:solidFill>
                  <a:schemeClr val="tx1"/>
                </a:solidFill>
              </a:rPr>
            </a:br>
            <a:r>
              <a:rPr lang="en-US" sz="5200" i="1">
                <a:solidFill>
                  <a:schemeClr val="tx1"/>
                </a:solidFill>
              </a:rPr>
              <a:t>Steps 4-7</a:t>
            </a:r>
            <a:endParaRPr lang="en-US" sz="520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2A9B0E5-C2C1-4B85-99A9-117A659D5F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3202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A8AEACA-9535-4BE8-A91B-8BE82BA54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8506" y="2935541"/>
            <a:ext cx="62179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1EAB40A3-5F4B-8853-A5EA-371312263C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" t="6969" r="17120" b="9665"/>
          <a:stretch/>
        </p:blipFill>
        <p:spPr>
          <a:xfrm>
            <a:off x="7147968" y="3265056"/>
            <a:ext cx="4796913" cy="355314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376EB5-A146-4011-823D-D44FBB753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3355848"/>
            <a:ext cx="6272784" cy="2825496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>
              <a:buClr>
                <a:srgbClr val="EBAD24"/>
              </a:buClr>
            </a:pPr>
            <a:r>
              <a:rPr lang="en-US" sz="1700" b="0" i="0">
                <a:solidFill>
                  <a:schemeClr val="tx1"/>
                </a:solidFill>
                <a:effectLst/>
              </a:rPr>
              <a:t>Click </a:t>
            </a:r>
            <a:r>
              <a:rPr lang="en-US" sz="1700" b="1" i="0">
                <a:solidFill>
                  <a:schemeClr val="tx1"/>
                </a:solidFill>
                <a:effectLst/>
              </a:rPr>
              <a:t>Edit </a:t>
            </a:r>
            <a:r>
              <a:rPr lang="en-US" sz="1700" i="0">
                <a:solidFill>
                  <a:schemeClr val="tx1"/>
                </a:solidFill>
                <a:effectLst/>
              </a:rPr>
              <a:t>next to the </a:t>
            </a:r>
            <a:r>
              <a:rPr lang="en-US" sz="1700" b="1" i="0">
                <a:solidFill>
                  <a:schemeClr val="tx1"/>
                </a:solidFill>
                <a:effectLst/>
              </a:rPr>
              <a:t>Permissions</a:t>
            </a:r>
            <a:r>
              <a:rPr lang="en-US" sz="1700">
                <a:solidFill>
                  <a:schemeClr val="tx1"/>
                </a:solidFill>
              </a:rPr>
              <a:t> section.</a:t>
            </a:r>
            <a:endParaRPr lang="en-US" sz="1700" b="0" i="0">
              <a:solidFill>
                <a:schemeClr val="tx1"/>
              </a:solidFill>
              <a:effectLst/>
            </a:endParaRPr>
          </a:p>
          <a:p>
            <a:pPr marL="457200">
              <a:buClr>
                <a:srgbClr val="EBAD24"/>
              </a:buClr>
            </a:pPr>
            <a:r>
              <a:rPr lang="en-US" sz="1700" b="0" i="0">
                <a:solidFill>
                  <a:schemeClr val="tx1"/>
                </a:solidFill>
                <a:effectLst/>
              </a:rPr>
              <a:t>Search for people you’d like to add, then select their   names from the drop-down menu. </a:t>
            </a:r>
          </a:p>
          <a:p>
            <a:pPr marL="457200">
              <a:buClr>
                <a:srgbClr val="EBAD24"/>
              </a:buClr>
            </a:pPr>
            <a:r>
              <a:rPr lang="en-US" sz="1700" b="0" i="0">
                <a:solidFill>
                  <a:schemeClr val="tx1"/>
                </a:solidFill>
                <a:effectLst/>
              </a:rPr>
              <a:t>Slackbot will notify each person to let them know they’ve been added as a collaborator.</a:t>
            </a:r>
          </a:p>
          <a:p>
            <a:pPr marL="457200">
              <a:buClr>
                <a:srgbClr val="EBAD24"/>
              </a:buClr>
            </a:pPr>
            <a:r>
              <a:rPr lang="en-US" sz="1700" b="0" i="0">
                <a:solidFill>
                  <a:schemeClr val="tx1"/>
                </a:solidFill>
                <a:effectLst/>
              </a:rPr>
              <a:t>Click </a:t>
            </a:r>
            <a:r>
              <a:rPr lang="en-US" sz="1700" b="1" i="0">
                <a:solidFill>
                  <a:schemeClr val="tx1"/>
                </a:solidFill>
                <a:effectLst/>
              </a:rPr>
              <a:t>Close</a:t>
            </a:r>
            <a:r>
              <a:rPr lang="en-US" sz="1700" b="0" i="0">
                <a:solidFill>
                  <a:schemeClr val="tx1"/>
                </a:solidFill>
                <a:effectLst/>
              </a:rPr>
              <a:t>.</a:t>
            </a:r>
          </a:p>
          <a:p>
            <a:pPr marL="342900"/>
            <a:endParaRPr lang="en-US" sz="1700">
              <a:solidFill>
                <a:schemeClr val="tx1"/>
              </a:solidFill>
            </a:endParaRPr>
          </a:p>
          <a:p>
            <a:pPr marL="0"/>
            <a:r>
              <a:rPr lang="en-US" sz="1700" b="0" i="0">
                <a:solidFill>
                  <a:schemeClr val="tx1"/>
                </a:solidFill>
                <a:effectLst/>
              </a:rPr>
              <a:t>*Note:  You can always remove collaborators by clicking the </a:t>
            </a:r>
            <a:r>
              <a:rPr lang="en-US" sz="1700" b="1" i="0">
                <a:solidFill>
                  <a:schemeClr val="tx1"/>
                </a:solidFill>
                <a:effectLst/>
              </a:rPr>
              <a:t>x</a:t>
            </a:r>
            <a:r>
              <a:rPr lang="en-US" sz="1700" b="0" i="0">
                <a:solidFill>
                  <a:schemeClr val="tx1"/>
                </a:solidFill>
                <a:effectLst/>
              </a:rPr>
              <a:t> next to the name of any collaborator.</a:t>
            </a:r>
          </a:p>
          <a:p>
            <a:pPr marL="342900">
              <a:buClr>
                <a:srgbClr val="EBAD24"/>
              </a:buClr>
            </a:pPr>
            <a:endParaRPr lang="en-US" sz="1700" b="0" i="0">
              <a:solidFill>
                <a:schemeClr val="tx1"/>
              </a:solidFill>
              <a:effectLst/>
            </a:endParaRPr>
          </a:p>
          <a:p>
            <a:endParaRPr lang="en-US" sz="1700" b="0" i="0">
              <a:solidFill>
                <a:schemeClr val="tx1"/>
              </a:solidFill>
              <a:effectLst/>
            </a:endParaRPr>
          </a:p>
          <a:p>
            <a:endParaRPr lang="en-US" sz="1700">
              <a:solidFill>
                <a:schemeClr val="tx1"/>
              </a:solidFill>
            </a:endParaRP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FA5BCADF-E284-5B18-1048-F46C76D820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6897"/>
          <a:stretch/>
        </p:blipFill>
        <p:spPr>
          <a:xfrm>
            <a:off x="7147968" y="63373"/>
            <a:ext cx="4796913" cy="307039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99D04B-91F1-4777-AA7F-5A20BBBFC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1769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31</a:t>
            </a:fld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521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7AE82F-4090-40D0-85A0-1899545FC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000" kern="1200" dirty="0">
                <a:latin typeface="+mj-lt"/>
                <a:ea typeface="+mj-ea"/>
                <a:cs typeface="+mj-cs"/>
              </a:rPr>
              <a:t>Testing Workflows Before Publishing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E5047-D8E8-4DEC-852B-E41ACE64B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32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323E8014-07E1-B15A-90FB-4B3FB9EF93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603834"/>
              </p:ext>
            </p:extLst>
          </p:nvPr>
        </p:nvGraphicFramePr>
        <p:xfrm>
          <a:off x="5093208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42169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5CF6F6-2665-455C-B983-18A093178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Workflow Tab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5DB87A-5435-467F-98E2-80AE0E4B5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7983" y="2136994"/>
            <a:ext cx="9552561" cy="369502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The Workflow tab allows you to edit the trigger’s starting channel and each step. </a:t>
            </a:r>
          </a:p>
          <a:p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764D66-81F5-4164-B080-8FA01563E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33</a:t>
            </a:fld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5" name="Picture 24" descr="Workflow example starting from scratch with trigger">
            <a:extLst>
              <a:ext uri="{FF2B5EF4-FFF2-40B4-BE49-F238E27FC236}">
                <a16:creationId xmlns:a16="http://schemas.microsoft.com/office/drawing/2014/main" id="{AC47A077-93C9-4CF2-974C-90E786914A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4" b="1704"/>
          <a:stretch/>
        </p:blipFill>
        <p:spPr>
          <a:xfrm>
            <a:off x="3386799" y="2567446"/>
            <a:ext cx="6260201" cy="416317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756159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9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5CF6F6-2665-455C-B983-18A093178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Workflow Tab</a:t>
            </a:r>
          </a:p>
        </p:txBody>
      </p:sp>
      <p:sp>
        <p:nvSpPr>
          <p:cNvPr id="18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5DB87A-5435-467F-98E2-80AE0E4B5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It's not possible to change a workflow’s trigger, but you can change the channel where a workflow starts.</a:t>
            </a:r>
          </a:p>
          <a:p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764D66-81F5-4164-B080-8FA01563E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34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212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7AE82F-4090-40D0-85A0-1899545FC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Publishing Workflows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E5047-D8E8-4DEC-852B-E41ACE64B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35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16F08FC3-9066-B08C-58FE-0F17D6E4BE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148218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59183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86C03E0-1452-4940-BB21-31EDC8109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3788"/>
            <a:ext cx="10506455" cy="2967208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228600">
              <a:buClr>
                <a:srgbClr val="EBAD24"/>
              </a:buClr>
            </a:pPr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Tracking Workflows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ECEC3-AECB-4A03-BF19-8C6F338A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36</a:t>
            </a:fld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4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5CF6F6-2665-455C-B983-18A093178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Activity Tab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5DB87A-5435-467F-98E2-80AE0E4B5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7983" y="2136994"/>
            <a:ext cx="9552561" cy="369502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The </a:t>
            </a:r>
            <a:r>
              <a:rPr lang="en-US" sz="2200" b="1" dirty="0">
                <a:solidFill>
                  <a:schemeClr val="tx1"/>
                </a:solidFill>
              </a:rPr>
              <a:t>View activity log </a:t>
            </a:r>
            <a:r>
              <a:rPr lang="en-US" sz="2200" dirty="0">
                <a:solidFill>
                  <a:schemeClr val="tx1"/>
                </a:solidFill>
              </a:rPr>
              <a:t>tracks each time a workflow is activated.</a:t>
            </a:r>
          </a:p>
          <a:p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764D66-81F5-4164-B080-8FA01563E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37</a:t>
            </a:fld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5" name="Picture 24" descr="Activity tab in in Workflow showing completion times and in progress of workflow">
            <a:extLst>
              <a:ext uri="{FF2B5EF4-FFF2-40B4-BE49-F238E27FC236}">
                <a16:creationId xmlns:a16="http://schemas.microsoft.com/office/drawing/2014/main" id="{AC47A077-93C9-4CF2-974C-90E786914A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3" b="1293"/>
          <a:stretch/>
        </p:blipFill>
        <p:spPr>
          <a:xfrm>
            <a:off x="3386799" y="2567446"/>
            <a:ext cx="6260201" cy="416317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120318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ACA41D-B170-45B6-AD52-257948AA3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3800" dirty="0">
                <a:solidFill>
                  <a:schemeClr val="tx1"/>
                </a:solidFill>
              </a:rPr>
              <a:t>T</a:t>
            </a:r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racking a Workflow in the View Activity Log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53722-B3AD-4B0D-A32D-EDF3F43CF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Tracking workflow activity 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Open your workflow in Workflow Builder.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Activity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tab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at the top of the screen.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Click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Details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next to each activity date.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Variables chosen like name and time will be in the details for each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Status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listing.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0741B-0E1B-4119-B820-EC78E341B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38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8" name="Picture 7" descr="Workflow Builder Activity tab showing Details button and tab with Variables for each workflow">
            <a:extLst>
              <a:ext uri="{FF2B5EF4-FFF2-40B4-BE49-F238E27FC236}">
                <a16:creationId xmlns:a16="http://schemas.microsoft.com/office/drawing/2014/main" id="{6E231A81-0BF1-4A70-95EB-630290875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3135" y="3662830"/>
            <a:ext cx="5541602" cy="298605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395CD6-DE9B-481E-A8BA-24F21F7888CD}"/>
              </a:ext>
            </a:extLst>
          </p:cNvPr>
          <p:cNvSpPr txBox="1"/>
          <p:nvPr/>
        </p:nvSpPr>
        <p:spPr>
          <a:xfrm>
            <a:off x="11125754" y="4388026"/>
            <a:ext cx="106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Variables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E1ACA6-5436-40C7-A837-552E3B9D6F93}"/>
              </a:ext>
            </a:extLst>
          </p:cNvPr>
          <p:cNvCxnSpPr>
            <a:cxnSpLocks/>
          </p:cNvCxnSpPr>
          <p:nvPr/>
        </p:nvCxnSpPr>
        <p:spPr>
          <a:xfrm flipH="1">
            <a:off x="10348173" y="4572692"/>
            <a:ext cx="777581" cy="0"/>
          </a:xfrm>
          <a:prstGeom prst="straightConnector1">
            <a:avLst/>
          </a:prstGeom>
          <a:ln w="28575">
            <a:solidFill>
              <a:srgbClr val="EB13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EE3700B-8E9C-0BAD-2A84-8C83AF538424}"/>
              </a:ext>
            </a:extLst>
          </p:cNvPr>
          <p:cNvGrpSpPr/>
          <p:nvPr/>
        </p:nvGrpSpPr>
        <p:grpSpPr>
          <a:xfrm>
            <a:off x="6376012" y="209116"/>
            <a:ext cx="5892188" cy="3165021"/>
            <a:chOff x="6376012" y="209116"/>
            <a:chExt cx="5892188" cy="316502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C1C0C04-4E35-4B6C-87FE-9F924173A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376012" y="209116"/>
              <a:ext cx="4711090" cy="3165021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AFD0018-04E9-69BF-3296-1AD74D1CB679}"/>
                </a:ext>
              </a:extLst>
            </p:cNvPr>
            <p:cNvGrpSpPr/>
            <p:nvPr/>
          </p:nvGrpSpPr>
          <p:grpSpPr>
            <a:xfrm>
              <a:off x="9896354" y="1345813"/>
              <a:ext cx="2371846" cy="369332"/>
              <a:chOff x="9896354" y="1345813"/>
              <a:chExt cx="2371846" cy="369332"/>
            </a:xfrm>
          </p:grpSpPr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06D98D1C-F356-7ABB-3C17-8B600A696847}"/>
                  </a:ext>
                </a:extLst>
              </p:cNvPr>
              <p:cNvSpPr/>
              <p:nvPr/>
            </p:nvSpPr>
            <p:spPr>
              <a:xfrm>
                <a:off x="9896354" y="1354238"/>
                <a:ext cx="451819" cy="243068"/>
              </a:xfrm>
              <a:prstGeom prst="roundRect">
                <a:avLst/>
              </a:prstGeom>
              <a:noFill/>
              <a:ln w="28575">
                <a:solidFill>
                  <a:srgbClr val="E01E5A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AC502EA-2CDF-D017-A895-66BAA485910D}"/>
                  </a:ext>
                </a:extLst>
              </p:cNvPr>
              <p:cNvSpPr txBox="1"/>
              <p:nvPr/>
            </p:nvSpPr>
            <p:spPr>
              <a:xfrm>
                <a:off x="11201954" y="1345813"/>
                <a:ext cx="10662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Details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2638783C-C712-6E81-4F4E-AFE60F2774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424373" y="1530479"/>
                <a:ext cx="777581" cy="0"/>
              </a:xfrm>
              <a:prstGeom prst="straightConnector1">
                <a:avLst/>
              </a:prstGeom>
              <a:ln w="28575">
                <a:solidFill>
                  <a:srgbClr val="EB13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739075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120DFD-7045-4618-A1F8-8B6FB9FAC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Click the top left </a:t>
            </a:r>
            <a:r>
              <a:rPr lang="en-US" b="1" dirty="0"/>
              <a:t>CCSQ workspace menu</a:t>
            </a:r>
            <a:r>
              <a:rPr lang="en-US" dirty="0"/>
              <a:t>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Select </a:t>
            </a:r>
            <a:r>
              <a:rPr lang="en-US" b="1" dirty="0"/>
              <a:t>Tools</a:t>
            </a:r>
            <a:r>
              <a:rPr lang="en-US" dirty="0"/>
              <a:t>. 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Click </a:t>
            </a:r>
            <a:r>
              <a:rPr lang="en-US" b="1" dirty="0"/>
              <a:t>Workflow Builder</a:t>
            </a:r>
            <a:r>
              <a:rPr lang="en-US" dirty="0"/>
              <a:t>. 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Find the workflow you’d like to download under the </a:t>
            </a:r>
            <a:r>
              <a:rPr lang="en-US" b="1" dirty="0"/>
              <a:t>Workflow tab</a:t>
            </a:r>
            <a:r>
              <a:rPr lang="en-US" dirty="0"/>
              <a:t>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Click the </a:t>
            </a:r>
            <a:r>
              <a:rPr lang="en-US" b="1" dirty="0"/>
              <a:t>three dots icon</a:t>
            </a:r>
            <a:r>
              <a:rPr lang="en-US" dirty="0"/>
              <a:t>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If your workflow includes multiple forms, you must select only one at a time from the  drop-down menu.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Receive a direct message from </a:t>
            </a:r>
            <a:r>
              <a:rPr lang="en-US" dirty="0" err="1"/>
              <a:t>Slackbot</a:t>
            </a:r>
            <a:r>
              <a:rPr lang="en-US" dirty="0"/>
              <a:t> with a link to the file when it’s ready.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Select </a:t>
            </a:r>
            <a:r>
              <a:rPr lang="en-US" b="1" dirty="0"/>
              <a:t>Download form responses</a:t>
            </a:r>
            <a:r>
              <a:rPr lang="en-US" dirty="0"/>
              <a:t>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Click </a:t>
            </a:r>
            <a:r>
              <a:rPr lang="en-US" b="1" dirty="0"/>
              <a:t>Save</a:t>
            </a:r>
            <a:r>
              <a:rPr lang="en-US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6B3762-9E3D-4191-BF3E-8AD419CD4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 Form Responses as a CSV File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419361-58F0-4A2F-82BF-5868AE60B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0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1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86C03E0-1452-4940-BB21-31EDC8109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3788"/>
            <a:ext cx="10506455" cy="2967208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228600">
              <a:buClr>
                <a:srgbClr val="EBAD24"/>
              </a:buClr>
            </a:pPr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are Workflows?</a:t>
            </a:r>
          </a:p>
        </p:txBody>
      </p:sp>
      <p:sp>
        <p:nvSpPr>
          <p:cNvPr id="23" name="Rectangle 13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15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ECEC3-AECB-4A03-BF19-8C6F338A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79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6CCBDD-E185-4CA1-AEAF-92A15EFCE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Let’s run through Workflows with Different Triggers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3F4A0D-BA8E-439B-9997-713A8D0AE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86789"/>
            <a:ext cx="10515600" cy="3590174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1" dirty="0"/>
              <a:t>Attachments and Shortcuts Menu</a:t>
            </a:r>
          </a:p>
          <a:p>
            <a:pPr lvl="1">
              <a:buClr>
                <a:srgbClr val="EBAD24"/>
              </a:buClr>
            </a:pPr>
            <a:r>
              <a:rPr lang="en-US" dirty="0">
                <a:solidFill>
                  <a:srgbClr val="454245"/>
                </a:solidFill>
              </a:rPr>
              <a:t>Your w</a:t>
            </a:r>
            <a:r>
              <a:rPr lang="en-US" b="0" i="0" dirty="0">
                <a:solidFill>
                  <a:srgbClr val="454245"/>
                </a:solidFill>
                <a:effectLst/>
              </a:rPr>
              <a:t>orkflow starts when someone selects </a:t>
            </a:r>
            <a:r>
              <a:rPr lang="en-US" b="1" i="0" dirty="0">
                <a:solidFill>
                  <a:srgbClr val="454245"/>
                </a:solidFill>
                <a:effectLst/>
              </a:rPr>
              <a:t>Automations</a:t>
            </a:r>
            <a:r>
              <a:rPr lang="en-US" b="0" i="0" dirty="0">
                <a:solidFill>
                  <a:srgbClr val="454245"/>
                </a:solidFill>
                <a:effectLst/>
              </a:rPr>
              <a:t> from the </a:t>
            </a:r>
            <a:r>
              <a:rPr lang="en-US" b="1" i="0" dirty="0">
                <a:solidFill>
                  <a:srgbClr val="454245"/>
                </a:solidFill>
                <a:effectLst/>
              </a:rPr>
              <a:t>More… </a:t>
            </a:r>
            <a:r>
              <a:rPr lang="en-US" dirty="0">
                <a:solidFill>
                  <a:srgbClr val="454245"/>
                </a:solidFill>
              </a:rPr>
              <a:t>dropdown</a:t>
            </a:r>
            <a:r>
              <a:rPr lang="en-US" b="1" dirty="0">
                <a:solidFill>
                  <a:srgbClr val="454245"/>
                </a:solidFill>
              </a:rPr>
              <a:t> </a:t>
            </a:r>
            <a:r>
              <a:rPr lang="en-US" b="0" i="0" dirty="0">
                <a:solidFill>
                  <a:srgbClr val="454245"/>
                </a:solidFill>
                <a:effectLst/>
              </a:rPr>
              <a:t>menu.</a:t>
            </a:r>
          </a:p>
          <a:p>
            <a:pPr lvl="1">
              <a:buClr>
                <a:srgbClr val="EBAD24"/>
              </a:buClr>
            </a:pPr>
            <a:r>
              <a:rPr lang="en-US" dirty="0">
                <a:solidFill>
                  <a:srgbClr val="454245"/>
                </a:solidFill>
              </a:rPr>
              <a:t>These workflows are e</a:t>
            </a:r>
            <a:r>
              <a:rPr lang="en-US" b="0" i="0" dirty="0">
                <a:solidFill>
                  <a:srgbClr val="454245"/>
                </a:solidFill>
                <a:effectLst/>
              </a:rPr>
              <a:t>asily accessible by members of a channel and can be used anytime.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1" dirty="0">
                <a:solidFill>
                  <a:srgbClr val="454245"/>
                </a:solidFill>
                <a:latin typeface="Slack-Circular-Pro"/>
              </a:rPr>
              <a:t>New Channel Member   </a:t>
            </a:r>
          </a:p>
          <a:p>
            <a:pPr lvl="1">
              <a:buClr>
                <a:srgbClr val="EBAD24"/>
              </a:buClr>
            </a:pPr>
            <a:r>
              <a:rPr lang="en-US" b="0" i="0" dirty="0">
                <a:solidFill>
                  <a:srgbClr val="454245"/>
                </a:solidFill>
                <a:effectLst/>
              </a:rPr>
              <a:t>Your workflow starts automatically when someone joins the channel.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1" dirty="0">
                <a:solidFill>
                  <a:srgbClr val="454245"/>
                </a:solidFill>
                <a:latin typeface="Slack-Circular-Pro"/>
              </a:rPr>
              <a:t>Emoji Reaction</a:t>
            </a:r>
            <a:endParaRPr lang="en-US" b="1" i="0" dirty="0">
              <a:solidFill>
                <a:srgbClr val="454245"/>
              </a:solidFill>
              <a:effectLst/>
              <a:latin typeface="Slack-Circular-Pro"/>
            </a:endParaRPr>
          </a:p>
          <a:p>
            <a:pPr lvl="1">
              <a:buClr>
                <a:srgbClr val="EBAD24"/>
              </a:buClr>
            </a:pPr>
            <a:r>
              <a:rPr lang="en-US" b="0" i="0" dirty="0">
                <a:solidFill>
                  <a:srgbClr val="454245"/>
                </a:solidFill>
                <a:effectLst/>
              </a:rPr>
              <a:t>Your workflow starts automatically when someone in the channel adds a certain </a:t>
            </a:r>
            <a:r>
              <a:rPr lang="en-US" b="0" i="0" dirty="0">
                <a:solidFill>
                  <a:schemeClr val="tx1"/>
                </a:solidFill>
                <a:effectLst/>
              </a:rPr>
              <a:t>emoji reaction </a:t>
            </a:r>
            <a:r>
              <a:rPr lang="en-US" b="0" i="0" dirty="0">
                <a:solidFill>
                  <a:srgbClr val="454245"/>
                </a:solidFill>
                <a:effectLst/>
              </a:rPr>
              <a:t>to a message.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b="1" dirty="0"/>
              <a:t>Scheduled Date &amp; Time</a:t>
            </a:r>
          </a:p>
          <a:p>
            <a:pPr lvl="1">
              <a:buClr>
                <a:srgbClr val="EBAD24"/>
              </a:buClr>
            </a:pPr>
            <a:r>
              <a:rPr lang="en-US" dirty="0"/>
              <a:t>Your workflow starts at the scheduled date and time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13F81-C773-457A-8C64-E4C6B419E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40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3928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86C03E0-1452-4940-BB21-31EDC8109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3788"/>
            <a:ext cx="10506455" cy="296720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New Channel Member Trigger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ECEC3-AECB-4A03-BF19-8C6F338A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41</a:t>
            </a:fld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91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0CCDD0-8452-71E5-3D6F-9486A0274A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90911" y="1840231"/>
            <a:ext cx="5212532" cy="356625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Channel Member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8" name="Picture 7" descr="Shortcut for new trigger tab asking for channel and short name">
            <a:extLst>
              <a:ext uri="{FF2B5EF4-FFF2-40B4-BE49-F238E27FC236}">
                <a16:creationId xmlns:a16="http://schemas.microsoft.com/office/drawing/2014/main" id="{7E708541-5796-43EF-A412-9B3DC84DAA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723" y="1840231"/>
            <a:ext cx="3081866" cy="34232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FE33525-3C34-4E24-9C78-239B52B2FC02}"/>
              </a:ext>
            </a:extLst>
          </p:cNvPr>
          <p:cNvSpPr txBox="1"/>
          <p:nvPr/>
        </p:nvSpPr>
        <p:spPr>
          <a:xfrm>
            <a:off x="8014703" y="5461533"/>
            <a:ext cx="28193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D1C1D"/>
                </a:solidFill>
              </a:rPr>
              <a:t>2</a:t>
            </a:r>
            <a:r>
              <a:rPr lang="en-US" sz="2000" b="0" i="0" dirty="0">
                <a:solidFill>
                  <a:srgbClr val="1D1C1D"/>
                </a:solidFill>
                <a:effectLst/>
              </a:rPr>
              <a:t>. Customize your trigger.</a:t>
            </a:r>
            <a:endParaRPr lang="en-US" sz="2000" dirty="0"/>
          </a:p>
        </p:txBody>
      </p:sp>
      <p:sp>
        <p:nvSpPr>
          <p:cNvPr id="16" name="TextBox 15" descr="Workflow trigger selection tab with New channel member trigger selected">
            <a:extLst>
              <a:ext uri="{FF2B5EF4-FFF2-40B4-BE49-F238E27FC236}">
                <a16:creationId xmlns:a16="http://schemas.microsoft.com/office/drawing/2014/main" id="{E1FD9703-E779-4ECD-8F42-E6B124EBCCC8}"/>
              </a:ext>
            </a:extLst>
          </p:cNvPr>
          <p:cNvSpPr txBox="1"/>
          <p:nvPr/>
        </p:nvSpPr>
        <p:spPr>
          <a:xfrm>
            <a:off x="2663895" y="5446506"/>
            <a:ext cx="24286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D1C1D"/>
                </a:solidFill>
              </a:rPr>
              <a:t>1</a:t>
            </a:r>
            <a:r>
              <a:rPr lang="en-US" sz="2000" b="0" i="0" dirty="0">
                <a:solidFill>
                  <a:srgbClr val="1D1C1D"/>
                </a:solidFill>
                <a:effectLst/>
              </a:rPr>
              <a:t>. Select your trigger.</a:t>
            </a:r>
            <a:endParaRPr lang="en-US" sz="2000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F776103-41D2-45F4-87E1-FDEFFF9BEDD6}"/>
              </a:ext>
            </a:extLst>
          </p:cNvPr>
          <p:cNvSpPr/>
          <p:nvPr/>
        </p:nvSpPr>
        <p:spPr>
          <a:xfrm>
            <a:off x="3345083" y="3774324"/>
            <a:ext cx="2574447" cy="400111"/>
          </a:xfrm>
          <a:prstGeom prst="roundRect">
            <a:avLst/>
          </a:prstGeom>
          <a:noFill/>
          <a:ln w="28575">
            <a:solidFill>
              <a:srgbClr val="EB1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350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descr="Add step button for New Channel Member Trigger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5971"/>
            <a:ext cx="12208213" cy="1450757"/>
          </a:xfrm>
        </p:spPr>
        <p:txBody>
          <a:bodyPr/>
          <a:lstStyle/>
          <a:p>
            <a:r>
              <a:rPr lang="en-US" dirty="0"/>
              <a:t>        New Channel Member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B44D08-3FAE-43B8-9696-BA22E3588BF5}"/>
              </a:ext>
            </a:extLst>
          </p:cNvPr>
          <p:cNvSpPr txBox="1"/>
          <p:nvPr/>
        </p:nvSpPr>
        <p:spPr>
          <a:xfrm>
            <a:off x="1742868" y="3335506"/>
            <a:ext cx="18617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D1C1D"/>
                </a:solidFill>
                <a:latin typeface="Slack-Lato"/>
              </a:rPr>
              <a:t>1. Click A</a:t>
            </a:r>
            <a:r>
              <a:rPr lang="en-US" b="0" i="0" dirty="0">
                <a:solidFill>
                  <a:srgbClr val="1D1C1D"/>
                </a:solidFill>
                <a:effectLst/>
                <a:latin typeface="Slack-Lato"/>
              </a:rPr>
              <a:t>dd Step</a:t>
            </a:r>
            <a:r>
              <a:rPr lang="en-US" dirty="0">
                <a:solidFill>
                  <a:srgbClr val="1D1C1D"/>
                </a:solidFill>
                <a:latin typeface="Slack-Lato"/>
              </a:rPr>
              <a:t>.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A66E11-D765-41D6-8D5D-DC5BD220E303}"/>
              </a:ext>
            </a:extLst>
          </p:cNvPr>
          <p:cNvSpPr txBox="1"/>
          <p:nvPr/>
        </p:nvSpPr>
        <p:spPr>
          <a:xfrm>
            <a:off x="9305842" y="5751280"/>
            <a:ext cx="2084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D1C1D"/>
                </a:solidFill>
                <a:effectLst/>
                <a:latin typeface="Slack-Lato"/>
              </a:rPr>
              <a:t>3. Customize Step 1.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71A1A4-DF60-4425-983A-E24A880117BE}"/>
              </a:ext>
            </a:extLst>
          </p:cNvPr>
          <p:cNvSpPr txBox="1"/>
          <p:nvPr/>
        </p:nvSpPr>
        <p:spPr>
          <a:xfrm>
            <a:off x="5864623" y="3404342"/>
            <a:ext cx="2026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D1C1D"/>
                </a:solidFill>
                <a:effectLst/>
                <a:latin typeface="Slack-Lato"/>
              </a:rPr>
              <a:t>2. Select your Step.</a:t>
            </a:r>
            <a:endParaRPr lang="en-US" dirty="0"/>
          </a:p>
        </p:txBody>
      </p:sp>
      <p:pic>
        <p:nvPicPr>
          <p:cNvPr id="5" name="Picture 4" descr="Add step button for ">
            <a:extLst>
              <a:ext uri="{FF2B5EF4-FFF2-40B4-BE49-F238E27FC236}">
                <a16:creationId xmlns:a16="http://schemas.microsoft.com/office/drawing/2014/main" id="{25AC3175-8B7B-4E5D-BD92-9E1E63C25B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6806"/>
          <a:stretch/>
        </p:blipFill>
        <p:spPr>
          <a:xfrm>
            <a:off x="233881" y="1880145"/>
            <a:ext cx="4879752" cy="145768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3" name="Picture 12" descr="Send message tab for New Channel Member Trigger asking for person to send to, text, and include button option">
            <a:extLst>
              <a:ext uri="{FF2B5EF4-FFF2-40B4-BE49-F238E27FC236}">
                <a16:creationId xmlns:a16="http://schemas.microsoft.com/office/drawing/2014/main" id="{F976A42A-ED11-46A9-AE86-034FF864FD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5161" y="1812033"/>
            <a:ext cx="3385537" cy="393924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9" name="Picture 18" descr="Add a workflow step tab for or New Channel Member Trigger with send a message or Send a form.">
            <a:extLst>
              <a:ext uri="{FF2B5EF4-FFF2-40B4-BE49-F238E27FC236}">
                <a16:creationId xmlns:a16="http://schemas.microsoft.com/office/drawing/2014/main" id="{C4676CDE-5D35-4C08-968E-A258DB8388E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113" t="34362" r="23826" b="31369"/>
          <a:stretch/>
        </p:blipFill>
        <p:spPr>
          <a:xfrm>
            <a:off x="5225667" y="1866693"/>
            <a:ext cx="3304879" cy="145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4713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3" name="Picture 12" descr="Send a message for New Channel Member Trigger tab">
            <a:extLst>
              <a:ext uri="{FF2B5EF4-FFF2-40B4-BE49-F238E27FC236}">
                <a16:creationId xmlns:a16="http://schemas.microsoft.com/office/drawing/2014/main" id="{AB18F3B6-FD02-44B0-955A-5A58BC114B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99" y="1937312"/>
            <a:ext cx="3101286" cy="367169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6" name="Title 2">
            <a:extLst>
              <a:ext uri="{FF2B5EF4-FFF2-40B4-BE49-F238E27FC236}">
                <a16:creationId xmlns:a16="http://schemas.microsoft.com/office/drawing/2014/main" id="{AD4406D8-80D4-463A-9EC7-62F69A9CF34F}"/>
              </a:ext>
            </a:extLst>
          </p:cNvPr>
          <p:cNvSpPr txBox="1">
            <a:spLocks/>
          </p:cNvSpPr>
          <p:nvPr/>
        </p:nvSpPr>
        <p:spPr>
          <a:xfrm>
            <a:off x="1157591" y="335971"/>
            <a:ext cx="9202366" cy="145075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Channel Member Trigger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C9A791-B9FE-4CE2-B702-1A7CFA0AC4A3}"/>
              </a:ext>
            </a:extLst>
          </p:cNvPr>
          <p:cNvSpPr txBox="1"/>
          <p:nvPr/>
        </p:nvSpPr>
        <p:spPr>
          <a:xfrm>
            <a:off x="684499" y="5578456"/>
            <a:ext cx="34109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i="0" dirty="0">
                <a:solidFill>
                  <a:srgbClr val="1D1C1D"/>
                </a:solidFill>
                <a:effectLst/>
              </a:rPr>
              <a:t>Send a message</a:t>
            </a:r>
            <a:endParaRPr lang="en-US" b="0" i="0" dirty="0">
              <a:solidFill>
                <a:srgbClr val="1D1C1D"/>
              </a:solidFill>
              <a:effectLst/>
            </a:endParaRPr>
          </a:p>
          <a:p>
            <a:r>
              <a:rPr lang="en-US" b="0" i="0" dirty="0">
                <a:solidFill>
                  <a:srgbClr val="1D1C1D"/>
                </a:solidFill>
                <a:effectLst/>
              </a:rPr>
              <a:t>1</a:t>
            </a:r>
            <a:r>
              <a:rPr lang="en-US" b="0" i="0" baseline="30000" dirty="0">
                <a:solidFill>
                  <a:srgbClr val="1D1C1D"/>
                </a:solidFill>
                <a:effectLst/>
              </a:rPr>
              <a:t>st</a:t>
            </a:r>
            <a:r>
              <a:rPr lang="en-US" b="0" i="0" dirty="0">
                <a:solidFill>
                  <a:srgbClr val="1D1C1D"/>
                </a:solidFill>
                <a:effectLst/>
              </a:rPr>
              <a:t> step selected and customized</a:t>
            </a:r>
          </a:p>
        </p:txBody>
      </p:sp>
      <p:sp>
        <p:nvSpPr>
          <p:cNvPr id="20" name="TextBox 19" descr="Option to insert variables&#10;">
            <a:extLst>
              <a:ext uri="{FF2B5EF4-FFF2-40B4-BE49-F238E27FC236}">
                <a16:creationId xmlns:a16="http://schemas.microsoft.com/office/drawing/2014/main" id="{A39A9884-7260-46B2-8AD9-890A1A90B921}"/>
              </a:ext>
            </a:extLst>
          </p:cNvPr>
          <p:cNvSpPr txBox="1"/>
          <p:nvPr/>
        </p:nvSpPr>
        <p:spPr>
          <a:xfrm>
            <a:off x="4773330" y="5759589"/>
            <a:ext cx="26453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D1C1D"/>
                </a:solidFill>
              </a:rPr>
              <a:t>Option to insert variables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E747B8-0534-4A9F-8EA5-0BD87C1B35F1}"/>
              </a:ext>
            </a:extLst>
          </p:cNvPr>
          <p:cNvSpPr txBox="1"/>
          <p:nvPr/>
        </p:nvSpPr>
        <p:spPr>
          <a:xfrm>
            <a:off x="8743854" y="5759589"/>
            <a:ext cx="2313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D1C1D"/>
                </a:solidFill>
              </a:rPr>
              <a:t>One</a:t>
            </a:r>
            <a:r>
              <a:rPr lang="en-US" b="0" i="0" dirty="0">
                <a:solidFill>
                  <a:srgbClr val="1D1C1D"/>
                </a:solidFill>
                <a:effectLst/>
              </a:rPr>
              <a:t> variable chosen</a:t>
            </a:r>
            <a:endParaRPr lang="en-US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86858B8-A83F-46AB-AF4B-1269BD925BC7}"/>
              </a:ext>
            </a:extLst>
          </p:cNvPr>
          <p:cNvCxnSpPr/>
          <p:nvPr/>
        </p:nvCxnSpPr>
        <p:spPr>
          <a:xfrm flipH="1">
            <a:off x="10123826" y="3658917"/>
            <a:ext cx="468903" cy="116732"/>
          </a:xfrm>
          <a:prstGeom prst="straightConnector1">
            <a:avLst/>
          </a:prstGeom>
          <a:ln w="28575">
            <a:solidFill>
              <a:srgbClr val="EB13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 descr=" for New Channel Member Trigger for New Channel Member Trigger tab">
            <a:extLst>
              <a:ext uri="{FF2B5EF4-FFF2-40B4-BE49-F238E27FC236}">
                <a16:creationId xmlns:a16="http://schemas.microsoft.com/office/drawing/2014/main" id="{966E1D22-6436-49A9-B8D5-2B5FF3C25ACD}"/>
              </a:ext>
            </a:extLst>
          </p:cNvPr>
          <p:cNvGrpSpPr/>
          <p:nvPr/>
        </p:nvGrpSpPr>
        <p:grpSpPr>
          <a:xfrm>
            <a:off x="4384511" y="1869565"/>
            <a:ext cx="3249669" cy="3807187"/>
            <a:chOff x="4384511" y="1869565"/>
            <a:chExt cx="3249669" cy="380718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EA418B7-EEBC-486C-85F7-5E6118DE1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4511" y="1869565"/>
              <a:ext cx="3249669" cy="3807187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AEB1B607-7857-49C3-B702-D015E5A67B41}"/>
                </a:ext>
              </a:extLst>
            </p:cNvPr>
            <p:cNvSpPr/>
            <p:nvPr/>
          </p:nvSpPr>
          <p:spPr>
            <a:xfrm>
              <a:off x="6574827" y="3929974"/>
              <a:ext cx="925199" cy="291830"/>
            </a:xfrm>
            <a:prstGeom prst="roundRect">
              <a:avLst/>
            </a:prstGeom>
            <a:noFill/>
            <a:ln w="28575">
              <a:solidFill>
                <a:srgbClr val="EB1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 descr="variable added in message in New Channel Member Trigger tab">
            <a:extLst>
              <a:ext uri="{FF2B5EF4-FFF2-40B4-BE49-F238E27FC236}">
                <a16:creationId xmlns:a16="http://schemas.microsoft.com/office/drawing/2014/main" id="{73211FBD-F316-416E-BF29-55A5CEC469DD}"/>
              </a:ext>
            </a:extLst>
          </p:cNvPr>
          <p:cNvGrpSpPr/>
          <p:nvPr/>
        </p:nvGrpSpPr>
        <p:grpSpPr>
          <a:xfrm>
            <a:off x="8246311" y="1855203"/>
            <a:ext cx="3261190" cy="3821549"/>
            <a:chOff x="8232906" y="1884582"/>
            <a:chExt cx="3261190" cy="382154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066A126-DA59-45CC-857D-E7A0EC12B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32906" y="1884582"/>
              <a:ext cx="3261190" cy="3821549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3E0DD10-451A-4A4A-91B3-9DC3C43118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41205" y="3812105"/>
              <a:ext cx="531204" cy="117869"/>
            </a:xfrm>
            <a:prstGeom prst="straightConnector1">
              <a:avLst/>
            </a:prstGeom>
            <a:ln w="28575">
              <a:solidFill>
                <a:srgbClr val="EB138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28288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dd step option for New Channel Member Trigger tab">
            <a:extLst>
              <a:ext uri="{FF2B5EF4-FFF2-40B4-BE49-F238E27FC236}">
                <a16:creationId xmlns:a16="http://schemas.microsoft.com/office/drawing/2014/main" id="{B4FED1ED-4F5D-4560-809E-1EEC5C9B86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5856" y="1986870"/>
            <a:ext cx="5672531" cy="278420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" name="Picture 2" descr="Preview of New Channel Member Trigger">
            <a:extLst>
              <a:ext uri="{FF2B5EF4-FFF2-40B4-BE49-F238E27FC236}">
                <a16:creationId xmlns:a16="http://schemas.microsoft.com/office/drawing/2014/main" id="{AD28AA70-8A7E-4E07-A582-8F000E5FE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086" y="1879742"/>
            <a:ext cx="3286317" cy="383488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D7FA57B0-2C83-44F0-AE4A-21B67C4F1234}"/>
              </a:ext>
            </a:extLst>
          </p:cNvPr>
          <p:cNvSpPr txBox="1">
            <a:spLocks/>
          </p:cNvSpPr>
          <p:nvPr/>
        </p:nvSpPr>
        <p:spPr>
          <a:xfrm>
            <a:off x="1227896" y="335971"/>
            <a:ext cx="10980317" cy="145075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Channel Member Trigger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A6269D-CAD1-4C2D-A633-D4B981EC1D6D}"/>
              </a:ext>
            </a:extLst>
          </p:cNvPr>
          <p:cNvSpPr txBox="1"/>
          <p:nvPr/>
        </p:nvSpPr>
        <p:spPr>
          <a:xfrm>
            <a:off x="1227896" y="5747730"/>
            <a:ext cx="21046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1D1C1D"/>
                </a:solidFill>
                <a:effectLst/>
              </a:rPr>
              <a:t>Preview the step.</a:t>
            </a:r>
            <a:endParaRPr lang="en-US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C97B54-F45A-47EA-A4FF-B1E38985092A}"/>
              </a:ext>
            </a:extLst>
          </p:cNvPr>
          <p:cNvSpPr txBox="1"/>
          <p:nvPr/>
        </p:nvSpPr>
        <p:spPr>
          <a:xfrm>
            <a:off x="6384681" y="4813916"/>
            <a:ext cx="4257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D1C1D"/>
                </a:solidFill>
              </a:rPr>
              <a:t>Choose to a</a:t>
            </a:r>
            <a:r>
              <a:rPr lang="en-US" sz="2000" b="0" i="0" dirty="0">
                <a:solidFill>
                  <a:srgbClr val="1D1C1D"/>
                </a:solidFill>
                <a:effectLst/>
              </a:rPr>
              <a:t>dd </a:t>
            </a:r>
            <a:r>
              <a:rPr lang="en-US" sz="2000" b="0" i="0">
                <a:solidFill>
                  <a:srgbClr val="1D1C1D"/>
                </a:solidFill>
                <a:effectLst/>
              </a:rPr>
              <a:t>another step</a:t>
            </a:r>
            <a:r>
              <a:rPr lang="en-US" sz="2000">
                <a:solidFill>
                  <a:srgbClr val="1D1C1D"/>
                </a:solidFill>
              </a:rPr>
              <a:t> </a:t>
            </a:r>
            <a:r>
              <a:rPr lang="en-US" sz="2000" dirty="0">
                <a:solidFill>
                  <a:srgbClr val="1D1C1D"/>
                </a:solidFill>
              </a:rPr>
              <a:t>or Publish.</a:t>
            </a:r>
            <a:endParaRPr lang="en-US" sz="20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E52D634-2652-4C66-9A8B-73AAF0BFB5A2}"/>
              </a:ext>
            </a:extLst>
          </p:cNvPr>
          <p:cNvSpPr/>
          <p:nvPr/>
        </p:nvSpPr>
        <p:spPr>
          <a:xfrm>
            <a:off x="739302" y="3852153"/>
            <a:ext cx="3044758" cy="1361873"/>
          </a:xfrm>
          <a:prstGeom prst="roundRect">
            <a:avLst/>
          </a:prstGeom>
          <a:noFill/>
          <a:ln w="28575">
            <a:solidFill>
              <a:srgbClr val="EB1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9F00593-C7BE-41E3-B357-B2CDFDE2018E}"/>
              </a:ext>
            </a:extLst>
          </p:cNvPr>
          <p:cNvSpPr/>
          <p:nvPr/>
        </p:nvSpPr>
        <p:spPr>
          <a:xfrm>
            <a:off x="8093413" y="4299626"/>
            <a:ext cx="651753" cy="400110"/>
          </a:xfrm>
          <a:prstGeom prst="roundRect">
            <a:avLst/>
          </a:prstGeom>
          <a:noFill/>
          <a:ln w="28575">
            <a:solidFill>
              <a:srgbClr val="EB1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219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9B1ECB-3B45-1D04-1AB1-46E06A7E3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109B65-A3F6-7F09-C6AB-D8DC68946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43AB499-50E0-E6A8-C202-2F36D8076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586" y="2264010"/>
            <a:ext cx="3681055" cy="1758361"/>
          </a:xfrm>
          <a:prstGeom prst="rect">
            <a:avLst/>
          </a:prstGeom>
        </p:spPr>
      </p:pic>
      <p:sp>
        <p:nvSpPr>
          <p:cNvPr id="6" name="TextBox 5" descr="1. Give your workflow a name tab.&#10;">
            <a:extLst>
              <a:ext uri="{FF2B5EF4-FFF2-40B4-BE49-F238E27FC236}">
                <a16:creationId xmlns:a16="http://schemas.microsoft.com/office/drawing/2014/main" id="{E24C4B3B-DF83-14D3-C0A3-0621705A82B9}"/>
              </a:ext>
            </a:extLst>
          </p:cNvPr>
          <p:cNvSpPr txBox="1"/>
          <p:nvPr/>
        </p:nvSpPr>
        <p:spPr>
          <a:xfrm>
            <a:off x="1879822" y="2743080"/>
            <a:ext cx="30765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1D1C1D"/>
                </a:solidFill>
                <a:effectLst/>
              </a:rPr>
              <a:t>1. Give your workflow a name.</a:t>
            </a:r>
            <a:endParaRPr lang="en-US" sz="2000" dirty="0"/>
          </a:p>
        </p:txBody>
      </p:sp>
      <p:sp>
        <p:nvSpPr>
          <p:cNvPr id="2" name="TextBox 1" descr="1. Give your workflow a name tab.&#10;">
            <a:extLst>
              <a:ext uri="{FF2B5EF4-FFF2-40B4-BE49-F238E27FC236}">
                <a16:creationId xmlns:a16="http://schemas.microsoft.com/office/drawing/2014/main" id="{DFF9059B-2E11-8DD8-AC70-52762BBF292D}"/>
              </a:ext>
            </a:extLst>
          </p:cNvPr>
          <p:cNvSpPr txBox="1"/>
          <p:nvPr/>
        </p:nvSpPr>
        <p:spPr>
          <a:xfrm>
            <a:off x="1879822" y="4560994"/>
            <a:ext cx="30765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1D1C1D"/>
                </a:solidFill>
                <a:effectLst/>
              </a:rPr>
              <a:t>2. Publish.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694256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19" y="379821"/>
            <a:ext cx="12091481" cy="1450757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4400" dirty="0"/>
              <a:t>        Published Workflow </a:t>
            </a:r>
            <a:br>
              <a:rPr lang="en-US" sz="4800" dirty="0"/>
            </a:br>
            <a:r>
              <a:rPr lang="en-US" sz="4800" dirty="0"/>
              <a:t>       </a:t>
            </a:r>
            <a:r>
              <a:rPr lang="en-US" sz="4400" dirty="0"/>
              <a:t>New Channel Member Trigger</a:t>
            </a: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endParaRPr lang="en-US" sz="4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AE530B-F815-4B4E-880E-BDF990120151}"/>
              </a:ext>
            </a:extLst>
          </p:cNvPr>
          <p:cNvSpPr txBox="1"/>
          <p:nvPr/>
        </p:nvSpPr>
        <p:spPr>
          <a:xfrm>
            <a:off x="1695161" y="4506605"/>
            <a:ext cx="2089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Workflow published</a:t>
            </a:r>
          </a:p>
        </p:txBody>
      </p:sp>
      <p:sp>
        <p:nvSpPr>
          <p:cNvPr id="14" name="TextBox 13" descr="Published workflow message displayed in channel with custom icon">
            <a:extLst>
              <a:ext uri="{FF2B5EF4-FFF2-40B4-BE49-F238E27FC236}">
                <a16:creationId xmlns:a16="http://schemas.microsoft.com/office/drawing/2014/main" id="{ADA4AE78-3B45-43C1-96AB-CC1D6A6EE218}"/>
              </a:ext>
            </a:extLst>
          </p:cNvPr>
          <p:cNvSpPr txBox="1"/>
          <p:nvPr/>
        </p:nvSpPr>
        <p:spPr>
          <a:xfrm>
            <a:off x="6080914" y="3614400"/>
            <a:ext cx="4852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Published workflow message displayed in channel</a:t>
            </a:r>
          </a:p>
          <a:p>
            <a:r>
              <a:rPr lang="en-US" dirty="0"/>
              <a:t>(Note the custom icon.)</a:t>
            </a:r>
          </a:p>
        </p:txBody>
      </p:sp>
      <p:pic>
        <p:nvPicPr>
          <p:cNvPr id="6" name="Picture 5" descr="Workflow is published message">
            <a:extLst>
              <a:ext uri="{FF2B5EF4-FFF2-40B4-BE49-F238E27FC236}">
                <a16:creationId xmlns:a16="http://schemas.microsoft.com/office/drawing/2014/main" id="{45C2CAD2-B584-4B41-9D95-9C84D304A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88" y="1854615"/>
            <a:ext cx="5067739" cy="26519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3A7702E-FCD1-47AA-A73E-13595B3FF3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459"/>
          <a:stretch/>
        </p:blipFill>
        <p:spPr>
          <a:xfrm>
            <a:off x="5487789" y="2722783"/>
            <a:ext cx="6156220" cy="89161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317446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86C03E0-1452-4940-BB21-31EDC8109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3788"/>
            <a:ext cx="10506455" cy="296720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Emoji Reaction Trigger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ECEC3-AECB-4A03-BF19-8C6F338A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48</a:t>
            </a:fld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452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Emoji Reaction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8" name="Picture 7" descr="emoji reaction trigger customiztion tab">
            <a:extLst>
              <a:ext uri="{FF2B5EF4-FFF2-40B4-BE49-F238E27FC236}">
                <a16:creationId xmlns:a16="http://schemas.microsoft.com/office/drawing/2014/main" id="{7E708541-5796-43EF-A412-9B3DC84DAA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49233" y="1788540"/>
            <a:ext cx="2940734" cy="3423270"/>
          </a:xfrm>
          <a:prstGeom prst="rect">
            <a:avLst/>
          </a:prstGeom>
          <a:ln>
            <a:solidFill>
              <a:srgbClr val="EB1380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FE33525-3C34-4E24-9C78-239B52B2FC02}"/>
              </a:ext>
            </a:extLst>
          </p:cNvPr>
          <p:cNvSpPr txBox="1"/>
          <p:nvPr/>
        </p:nvSpPr>
        <p:spPr>
          <a:xfrm>
            <a:off x="6909947" y="5156345"/>
            <a:ext cx="281930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0" i="0" dirty="0">
                <a:solidFill>
                  <a:srgbClr val="1D1C1D"/>
                </a:solidFill>
                <a:effectLst/>
              </a:rPr>
              <a:t>Customize your trigger.</a:t>
            </a:r>
          </a:p>
          <a:p>
            <a:pPr marL="342900" indent="-34290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D1C1D"/>
                </a:solidFill>
              </a:rPr>
              <a:t>Select your channel.</a:t>
            </a:r>
          </a:p>
          <a:p>
            <a:pPr marL="342900" indent="-342900">
              <a:buClr>
                <a:srgbClr val="EBAD24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D1C1D"/>
                </a:solidFill>
              </a:rPr>
              <a:t>Add emoji reaction(s).</a:t>
            </a:r>
            <a:endParaRPr lang="en-US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FD9703-E779-4ECD-8F42-E6B124EBCCC8}"/>
              </a:ext>
            </a:extLst>
          </p:cNvPr>
          <p:cNvSpPr txBox="1"/>
          <p:nvPr/>
        </p:nvSpPr>
        <p:spPr>
          <a:xfrm>
            <a:off x="2153927" y="5579149"/>
            <a:ext cx="24286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1D1C1D"/>
                </a:solidFill>
                <a:effectLst/>
              </a:rPr>
              <a:t> Select your trigger.</a:t>
            </a:r>
            <a:endParaRPr lang="en-US" sz="20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EA02B2B-D788-02A8-2AA2-67C0F93059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26"/>
          <a:stretch/>
        </p:blipFill>
        <p:spPr>
          <a:xfrm>
            <a:off x="754814" y="1946619"/>
            <a:ext cx="5726584" cy="342327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F776103-41D2-45F4-87E1-FDEFFF9BEDD6}"/>
              </a:ext>
            </a:extLst>
          </p:cNvPr>
          <p:cNvSpPr/>
          <p:nvPr/>
        </p:nvSpPr>
        <p:spPr>
          <a:xfrm>
            <a:off x="3368233" y="3703899"/>
            <a:ext cx="2089127" cy="400110"/>
          </a:xfrm>
          <a:prstGeom prst="roundRect">
            <a:avLst/>
          </a:prstGeom>
          <a:noFill/>
          <a:ln w="28575">
            <a:solidFill>
              <a:srgbClr val="EB1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408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75ACD6-B851-4E6A-9487-0692E7E14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are Workflows?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2A7FDE-2A3B-4144-8922-62634C21A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DD3E3B52-1B78-4198-827C-5978ED07A5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6065"/>
              </p:ext>
            </p:extLst>
          </p:nvPr>
        </p:nvGraphicFramePr>
        <p:xfrm>
          <a:off x="748145" y="966355"/>
          <a:ext cx="11315700" cy="4870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09600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5971"/>
            <a:ext cx="12208213" cy="1450757"/>
          </a:xfrm>
        </p:spPr>
        <p:txBody>
          <a:bodyPr/>
          <a:lstStyle/>
          <a:p>
            <a:r>
              <a:rPr lang="en-US" dirty="0"/>
              <a:t>        Emoji Reaction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B44D08-3FAE-43B8-9696-BA22E3588BF5}"/>
              </a:ext>
            </a:extLst>
          </p:cNvPr>
          <p:cNvSpPr txBox="1"/>
          <p:nvPr/>
        </p:nvSpPr>
        <p:spPr>
          <a:xfrm>
            <a:off x="1903225" y="3781656"/>
            <a:ext cx="18617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D1C1D"/>
                </a:solidFill>
                <a:latin typeface="Slack-Lato"/>
              </a:rPr>
              <a:t>1. Click A</a:t>
            </a:r>
            <a:r>
              <a:rPr lang="en-US" b="0" i="0" dirty="0">
                <a:solidFill>
                  <a:srgbClr val="1D1C1D"/>
                </a:solidFill>
                <a:effectLst/>
                <a:latin typeface="Slack-Lato"/>
              </a:rPr>
              <a:t>dd Step</a:t>
            </a:r>
            <a:r>
              <a:rPr lang="en-US" dirty="0">
                <a:solidFill>
                  <a:srgbClr val="1D1C1D"/>
                </a:solidFill>
                <a:latin typeface="Slack-Lato"/>
              </a:rPr>
              <a:t>.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A66E11-D765-41D6-8D5D-DC5BD220E303}"/>
              </a:ext>
            </a:extLst>
          </p:cNvPr>
          <p:cNvSpPr txBox="1"/>
          <p:nvPr/>
        </p:nvSpPr>
        <p:spPr>
          <a:xfrm>
            <a:off x="9305842" y="5751280"/>
            <a:ext cx="2084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D1C1D"/>
                </a:solidFill>
                <a:effectLst/>
                <a:latin typeface="Slack-Lato"/>
              </a:rPr>
              <a:t>3. Customize Step 1.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71A1A4-DF60-4425-983A-E24A880117BE}"/>
              </a:ext>
            </a:extLst>
          </p:cNvPr>
          <p:cNvSpPr txBox="1"/>
          <p:nvPr/>
        </p:nvSpPr>
        <p:spPr>
          <a:xfrm>
            <a:off x="5864623" y="3404342"/>
            <a:ext cx="2026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D1C1D"/>
                </a:solidFill>
                <a:effectLst/>
                <a:latin typeface="Slack-Lato"/>
              </a:rPr>
              <a:t>2. Select your Step.</a:t>
            </a:r>
            <a:endParaRPr lang="en-US" dirty="0"/>
          </a:p>
        </p:txBody>
      </p:sp>
      <p:pic>
        <p:nvPicPr>
          <p:cNvPr id="13" name="Picture 12" descr="emoji reaction trigger customization tab with message text and person to send to ">
            <a:extLst>
              <a:ext uri="{FF2B5EF4-FFF2-40B4-BE49-F238E27FC236}">
                <a16:creationId xmlns:a16="http://schemas.microsoft.com/office/drawing/2014/main" id="{F976A42A-ED11-46A9-AE86-034FF864F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5161" y="1812033"/>
            <a:ext cx="3385537" cy="393924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9" name="Picture 18" descr="emoji reaction trigger customization tab with Add Step tab">
            <a:extLst>
              <a:ext uri="{FF2B5EF4-FFF2-40B4-BE49-F238E27FC236}">
                <a16:creationId xmlns:a16="http://schemas.microsoft.com/office/drawing/2014/main" id="{C4676CDE-5D35-4C08-968E-A258DB8388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" r="274"/>
          <a:stretch/>
        </p:blipFill>
        <p:spPr>
          <a:xfrm>
            <a:off x="5225667" y="1866693"/>
            <a:ext cx="3304879" cy="1457684"/>
          </a:xfrm>
          <a:prstGeom prst="rect">
            <a:avLst/>
          </a:prstGeom>
        </p:spPr>
      </p:pic>
      <p:pic>
        <p:nvPicPr>
          <p:cNvPr id="6" name="Picture 5" descr="emoji reaction trigger customization tab with Add Step button">
            <a:extLst>
              <a:ext uri="{FF2B5EF4-FFF2-40B4-BE49-F238E27FC236}">
                <a16:creationId xmlns:a16="http://schemas.microsoft.com/office/drawing/2014/main" id="{25E6086E-02A9-4088-A11A-037B4B8EF3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613" y="1866693"/>
            <a:ext cx="4569002" cy="182469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3450651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5971"/>
            <a:ext cx="12208213" cy="1450757"/>
          </a:xfrm>
        </p:spPr>
        <p:txBody>
          <a:bodyPr/>
          <a:lstStyle/>
          <a:p>
            <a:r>
              <a:rPr lang="en-US" dirty="0"/>
              <a:t>        Emoji Reaction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B44D08-3FAE-43B8-9696-BA22E3588BF5}"/>
              </a:ext>
            </a:extLst>
          </p:cNvPr>
          <p:cNvSpPr txBox="1"/>
          <p:nvPr/>
        </p:nvSpPr>
        <p:spPr>
          <a:xfrm>
            <a:off x="1702340" y="5846042"/>
            <a:ext cx="9815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EB1380"/>
                </a:solidFill>
                <a:latin typeface="Slack-Lato"/>
              </a:rPr>
              <a:t>*</a:t>
            </a:r>
            <a:r>
              <a:rPr lang="en-US" dirty="0">
                <a:solidFill>
                  <a:srgbClr val="1D1C1D"/>
                </a:solidFill>
                <a:latin typeface="Slack-Lato"/>
              </a:rPr>
              <a:t>Note greater recipient and variable selection for Emoji Reaction step when sending message. </a:t>
            </a:r>
            <a:endParaRPr lang="en-US" dirty="0"/>
          </a:p>
        </p:txBody>
      </p:sp>
      <p:pic>
        <p:nvPicPr>
          <p:cNvPr id="5" name="Picture 4" descr="emoji reaction trigger customization tab showing option to send to channel, person, thread">
            <a:extLst>
              <a:ext uri="{FF2B5EF4-FFF2-40B4-BE49-F238E27FC236}">
                <a16:creationId xmlns:a16="http://schemas.microsoft.com/office/drawing/2014/main" id="{2D2F0C86-D470-40EC-9E73-02F83C0BE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03" y="1943107"/>
            <a:ext cx="4907705" cy="284250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8" name="Picture 7" descr="emoji reaction trigger customization tab with message text and insert variable options">
            <a:extLst>
              <a:ext uri="{FF2B5EF4-FFF2-40B4-BE49-F238E27FC236}">
                <a16:creationId xmlns:a16="http://schemas.microsoft.com/office/drawing/2014/main" id="{07817E80-C2C2-421E-A0EE-EC82D1A420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0996" y="1786728"/>
            <a:ext cx="3608961" cy="39860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31165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5971"/>
            <a:ext cx="12208213" cy="1450757"/>
          </a:xfrm>
        </p:spPr>
        <p:txBody>
          <a:bodyPr/>
          <a:lstStyle/>
          <a:p>
            <a:r>
              <a:rPr lang="en-US" dirty="0"/>
              <a:t>        Emoji Reaction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B44D08-3FAE-43B8-9696-BA22E3588BF5}"/>
              </a:ext>
            </a:extLst>
          </p:cNvPr>
          <p:cNvSpPr txBox="1"/>
          <p:nvPr/>
        </p:nvSpPr>
        <p:spPr>
          <a:xfrm>
            <a:off x="1702340" y="5709855"/>
            <a:ext cx="9815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404040"/>
                </a:solidFill>
                <a:latin typeface="Slack-Lato"/>
              </a:rPr>
              <a:t>Here are some of the variables for sending a form in the Emoji reaction trigger.  </a:t>
            </a:r>
            <a:endParaRPr lang="en-US" dirty="0">
              <a:solidFill>
                <a:srgbClr val="404040"/>
              </a:solidFill>
            </a:endParaRPr>
          </a:p>
        </p:txBody>
      </p:sp>
      <p:pic>
        <p:nvPicPr>
          <p:cNvPr id="6" name="Picture 5" descr="emoji reaction trigger Add a step tab with send message or send form">
            <a:extLst>
              <a:ext uri="{FF2B5EF4-FFF2-40B4-BE49-F238E27FC236}">
                <a16:creationId xmlns:a16="http://schemas.microsoft.com/office/drawing/2014/main" id="{505E9801-3819-4993-A621-0492B6485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01" y="1848902"/>
            <a:ext cx="4961050" cy="230143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" name="Picture 9" descr="Send form tab">
            <a:extLst>
              <a:ext uri="{FF2B5EF4-FFF2-40B4-BE49-F238E27FC236}">
                <a16:creationId xmlns:a16="http://schemas.microsoft.com/office/drawing/2014/main" id="{82F2B51C-0165-4A4D-BA83-00B48CD49E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7663" y="1786728"/>
            <a:ext cx="3341997" cy="38940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94CA60-2AFF-49A0-A5FE-91D4F4317FF5}"/>
              </a:ext>
            </a:extLst>
          </p:cNvPr>
          <p:cNvSpPr txBox="1"/>
          <p:nvPr/>
        </p:nvSpPr>
        <p:spPr>
          <a:xfrm>
            <a:off x="2126439" y="4179445"/>
            <a:ext cx="28223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D1C1D"/>
                </a:solidFill>
                <a:latin typeface="Slack-Lato"/>
              </a:rPr>
              <a:t>Option to add another step.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6601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5971"/>
            <a:ext cx="12208213" cy="1450757"/>
          </a:xfrm>
        </p:spPr>
        <p:txBody>
          <a:bodyPr/>
          <a:lstStyle/>
          <a:p>
            <a:r>
              <a:rPr lang="en-US" dirty="0"/>
              <a:t>        Published Emoji Reaction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94CA60-2AFF-49A0-A5FE-91D4F4317FF5}"/>
              </a:ext>
            </a:extLst>
          </p:cNvPr>
          <p:cNvSpPr txBox="1"/>
          <p:nvPr/>
        </p:nvSpPr>
        <p:spPr>
          <a:xfrm>
            <a:off x="534646" y="5462590"/>
            <a:ext cx="11429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E01E5A"/>
                </a:solidFill>
              </a:rPr>
              <a:t>**Note:  </a:t>
            </a:r>
            <a:r>
              <a:rPr lang="en-US" dirty="0"/>
              <a:t>Emoji must be placed as a reaction to another comment in order for the trigger to work.  The emoji cannot be in a separate message of its own for the workflow to </a:t>
            </a:r>
            <a:r>
              <a:rPr lang="en-US"/>
              <a:t>be triggered.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B055A1-067B-4E42-B0AD-C41F3A75A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963" y="2043389"/>
            <a:ext cx="5715495" cy="64775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1" name="TextBox 10" descr="Message that Emoji workflow was published  showing custom icon.&#10;">
            <a:extLst>
              <a:ext uri="{FF2B5EF4-FFF2-40B4-BE49-F238E27FC236}">
                <a16:creationId xmlns:a16="http://schemas.microsoft.com/office/drawing/2014/main" id="{DB9C253D-7E1A-4B81-BFCB-7CCC27CDA956}"/>
              </a:ext>
            </a:extLst>
          </p:cNvPr>
          <p:cNvSpPr txBox="1"/>
          <p:nvPr/>
        </p:nvSpPr>
        <p:spPr>
          <a:xfrm>
            <a:off x="6654923" y="2043389"/>
            <a:ext cx="553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Message that Emoji workflow was published is displayed in channel  (Note the custom icon.)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39F082-1D85-451D-AA69-FFE33D885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63" y="3610548"/>
            <a:ext cx="8237934" cy="111261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9" name="TextBox 8" descr="Full message triggered by an emoji reaction in the channel">
            <a:extLst>
              <a:ext uri="{FF2B5EF4-FFF2-40B4-BE49-F238E27FC236}">
                <a16:creationId xmlns:a16="http://schemas.microsoft.com/office/drawing/2014/main" id="{6E0DCEA0-E588-4E81-809F-B2664356D8F5}"/>
              </a:ext>
            </a:extLst>
          </p:cNvPr>
          <p:cNvSpPr txBox="1"/>
          <p:nvPr/>
        </p:nvSpPr>
        <p:spPr>
          <a:xfrm>
            <a:off x="8849360" y="3752989"/>
            <a:ext cx="325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Here is the message triggered by an emoji reaction in the channel.</a:t>
            </a:r>
          </a:p>
        </p:txBody>
      </p:sp>
    </p:spTree>
    <p:extLst>
      <p:ext uri="{BB962C8B-B14F-4D97-AF65-F5344CB8AC3E}">
        <p14:creationId xmlns:p14="http://schemas.microsoft.com/office/powerpoint/2010/main" val="30669816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86C03E0-1452-4940-BB21-31EDC8109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3788"/>
            <a:ext cx="10506455" cy="296720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Scheduled Date &amp; Time Trigger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ECEC3-AECB-4A03-BF19-8C6F338A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54</a:t>
            </a:fld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8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Scheduled Date &amp; Time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E33525-3C34-4E24-9C78-239B52B2FC02}"/>
              </a:ext>
            </a:extLst>
          </p:cNvPr>
          <p:cNvSpPr txBox="1"/>
          <p:nvPr/>
        </p:nvSpPr>
        <p:spPr>
          <a:xfrm>
            <a:off x="7587572" y="5574764"/>
            <a:ext cx="28193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D1C1D"/>
                </a:solidFill>
              </a:rPr>
              <a:t>2</a:t>
            </a:r>
            <a:r>
              <a:rPr lang="en-US" sz="2000" b="0" i="0" dirty="0">
                <a:solidFill>
                  <a:srgbClr val="1D1C1D"/>
                </a:solidFill>
                <a:effectLst/>
              </a:rPr>
              <a:t>. Customize your trigger.</a:t>
            </a:r>
            <a:endParaRPr lang="en-US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FD9703-E779-4ECD-8F42-E6B124EBCCC8}"/>
              </a:ext>
            </a:extLst>
          </p:cNvPr>
          <p:cNvSpPr txBox="1"/>
          <p:nvPr/>
        </p:nvSpPr>
        <p:spPr>
          <a:xfrm>
            <a:off x="2454869" y="5574764"/>
            <a:ext cx="242861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D1C1D"/>
                </a:solidFill>
              </a:rPr>
              <a:t>1</a:t>
            </a:r>
            <a:r>
              <a:rPr lang="en-US" sz="2000" b="0" i="0" dirty="0">
                <a:solidFill>
                  <a:srgbClr val="1D1C1D"/>
                </a:solidFill>
                <a:effectLst/>
              </a:rPr>
              <a:t>. Select your trigger.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F6BC3A-E226-0A01-B0A7-378E92EC3C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42"/>
          <a:stretch/>
        </p:blipFill>
        <p:spPr>
          <a:xfrm>
            <a:off x="1322732" y="2082297"/>
            <a:ext cx="5212532" cy="314753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F776103-41D2-45F4-87E1-FDEFFF9BEDD6}"/>
              </a:ext>
            </a:extLst>
          </p:cNvPr>
          <p:cNvSpPr/>
          <p:nvPr/>
        </p:nvSpPr>
        <p:spPr>
          <a:xfrm>
            <a:off x="3669175" y="4409954"/>
            <a:ext cx="1851949" cy="275208"/>
          </a:xfrm>
          <a:prstGeom prst="roundRect">
            <a:avLst/>
          </a:prstGeom>
          <a:noFill/>
          <a:ln w="28575">
            <a:solidFill>
              <a:srgbClr val="EB1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7E8DBD-C119-114E-336E-9A11E2AE23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5181" y="2008656"/>
            <a:ext cx="3744088" cy="345241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7231153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Scheduled Date &amp; Time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14" name="TextBox 13" descr="Select your Frequency tab">
            <a:extLst>
              <a:ext uri="{FF2B5EF4-FFF2-40B4-BE49-F238E27FC236}">
                <a16:creationId xmlns:a16="http://schemas.microsoft.com/office/drawing/2014/main" id="{4C1BEA0A-4709-49A9-AB88-BBDA1453A4E2}"/>
              </a:ext>
            </a:extLst>
          </p:cNvPr>
          <p:cNvSpPr txBox="1"/>
          <p:nvPr/>
        </p:nvSpPr>
        <p:spPr>
          <a:xfrm>
            <a:off x="1079020" y="4527122"/>
            <a:ext cx="30765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1D1C1D"/>
                </a:solidFill>
                <a:effectLst/>
              </a:rPr>
              <a:t>Select your </a:t>
            </a:r>
            <a:r>
              <a:rPr lang="en-US" sz="2000" b="1" i="0" dirty="0">
                <a:solidFill>
                  <a:srgbClr val="1D1C1D"/>
                </a:solidFill>
                <a:effectLst/>
              </a:rPr>
              <a:t>Frequency</a:t>
            </a:r>
            <a:r>
              <a:rPr lang="en-US" sz="2000" b="0" i="0" dirty="0">
                <a:solidFill>
                  <a:srgbClr val="1D1C1D"/>
                </a:solidFill>
                <a:effectLst/>
              </a:rPr>
              <a:t>.</a:t>
            </a:r>
            <a:endParaRPr lang="en-US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FD9703-E779-4ECD-8F42-E6B124EBCCC8}"/>
              </a:ext>
            </a:extLst>
          </p:cNvPr>
          <p:cNvSpPr txBox="1"/>
          <p:nvPr/>
        </p:nvSpPr>
        <p:spPr>
          <a:xfrm>
            <a:off x="5050309" y="5648060"/>
            <a:ext cx="69771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1D1C1D"/>
                </a:solidFill>
              </a:rPr>
              <a:t>Custom Frequency </a:t>
            </a:r>
          </a:p>
          <a:p>
            <a:pPr algn="ctr"/>
            <a:r>
              <a:rPr lang="en-US" sz="2000" dirty="0">
                <a:solidFill>
                  <a:srgbClr val="1D1C1D"/>
                </a:solidFill>
              </a:rPr>
              <a:t>Select </a:t>
            </a:r>
            <a:r>
              <a:rPr lang="en-US" sz="2000" b="1" i="0" dirty="0">
                <a:solidFill>
                  <a:srgbClr val="1D1C1D"/>
                </a:solidFill>
                <a:effectLst/>
              </a:rPr>
              <a:t>date</a:t>
            </a:r>
            <a:r>
              <a:rPr lang="en-US" sz="2000" b="0" i="0" dirty="0">
                <a:solidFill>
                  <a:srgbClr val="1D1C1D"/>
                </a:solidFill>
                <a:effectLst/>
              </a:rPr>
              <a:t>, </a:t>
            </a:r>
            <a:r>
              <a:rPr lang="en-US" sz="2000" b="1" i="0" dirty="0">
                <a:solidFill>
                  <a:srgbClr val="1D1C1D"/>
                </a:solidFill>
                <a:effectLst/>
              </a:rPr>
              <a:t>time</a:t>
            </a:r>
            <a:r>
              <a:rPr lang="en-US" sz="2000" b="0" i="0" dirty="0">
                <a:solidFill>
                  <a:srgbClr val="1D1C1D"/>
                </a:solidFill>
                <a:effectLst/>
              </a:rPr>
              <a:t>, how often </a:t>
            </a:r>
            <a:r>
              <a:rPr lang="en-US" sz="2000" b="1" i="0" dirty="0">
                <a:solidFill>
                  <a:srgbClr val="1D1C1D"/>
                </a:solidFill>
                <a:effectLst/>
              </a:rPr>
              <a:t>repeats</a:t>
            </a:r>
            <a:r>
              <a:rPr lang="en-US" sz="2000" b="0" i="0" dirty="0">
                <a:solidFill>
                  <a:srgbClr val="1D1C1D"/>
                </a:solidFill>
                <a:effectLst/>
              </a:rPr>
              <a:t>, &amp; </a:t>
            </a:r>
            <a:r>
              <a:rPr lang="en-US" sz="2000" b="1" i="0" dirty="0">
                <a:solidFill>
                  <a:srgbClr val="1D1C1D"/>
                </a:solidFill>
                <a:effectLst/>
              </a:rPr>
              <a:t>end date</a:t>
            </a:r>
            <a:r>
              <a:rPr lang="en-US" sz="2000" b="0" i="0" dirty="0">
                <a:solidFill>
                  <a:srgbClr val="1D1C1D"/>
                </a:solidFill>
                <a:effectLst/>
              </a:rPr>
              <a:t>.</a:t>
            </a: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2FB4FB-5018-49DF-AFD3-9B2BE43E0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78" y="1782403"/>
            <a:ext cx="4892464" cy="2781541"/>
          </a:xfrm>
          <a:prstGeom prst="rect">
            <a:avLst/>
          </a:prstGeom>
        </p:spPr>
      </p:pic>
      <p:pic>
        <p:nvPicPr>
          <p:cNvPr id="11" name="Picture 10" descr="Scheduled Date &amp; Time Trigger tab with date, time, how often repeats and end date">
            <a:extLst>
              <a:ext uri="{FF2B5EF4-FFF2-40B4-BE49-F238E27FC236}">
                <a16:creationId xmlns:a16="http://schemas.microsoft.com/office/drawing/2014/main" id="{ECFD115C-1C41-4F02-8742-E8D5ABACA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279" y="1793241"/>
            <a:ext cx="3315911" cy="393928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3" name="Picture 12" descr="Scheduled Date &amp; Time Trigger tab with date, time, how often repeats and end date with end date filled in">
            <a:extLst>
              <a:ext uri="{FF2B5EF4-FFF2-40B4-BE49-F238E27FC236}">
                <a16:creationId xmlns:a16="http://schemas.microsoft.com/office/drawing/2014/main" id="{B2693564-4AD2-4F5A-AEAB-C538E6F4D4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1528" y="1782403"/>
            <a:ext cx="3315910" cy="392728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5475906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Scheduled Date &amp; Time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973846-005D-4916-2BE5-5AF370D017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499" y="1920870"/>
            <a:ext cx="6331001" cy="435540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TextBox 6" descr="Select your Frequency tab">
            <a:extLst>
              <a:ext uri="{FF2B5EF4-FFF2-40B4-BE49-F238E27FC236}">
                <a16:creationId xmlns:a16="http://schemas.microsoft.com/office/drawing/2014/main" id="{0F62B16F-4745-DDF2-FC2B-EC3278772F06}"/>
              </a:ext>
            </a:extLst>
          </p:cNvPr>
          <p:cNvSpPr txBox="1"/>
          <p:nvPr/>
        </p:nvSpPr>
        <p:spPr>
          <a:xfrm>
            <a:off x="1960762" y="3898517"/>
            <a:ext cx="30765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1D1C1D"/>
                </a:solidFill>
                <a:effectLst/>
              </a:rPr>
              <a:t>Click to add a Step.</a:t>
            </a:r>
            <a:endParaRPr lang="en-US" sz="20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3E90ECA-B234-F2B8-B56E-D2C8D989B43E}"/>
              </a:ext>
            </a:extLst>
          </p:cNvPr>
          <p:cNvCxnSpPr>
            <a:cxnSpLocks/>
          </p:cNvCxnSpPr>
          <p:nvPr/>
        </p:nvCxnSpPr>
        <p:spPr>
          <a:xfrm flipV="1">
            <a:off x="4256314" y="3898517"/>
            <a:ext cx="781027" cy="200055"/>
          </a:xfrm>
          <a:prstGeom prst="straightConnector1">
            <a:avLst/>
          </a:prstGeom>
          <a:ln w="28575">
            <a:solidFill>
              <a:srgbClr val="E01E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 descr="Select your Frequency tab">
            <a:extLst>
              <a:ext uri="{FF2B5EF4-FFF2-40B4-BE49-F238E27FC236}">
                <a16:creationId xmlns:a16="http://schemas.microsoft.com/office/drawing/2014/main" id="{C4E985C2-432C-024D-1937-3E2A82182C2A}"/>
              </a:ext>
            </a:extLst>
          </p:cNvPr>
          <p:cNvSpPr txBox="1"/>
          <p:nvPr/>
        </p:nvSpPr>
        <p:spPr>
          <a:xfrm>
            <a:off x="9471905" y="2455770"/>
            <a:ext cx="30765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1D1C1D"/>
                </a:solidFill>
                <a:effectLst/>
              </a:rPr>
              <a:t>Steps are located in the right sidebar.</a:t>
            </a:r>
            <a:endParaRPr lang="en-US" sz="2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3CE918-235A-F92D-CA59-31FC6B91D464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8926286" y="2809713"/>
            <a:ext cx="545619" cy="153862"/>
          </a:xfrm>
          <a:prstGeom prst="straightConnector1">
            <a:avLst/>
          </a:prstGeom>
          <a:ln w="28575">
            <a:solidFill>
              <a:srgbClr val="E01E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380301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Scheduled Date &amp; Time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1CAF55-7677-9EE9-0E87-34604E644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75" y="2162652"/>
            <a:ext cx="4536062" cy="293916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8D2AFF-7E6C-2465-767B-90E40A5C6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1159" y="1961766"/>
            <a:ext cx="3834184" cy="396881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B0CC63B-733F-4B19-80AC-6A82F244E40B}"/>
              </a:ext>
            </a:extLst>
          </p:cNvPr>
          <p:cNvSpPr/>
          <p:nvPr/>
        </p:nvSpPr>
        <p:spPr>
          <a:xfrm>
            <a:off x="3374570" y="3211286"/>
            <a:ext cx="1334367" cy="217714"/>
          </a:xfrm>
          <a:prstGeom prst="roundRect">
            <a:avLst/>
          </a:prstGeom>
          <a:noFill/>
          <a:ln w="28575">
            <a:solidFill>
              <a:srgbClr val="EB1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 descr="Select your Frequency tab">
            <a:extLst>
              <a:ext uri="{FF2B5EF4-FFF2-40B4-BE49-F238E27FC236}">
                <a16:creationId xmlns:a16="http://schemas.microsoft.com/office/drawing/2014/main" id="{EA19C8B3-391E-5D08-3834-D0B357689921}"/>
              </a:ext>
            </a:extLst>
          </p:cNvPr>
          <p:cNvSpPr txBox="1"/>
          <p:nvPr/>
        </p:nvSpPr>
        <p:spPr>
          <a:xfrm>
            <a:off x="1632358" y="5156820"/>
            <a:ext cx="30765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1D1C1D"/>
                </a:solidFill>
                <a:effectLst/>
              </a:rPr>
              <a:t>Select a Step.</a:t>
            </a:r>
            <a:endParaRPr lang="en-US" sz="2000" dirty="0"/>
          </a:p>
        </p:txBody>
      </p:sp>
      <p:sp>
        <p:nvSpPr>
          <p:cNvPr id="13" name="TextBox 12" descr="Select your Frequency tab">
            <a:extLst>
              <a:ext uri="{FF2B5EF4-FFF2-40B4-BE49-F238E27FC236}">
                <a16:creationId xmlns:a16="http://schemas.microsoft.com/office/drawing/2014/main" id="{FD0CE9F9-F698-C09D-997E-6A608A449731}"/>
              </a:ext>
            </a:extLst>
          </p:cNvPr>
          <p:cNvSpPr txBox="1"/>
          <p:nvPr/>
        </p:nvSpPr>
        <p:spPr>
          <a:xfrm>
            <a:off x="6931789" y="5930578"/>
            <a:ext cx="38341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rgbClr val="1D1C1D"/>
                </a:solidFill>
                <a:effectLst/>
              </a:rPr>
              <a:t>Complete the details for the Step.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270955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D58BAEA-5727-2414-7565-3FC253AECF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3336" y="1973717"/>
            <a:ext cx="3704338" cy="3917950"/>
          </a:xfr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D411FE-4284-BA23-AFA3-BE9CBA766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 Workflow and Publish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5803AC-EFE1-BD4C-C5F7-5C978C0B7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913E7D-BABE-6925-23B3-5E74968C2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6480" y="1940152"/>
            <a:ext cx="4086916" cy="431684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5509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Content Placeholder 5">
            <a:hlinkClick r:id="rId3"/>
            <a:extLst>
              <a:ext uri="{FF2B5EF4-FFF2-40B4-BE49-F238E27FC236}">
                <a16:creationId xmlns:a16="http://schemas.microsoft.com/office/drawing/2014/main" id="{904ADC4B-B1C4-7122-32E8-13B121F0E0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t="25398" b="3762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AFDD7-AA0F-51EB-8546-17F414FC2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 sz="12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28206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descr="Scheduled Date &amp; Time workflow tab ready to publish">
            <a:extLst>
              <a:ext uri="{FF2B5EF4-FFF2-40B4-BE49-F238E27FC236}">
                <a16:creationId xmlns:a16="http://schemas.microsoft.com/office/drawing/2014/main" id="{8173B882-40F3-4745-94B6-C1BC9A960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464800" cy="1450757"/>
          </a:xfrm>
        </p:spPr>
        <p:txBody>
          <a:bodyPr/>
          <a:lstStyle/>
          <a:p>
            <a:r>
              <a:rPr lang="en-US" dirty="0"/>
              <a:t>Published Scheduled Date &amp; Time Trigger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942342-ACAA-4207-8272-3747BDFEC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1" y="1972665"/>
            <a:ext cx="5262880" cy="254142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1" name="Picture 10" descr="Scheduled Date &amp; Time Trigger Listed in Workflow Builder once published&#10;">
            <a:extLst>
              <a:ext uri="{FF2B5EF4-FFF2-40B4-BE49-F238E27FC236}">
                <a16:creationId xmlns:a16="http://schemas.microsoft.com/office/drawing/2014/main" id="{31890D0B-EADC-4D0B-9A9C-91DD84228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474" y="1972665"/>
            <a:ext cx="6133245" cy="32107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B15451-6938-4E8B-8A6C-688ABB5C9070}"/>
              </a:ext>
            </a:extLst>
          </p:cNvPr>
          <p:cNvSpPr txBox="1"/>
          <p:nvPr/>
        </p:nvSpPr>
        <p:spPr>
          <a:xfrm>
            <a:off x="6797040" y="5183455"/>
            <a:ext cx="4852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Listed in Workflow Builder once published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CB05D3D-7959-4327-A2B8-E4D47EE0C498}"/>
              </a:ext>
            </a:extLst>
          </p:cNvPr>
          <p:cNvSpPr/>
          <p:nvPr/>
        </p:nvSpPr>
        <p:spPr>
          <a:xfrm>
            <a:off x="5723474" y="3429000"/>
            <a:ext cx="2821086" cy="309880"/>
          </a:xfrm>
          <a:prstGeom prst="roundRect">
            <a:avLst/>
          </a:prstGeom>
          <a:noFill/>
          <a:ln w="28575">
            <a:solidFill>
              <a:srgbClr val="EB1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5290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86C03E0-1452-4940-BB21-31EDC8109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3788"/>
            <a:ext cx="10506455" cy="296720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Miscellaneous Info &amp; </a:t>
            </a:r>
            <a:r>
              <a:rPr lang="en-US" sz="8000" dirty="0">
                <a:solidFill>
                  <a:schemeClr val="tx1"/>
                </a:solidFill>
              </a:rPr>
              <a:t>Examples</a:t>
            </a:r>
            <a:endParaRPr lang="en-US" sz="8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ECEC3-AECB-4A03-BF19-8C6F338A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61</a:t>
            </a:fld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8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6A0674-1132-4DB3-8B5C-451D64762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 can also create a workflow from available templates.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Click on workspace name </a:t>
            </a:r>
            <a:r>
              <a:rPr lang="en-US" b="1" dirty="0"/>
              <a:t>CCSQ QualityNet</a:t>
            </a:r>
            <a:r>
              <a:rPr lang="en-US" dirty="0"/>
              <a:t>. 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Click </a:t>
            </a:r>
            <a:r>
              <a:rPr lang="en-US" b="1" dirty="0"/>
              <a:t>Tools</a:t>
            </a:r>
            <a:r>
              <a:rPr lang="en-US" dirty="0"/>
              <a:t>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Click </a:t>
            </a:r>
            <a:r>
              <a:rPr lang="en-US" b="1" dirty="0"/>
              <a:t>Workflow Builder</a:t>
            </a:r>
            <a:r>
              <a:rPr lang="en-US" dirty="0"/>
              <a:t>.</a:t>
            </a:r>
          </a:p>
          <a:p>
            <a:pPr marL="457200" indent="-457200">
              <a:buClr>
                <a:srgbClr val="EBAD24"/>
              </a:buClr>
              <a:buFont typeface="+mj-lt"/>
              <a:buAutoNum type="arabicPeriod"/>
            </a:pPr>
            <a:r>
              <a:rPr lang="en-US" dirty="0"/>
              <a:t>Select your </a:t>
            </a:r>
            <a:r>
              <a:rPr lang="en-US" b="1" dirty="0"/>
              <a:t>template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E149B0-090B-47CF-A970-D8A08B1E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 Templates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1AE30-0762-463E-8A5D-62E7E29DF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571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descr="Workflow Templates tab">
            <a:extLst>
              <a:ext uri="{FF2B5EF4-FFF2-40B4-BE49-F238E27FC236}">
                <a16:creationId xmlns:a16="http://schemas.microsoft.com/office/drawing/2014/main" id="{2BE149B0-090B-47CF-A970-D8A08B1E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 Templates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1AE30-0762-463E-8A5D-62E7E29DF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6" name="Picture 5" descr="Ways to start tab when starting from scratch">
            <a:extLst>
              <a:ext uri="{FF2B5EF4-FFF2-40B4-BE49-F238E27FC236}">
                <a16:creationId xmlns:a16="http://schemas.microsoft.com/office/drawing/2014/main" id="{E7300CB0-0A4C-4FEF-948E-AACCFBCB2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" b="884"/>
          <a:stretch/>
        </p:blipFill>
        <p:spPr>
          <a:xfrm>
            <a:off x="2661181" y="1873884"/>
            <a:ext cx="6869638" cy="444937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5460764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DCD0E8-4881-4564-8598-FDBE281F99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prebuilt workflows that you can customize at: </a:t>
            </a:r>
            <a:r>
              <a:rPr lang="en-US" dirty="0">
                <a:hlinkClick r:id="rId2"/>
              </a:rPr>
              <a:t>https://slack.com/slack-tips/workflow-builder-examples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914D7F-994B-43AB-B25A-939784EAA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Customize a Workflow Template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CD4EB-1C21-4185-A8D3-AE633AA0D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32679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B38F6F-5F56-47E4-BA14-4164BD741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i="0" dirty="0">
                <a:solidFill>
                  <a:srgbClr val="454245"/>
                </a:solidFill>
                <a:effectLst/>
                <a:latin typeface="Slack-Circular-Pro"/>
              </a:rPr>
              <a:t>If you're a developer, visit </a:t>
            </a:r>
            <a:r>
              <a:rPr lang="en-US" b="0" i="0" u="sng" dirty="0">
                <a:solidFill>
                  <a:srgbClr val="1264A3"/>
                </a:solidFill>
                <a:effectLst/>
                <a:latin typeface="Slack-Circular-Pro"/>
                <a:hlinkClick r:id="rId2"/>
              </a:rPr>
              <a:t>Slack API</a:t>
            </a:r>
            <a:r>
              <a:rPr lang="en-US" b="0" i="0" dirty="0">
                <a:solidFill>
                  <a:srgbClr val="454245"/>
                </a:solidFill>
                <a:effectLst/>
                <a:latin typeface="Slack-Circular-Pro"/>
              </a:rPr>
              <a:t> for details on building workflow steps for a Slack app.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3BBAE8-293F-41A4-8DCB-1A261333B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Your Own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3E682-7291-4DC3-A605-49E87410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57375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6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2" descr="Example of Standup Form called Create a form that can be used for daily standups&#10;">
            <a:extLst>
              <a:ext uri="{FF2B5EF4-FFF2-40B4-BE49-F238E27FC236}">
                <a16:creationId xmlns:a16="http://schemas.microsoft.com/office/drawing/2014/main" id="{9D40A5BB-C55A-4B9E-A0BA-B1B90478E4B9}"/>
              </a:ext>
            </a:extLst>
          </p:cNvPr>
          <p:cNvSpPr txBox="1">
            <a:spLocks/>
          </p:cNvSpPr>
          <p:nvPr/>
        </p:nvSpPr>
        <p:spPr>
          <a:xfrm>
            <a:off x="640080" y="320040"/>
            <a:ext cx="6692827" cy="38926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 of</a:t>
            </a:r>
          </a:p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Standup </a:t>
            </a:r>
            <a:r>
              <a:rPr lang="en-US" sz="6600" dirty="0">
                <a:solidFill>
                  <a:schemeClr val="tx1"/>
                </a:solidFill>
              </a:rPr>
              <a:t>F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orm</a:t>
            </a:r>
          </a:p>
        </p:txBody>
      </p:sp>
      <p:sp>
        <p:nvSpPr>
          <p:cNvPr id="24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FFC63B-0866-4594-B125-66302116B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1433" y="226613"/>
            <a:ext cx="4536005" cy="612973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66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05563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6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2" descr="Example of Message to go in Standup Form&#10;">
            <a:extLst>
              <a:ext uri="{FF2B5EF4-FFF2-40B4-BE49-F238E27FC236}">
                <a16:creationId xmlns:a16="http://schemas.microsoft.com/office/drawing/2014/main" id="{9D40A5BB-C55A-4B9E-A0BA-B1B90478E4B9}"/>
              </a:ext>
            </a:extLst>
          </p:cNvPr>
          <p:cNvSpPr txBox="1">
            <a:spLocks/>
          </p:cNvSpPr>
          <p:nvPr/>
        </p:nvSpPr>
        <p:spPr>
          <a:xfrm>
            <a:off x="640080" y="320040"/>
            <a:ext cx="6692827" cy="389266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 of</a:t>
            </a:r>
          </a:p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Message </a:t>
            </a:r>
          </a:p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to go with </a:t>
            </a:r>
          </a:p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Standup </a:t>
            </a:r>
            <a:r>
              <a:rPr lang="en-US" sz="6600" dirty="0">
                <a:solidFill>
                  <a:schemeClr val="tx1"/>
                </a:solidFill>
              </a:rPr>
              <a:t>F</a:t>
            </a: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orm</a:t>
            </a:r>
          </a:p>
        </p:txBody>
      </p:sp>
      <p:sp>
        <p:nvSpPr>
          <p:cNvPr id="24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67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C7A2792-EBBA-4011-ABCD-9839D1013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850" y="201650"/>
            <a:ext cx="4762913" cy="645469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6384F2-870B-4FD2-84CA-A44F3F73D9F6}"/>
              </a:ext>
            </a:extLst>
          </p:cNvPr>
          <p:cNvSpPr txBox="1"/>
          <p:nvPr/>
        </p:nvSpPr>
        <p:spPr>
          <a:xfrm>
            <a:off x="4511076" y="4661589"/>
            <a:ext cx="269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the variables you can include for tracking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72F0556-E61E-46D5-8018-FE05B232A03F}"/>
              </a:ext>
            </a:extLst>
          </p:cNvPr>
          <p:cNvCxnSpPr/>
          <p:nvPr/>
        </p:nvCxnSpPr>
        <p:spPr>
          <a:xfrm flipV="1">
            <a:off x="6756400" y="2753360"/>
            <a:ext cx="1854200" cy="2034837"/>
          </a:xfrm>
          <a:prstGeom prst="straightConnector1">
            <a:avLst/>
          </a:prstGeom>
          <a:ln w="28575">
            <a:solidFill>
              <a:srgbClr val="EB13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66449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6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2" descr="Example of Project Status Workflow showing Last completed milestone, next, milestone, assigned PM, urgency of blocker&#10;">
            <a:extLst>
              <a:ext uri="{FF2B5EF4-FFF2-40B4-BE49-F238E27FC236}">
                <a16:creationId xmlns:a16="http://schemas.microsoft.com/office/drawing/2014/main" id="{9D40A5BB-C55A-4B9E-A0BA-B1B90478E4B9}"/>
              </a:ext>
            </a:extLst>
          </p:cNvPr>
          <p:cNvSpPr txBox="1">
            <a:spLocks/>
          </p:cNvSpPr>
          <p:nvPr/>
        </p:nvSpPr>
        <p:spPr>
          <a:xfrm>
            <a:off x="640080" y="320040"/>
            <a:ext cx="6692827" cy="38926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 of</a:t>
            </a:r>
          </a:p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Project Status Workflow</a:t>
            </a:r>
          </a:p>
        </p:txBody>
      </p:sp>
      <p:sp>
        <p:nvSpPr>
          <p:cNvPr id="24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68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7584CB-C701-4A2A-BEEC-D35837837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052" y="600923"/>
            <a:ext cx="4580017" cy="568501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6078557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6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2" descr="Example of Project Status Workflow responses in channel&#10;">
            <a:extLst>
              <a:ext uri="{FF2B5EF4-FFF2-40B4-BE49-F238E27FC236}">
                <a16:creationId xmlns:a16="http://schemas.microsoft.com/office/drawing/2014/main" id="{9D40A5BB-C55A-4B9E-A0BA-B1B90478E4B9}"/>
              </a:ext>
            </a:extLst>
          </p:cNvPr>
          <p:cNvSpPr txBox="1">
            <a:spLocks/>
          </p:cNvSpPr>
          <p:nvPr/>
        </p:nvSpPr>
        <p:spPr>
          <a:xfrm>
            <a:off x="640080" y="320040"/>
            <a:ext cx="6692827" cy="38926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 of</a:t>
            </a:r>
          </a:p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Project Status Workflow</a:t>
            </a:r>
          </a:p>
        </p:txBody>
      </p:sp>
      <p:sp>
        <p:nvSpPr>
          <p:cNvPr id="24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69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E1E49E-3A2A-482F-9DDA-C655C7662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396" y="1043258"/>
            <a:ext cx="4482651" cy="3169451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6A48E9-1825-469D-80CA-135761E2F2ED}"/>
              </a:ext>
            </a:extLst>
          </p:cNvPr>
          <p:cNvSpPr txBox="1"/>
          <p:nvPr/>
        </p:nvSpPr>
        <p:spPr>
          <a:xfrm>
            <a:off x="7484561" y="4242889"/>
            <a:ext cx="3068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response seen in channel</a:t>
            </a:r>
          </a:p>
        </p:txBody>
      </p:sp>
    </p:spTree>
    <p:extLst>
      <p:ext uri="{BB962C8B-B14F-4D97-AF65-F5344CB8AC3E}">
        <p14:creationId xmlns:p14="http://schemas.microsoft.com/office/powerpoint/2010/main" val="2410721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DF23B8-ED24-4745-9BDB-2DC4B9644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6000" kern="1200" dirty="0">
                <a:latin typeface="+mj-lt"/>
                <a:ea typeface="+mj-ea"/>
                <a:cs typeface="+mj-cs"/>
              </a:rPr>
              <a:t>What are Workflows?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B2E9A-108D-419B-930D-4E9381BB7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27" name="Content Placeholder 1">
            <a:extLst>
              <a:ext uri="{FF2B5EF4-FFF2-40B4-BE49-F238E27FC236}">
                <a16:creationId xmlns:a16="http://schemas.microsoft.com/office/drawing/2014/main" id="{6414FF09-2DC0-9F70-4492-9B3D94399C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7787118"/>
              </p:ext>
            </p:extLst>
          </p:nvPr>
        </p:nvGraphicFramePr>
        <p:xfrm>
          <a:off x="5093208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127508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6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2" descr="Example of Healthy Reminder Workflow&#10;">
            <a:extLst>
              <a:ext uri="{FF2B5EF4-FFF2-40B4-BE49-F238E27FC236}">
                <a16:creationId xmlns:a16="http://schemas.microsoft.com/office/drawing/2014/main" id="{9D40A5BB-C55A-4B9E-A0BA-B1B90478E4B9}"/>
              </a:ext>
            </a:extLst>
          </p:cNvPr>
          <p:cNvSpPr txBox="1">
            <a:spLocks/>
          </p:cNvSpPr>
          <p:nvPr/>
        </p:nvSpPr>
        <p:spPr>
          <a:xfrm>
            <a:off x="640080" y="320040"/>
            <a:ext cx="6692827" cy="389266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rgbClr val="40404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Example of</a:t>
            </a:r>
          </a:p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Healthy </a:t>
            </a:r>
          </a:p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Reminder</a:t>
            </a:r>
          </a:p>
          <a:p>
            <a:pPr>
              <a:spcAft>
                <a:spcPts val="600"/>
              </a:spcAft>
            </a:pPr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Workflow</a:t>
            </a:r>
          </a:p>
        </p:txBody>
      </p:sp>
      <p:sp>
        <p:nvSpPr>
          <p:cNvPr id="24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7D057-8999-4F77-A41D-49FF2A8C0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70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6A48E9-1825-469D-80CA-135761E2F2ED}"/>
              </a:ext>
            </a:extLst>
          </p:cNvPr>
          <p:cNvSpPr txBox="1"/>
          <p:nvPr/>
        </p:nvSpPr>
        <p:spPr>
          <a:xfrm>
            <a:off x="5626919" y="3787475"/>
            <a:ext cx="5604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 message posted daily in channel by the Workflow.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9C5246-A7E7-45E8-BDC0-FC1622E24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9389" y="1898198"/>
            <a:ext cx="6942422" cy="175275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9910526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9">
            <a:extLst>
              <a:ext uri="{FF2B5EF4-FFF2-40B4-BE49-F238E27FC236}">
                <a16:creationId xmlns:a16="http://schemas.microsoft.com/office/drawing/2014/main" id="{35DB3719-6FDC-4E5D-891D-FF40B7300F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343ACC-A350-4E44-A049-0EFC0947C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Workflow Glossary</a:t>
            </a: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E0CBAC23-2E3F-4A90-BA59-F8299F6A54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03051F-D489-46F9-9ADB-84D947767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EADB2B1-18EC-453C-8031-D4880FBCDB79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71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51A5899-E966-4E99-9734-1066251B85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9150158"/>
              </p:ext>
            </p:extLst>
          </p:nvPr>
        </p:nvGraphicFramePr>
        <p:xfrm>
          <a:off x="1639368" y="2228087"/>
          <a:ext cx="8913266" cy="3948879"/>
        </p:xfrm>
        <a:graphic>
          <a:graphicData uri="http://schemas.openxmlformats.org/drawingml/2006/table">
            <a:tbl>
              <a:tblPr firstRow="1" bandRow="1"/>
              <a:tblGrid>
                <a:gridCol w="2580937">
                  <a:extLst>
                    <a:ext uri="{9D8B030D-6E8A-4147-A177-3AD203B41FA5}">
                      <a16:colId xmlns:a16="http://schemas.microsoft.com/office/drawing/2014/main" val="1205917907"/>
                    </a:ext>
                  </a:extLst>
                </a:gridCol>
                <a:gridCol w="6332329">
                  <a:extLst>
                    <a:ext uri="{9D8B030D-6E8A-4147-A177-3AD203B41FA5}">
                      <a16:colId xmlns:a16="http://schemas.microsoft.com/office/drawing/2014/main" val="3095994571"/>
                    </a:ext>
                  </a:extLst>
                </a:gridCol>
              </a:tblGrid>
              <a:tr h="1176825">
                <a:tc>
                  <a:txBody>
                    <a:bodyPr/>
                    <a:lstStyle/>
                    <a:p>
                      <a:r>
                        <a:rPr lang="en-US" sz="1700" b="1">
                          <a:effectLst/>
                        </a:rPr>
                        <a:t>Trigger</a:t>
                      </a:r>
                      <a:endParaRPr lang="en-US" sz="1700">
                        <a:effectLst/>
                      </a:endParaRPr>
                    </a:p>
                  </a:txBody>
                  <a:tcPr marL="82829" marR="82829" marT="55218" marB="55218" anchor="ctr">
                    <a:lnL w="12700" cap="flat" cmpd="sng" algn="ctr">
                      <a:solidFill>
                        <a:srgbClr val="8014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5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14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2A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>
                          <a:effectLst/>
                        </a:rPr>
                        <a:t>How your workflow will start.  You can choose a </a:t>
                      </a:r>
                      <a:r>
                        <a:rPr lang="en-US" sz="1700" b="1" i="1" baseline="-25000" dirty="0">
                          <a:effectLst/>
                        </a:rPr>
                        <a:t> </a:t>
                      </a:r>
                      <a:r>
                        <a:rPr lang="en-US" sz="1700" b="1" dirty="0">
                          <a:effectLst/>
                        </a:rPr>
                        <a:t>shortcuts menu</a:t>
                      </a:r>
                      <a:r>
                        <a:rPr lang="en-US" sz="1700" dirty="0">
                          <a:effectLst/>
                        </a:rPr>
                        <a:t> trigger to launch your workflow from the menu in a channel, or another trigger to start your workflow automatically when a certain action is taken.</a:t>
                      </a:r>
                    </a:p>
                  </a:txBody>
                  <a:tcPr marL="82829" marR="82829" marT="55218" marB="55218" anchor="ctr">
                    <a:lnL w="12700" cap="flat" cmpd="sng" algn="ctr">
                      <a:solidFill>
                        <a:srgbClr val="5015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15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15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03A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2404216"/>
                  </a:ext>
                </a:extLst>
              </a:tr>
              <a:tr h="924018">
                <a:tc>
                  <a:txBody>
                    <a:bodyPr/>
                    <a:lstStyle/>
                    <a:p>
                      <a:r>
                        <a:rPr lang="en-US" sz="1700" b="1">
                          <a:effectLst/>
                        </a:rPr>
                        <a:t>Step</a:t>
                      </a:r>
                      <a:endParaRPr lang="en-US" sz="1700">
                        <a:effectLst/>
                      </a:endParaRPr>
                    </a:p>
                  </a:txBody>
                  <a:tcPr marL="82829" marR="82829" marT="55218" marB="55218" anchor="ctr">
                    <a:lnL w="12700" cap="flat" cmpd="sng" algn="ctr">
                      <a:solidFill>
                        <a:srgbClr val="B02A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3A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2A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4B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>
                          <a:effectLst/>
                        </a:rPr>
                        <a:t>How people interact with your workflow.  You can add steps that send messages, custom forms, or use </a:t>
                      </a:r>
                      <a:r>
                        <a:rPr lang="en-US" sz="1700" u="sng" dirty="0">
                          <a:solidFill>
                            <a:srgbClr val="1264A3"/>
                          </a:solidFill>
                          <a:effectLst/>
                          <a:hlinkClick r:id="rId2"/>
                        </a:rPr>
                        <a:t>steps from Slack apps</a:t>
                      </a:r>
                      <a:r>
                        <a:rPr lang="en-US" sz="1700" dirty="0">
                          <a:effectLst/>
                        </a:rPr>
                        <a:t> to link your workflow to other tools. </a:t>
                      </a:r>
                    </a:p>
                  </a:txBody>
                  <a:tcPr marL="82829" marR="82829" marT="55218" marB="55218" anchor="ctr">
                    <a:lnL w="12700" cap="flat" cmpd="sng" algn="ctr">
                      <a:solidFill>
                        <a:srgbClr val="103A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3A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03A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55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009809"/>
                  </a:ext>
                </a:extLst>
              </a:tr>
              <a:tr h="924018">
                <a:tc>
                  <a:txBody>
                    <a:bodyPr/>
                    <a:lstStyle/>
                    <a:p>
                      <a:r>
                        <a:rPr lang="en-US" sz="1700" b="1">
                          <a:effectLst/>
                        </a:rPr>
                        <a:t>Variable</a:t>
                      </a:r>
                      <a:endParaRPr lang="en-US" sz="1700">
                        <a:effectLst/>
                      </a:endParaRPr>
                    </a:p>
                  </a:txBody>
                  <a:tcPr marL="82829" marR="82829" marT="55218" marB="55218" anchor="ctr">
                    <a:lnL w="12700" cap="flat" cmpd="sng" algn="ctr">
                      <a:solidFill>
                        <a:srgbClr val="E04B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55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4B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4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>
                          <a:effectLst/>
                        </a:rPr>
                        <a:t>Information submitted to your workflow that can be referenced in steps.  More variables will be available to choose from as you add steps to your workflow. </a:t>
                      </a:r>
                    </a:p>
                  </a:txBody>
                  <a:tcPr marL="82829" marR="82829" marT="55218" marB="55218" anchor="ctr">
                    <a:lnL w="12700" cap="flat" cmpd="sng" algn="ctr">
                      <a:solidFill>
                        <a:srgbClr val="4055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55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55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5B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396176"/>
                  </a:ext>
                </a:extLst>
              </a:tr>
              <a:tr h="924018">
                <a:tc>
                  <a:txBody>
                    <a:bodyPr/>
                    <a:lstStyle/>
                    <a:p>
                      <a:r>
                        <a:rPr lang="en-US" sz="1700" b="1">
                          <a:effectLst/>
                        </a:rPr>
                        <a:t>Collaborator</a:t>
                      </a:r>
                      <a:endParaRPr lang="en-US" sz="1700">
                        <a:effectLst/>
                      </a:endParaRPr>
                    </a:p>
                  </a:txBody>
                  <a:tcPr marL="82829" marR="82829" marT="55218" marB="55218" anchor="ctr">
                    <a:lnL w="12700" cap="flat" cmpd="sng" algn="ctr">
                      <a:solidFill>
                        <a:srgbClr val="2054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5B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054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054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>
                          <a:effectLst/>
                        </a:rPr>
                        <a:t>A member of your workspace with permission to manage your workflow.  Any collaborator can change or remove steps, manage other collaborators, and unpublish or delete a workflow.</a:t>
                      </a:r>
                    </a:p>
                  </a:txBody>
                  <a:tcPr marL="82829" marR="82829" marT="55218" marB="55218" anchor="ctr">
                    <a:lnL w="12700" cap="flat" cmpd="sng" algn="ctr">
                      <a:solidFill>
                        <a:srgbClr val="405B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5B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5B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5B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3949217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644F4F17-0674-43E5-9987-751F6FCED1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144" y="141494"/>
            <a:ext cx="1409700" cy="51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347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1">
            <a:extLst>
              <a:ext uri="{FF2B5EF4-FFF2-40B4-BE49-F238E27FC236}">
                <a16:creationId xmlns:a16="http://schemas.microsoft.com/office/drawing/2014/main" id="{44776585-A06D-227C-0220-8EA3E19D6F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2371440"/>
              </p:ext>
            </p:extLst>
          </p:nvPr>
        </p:nvGraphicFramePr>
        <p:xfrm>
          <a:off x="1097280" y="1919754"/>
          <a:ext cx="10058400" cy="3917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DDF23B8-ED24-4745-9BDB-2DC4B9644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 Advantages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B2E9A-108D-419B-930D-4E9381BB7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617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2F7A96D-5FD5-442D-99FA-E49451EB32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060362"/>
              </p:ext>
            </p:extLst>
          </p:nvPr>
        </p:nvGraphicFramePr>
        <p:xfrm>
          <a:off x="1097280" y="1919754"/>
          <a:ext cx="10058400" cy="3917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469EC4B8-FF3D-449E-A4D3-F77AC9C45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1C926-8207-4BBF-BF38-ED2F15480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DB2B1-18EC-453C-8031-D4880FBCDB7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991209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heme">
  <a:themeElements>
    <a:clrScheme name="Custom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BAD24"/>
      </a:accent1>
      <a:accent2>
        <a:srgbClr val="3DBEB8"/>
      </a:accent2>
      <a:accent3>
        <a:srgbClr val="404040"/>
      </a:accent3>
      <a:accent4>
        <a:srgbClr val="FFC000"/>
      </a:accent4>
      <a:accent5>
        <a:srgbClr val="5B9BD5"/>
      </a:accent5>
      <a:accent6>
        <a:srgbClr val="70AD47"/>
      </a:accent6>
      <a:hlink>
        <a:srgbClr val="E01E5A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16086</TotalTime>
  <Words>2782</Words>
  <Application>Microsoft Office PowerPoint</Application>
  <PresentationFormat>Widescreen</PresentationFormat>
  <Paragraphs>466</Paragraphs>
  <Slides>71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9" baseType="lpstr">
      <vt:lpstr>Arial</vt:lpstr>
      <vt:lpstr>Calibri</vt:lpstr>
      <vt:lpstr>Calibri Light</vt:lpstr>
      <vt:lpstr>Courier New</vt:lpstr>
      <vt:lpstr>Slack-Circular-Pro</vt:lpstr>
      <vt:lpstr>Slack-Lato</vt:lpstr>
      <vt:lpstr>Wingdings</vt:lpstr>
      <vt:lpstr>Master Theme</vt:lpstr>
      <vt:lpstr>Slack Workflows</vt:lpstr>
      <vt:lpstr>PowerPoint Presentation</vt:lpstr>
      <vt:lpstr>Agenda</vt:lpstr>
      <vt:lpstr>What are Workflows?</vt:lpstr>
      <vt:lpstr>What are Workflows?</vt:lpstr>
      <vt:lpstr>PowerPoint Presentation</vt:lpstr>
      <vt:lpstr>What are Workflows?</vt:lpstr>
      <vt:lpstr>Workflow Advantages</vt:lpstr>
      <vt:lpstr>Use Cases</vt:lpstr>
      <vt:lpstr>Building Workflows</vt:lpstr>
      <vt:lpstr>Workflow Building Steps</vt:lpstr>
      <vt:lpstr>Beginning a Workflow</vt:lpstr>
      <vt:lpstr>Selecting a Workflow Trigger</vt:lpstr>
      <vt:lpstr>Triggers</vt:lpstr>
      <vt:lpstr>Trigger -   From a Link in Slack</vt:lpstr>
      <vt:lpstr>Other Triggers</vt:lpstr>
      <vt:lpstr>Beginning a Workflow (1st way)</vt:lpstr>
      <vt:lpstr>Beginning a Workflow (2nd way)  </vt:lpstr>
      <vt:lpstr>Begin Your Workflow</vt:lpstr>
      <vt:lpstr>Select Trigger</vt:lpstr>
      <vt:lpstr>Trigger Setups</vt:lpstr>
      <vt:lpstr>Trigger Setups</vt:lpstr>
      <vt:lpstr>Steps   </vt:lpstr>
      <vt:lpstr>What Each Step Does</vt:lpstr>
      <vt:lpstr>What Each Step Does</vt:lpstr>
      <vt:lpstr>Additional Apps</vt:lpstr>
      <vt:lpstr>Customize with Buttons &amp; Variables</vt:lpstr>
      <vt:lpstr>Add a Custom Icon</vt:lpstr>
      <vt:lpstr>Collaborators</vt:lpstr>
      <vt:lpstr>Adding Collaborators Steps 1-3</vt:lpstr>
      <vt:lpstr>Adding Collaborators Steps 4-7</vt:lpstr>
      <vt:lpstr>Testing Workflows Before Publishing</vt:lpstr>
      <vt:lpstr>The Workflow Tab</vt:lpstr>
      <vt:lpstr>The Workflow Tab</vt:lpstr>
      <vt:lpstr>Publishing Workflows</vt:lpstr>
      <vt:lpstr>Tracking Workflows</vt:lpstr>
      <vt:lpstr>The Activity Tab</vt:lpstr>
      <vt:lpstr>Tracking a Workflow in the View Activity Log</vt:lpstr>
      <vt:lpstr>Download Form Responses as a CSV File</vt:lpstr>
      <vt:lpstr>Let’s run through Workflows with Different Triggers</vt:lpstr>
      <vt:lpstr>New Channel Member Trigger</vt:lpstr>
      <vt:lpstr>New Channel Member Trigger</vt:lpstr>
      <vt:lpstr>        New Channel Member Trigger</vt:lpstr>
      <vt:lpstr>PowerPoint Presentation</vt:lpstr>
      <vt:lpstr>PowerPoint Presentation</vt:lpstr>
      <vt:lpstr>Final Steps</vt:lpstr>
      <vt:lpstr>        Published Workflow         New Channel Member Trigger </vt:lpstr>
      <vt:lpstr>Emoji Reaction Trigger</vt:lpstr>
      <vt:lpstr>Emoji Reaction Trigger</vt:lpstr>
      <vt:lpstr>        Emoji Reaction Trigger</vt:lpstr>
      <vt:lpstr>        Emoji Reaction Trigger</vt:lpstr>
      <vt:lpstr>        Emoji Reaction Trigger</vt:lpstr>
      <vt:lpstr>        Published Emoji Reaction Trigger</vt:lpstr>
      <vt:lpstr>Scheduled Date &amp; Time Trigger</vt:lpstr>
      <vt:lpstr>Scheduled Date &amp; Time Trigger</vt:lpstr>
      <vt:lpstr>Scheduled Date &amp; Time Trigger</vt:lpstr>
      <vt:lpstr>Scheduled Date &amp; Time Trigger</vt:lpstr>
      <vt:lpstr>Scheduled Date &amp; Time Trigger</vt:lpstr>
      <vt:lpstr>Name Workflow and Publish</vt:lpstr>
      <vt:lpstr>Published Scheduled Date &amp; Time Trigger</vt:lpstr>
      <vt:lpstr>Miscellaneous Info &amp; Examples</vt:lpstr>
      <vt:lpstr>Workflow Templates</vt:lpstr>
      <vt:lpstr>Workflow Templates</vt:lpstr>
      <vt:lpstr>Customize a Workflow Template </vt:lpstr>
      <vt:lpstr>Creating Your Own Workflow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Workflow Glossary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Schultz</dc:creator>
  <cp:lastModifiedBy>Wendy Goldband</cp:lastModifiedBy>
  <cp:revision>37</cp:revision>
  <dcterms:created xsi:type="dcterms:W3CDTF">2021-12-01T19:23:45Z</dcterms:created>
  <dcterms:modified xsi:type="dcterms:W3CDTF">2023-11-28T18:33:09Z</dcterms:modified>
</cp:coreProperties>
</file>