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 id="2147483793" r:id="rId6"/>
  </p:sldMasterIdLst>
  <p:notesMasterIdLst>
    <p:notesMasterId r:id="rId39"/>
  </p:notesMasterIdLst>
  <p:handoutMasterIdLst>
    <p:handoutMasterId r:id="rId40"/>
  </p:handoutMasterIdLst>
  <p:sldIdLst>
    <p:sldId id="356" r:id="rId7"/>
    <p:sldId id="334" r:id="rId8"/>
    <p:sldId id="422" r:id="rId9"/>
    <p:sldId id="384" r:id="rId10"/>
    <p:sldId id="428" r:id="rId11"/>
    <p:sldId id="430" r:id="rId12"/>
    <p:sldId id="431" r:id="rId13"/>
    <p:sldId id="433" r:id="rId14"/>
    <p:sldId id="446" r:id="rId15"/>
    <p:sldId id="419" r:id="rId16"/>
    <p:sldId id="410" r:id="rId17"/>
    <p:sldId id="416" r:id="rId18"/>
    <p:sldId id="387" r:id="rId19"/>
    <p:sldId id="439" r:id="rId20"/>
    <p:sldId id="445" r:id="rId21"/>
    <p:sldId id="447" r:id="rId22"/>
    <p:sldId id="440" r:id="rId23"/>
    <p:sldId id="438" r:id="rId24"/>
    <p:sldId id="441" r:id="rId25"/>
    <p:sldId id="434" r:id="rId26"/>
    <p:sldId id="435" r:id="rId27"/>
    <p:sldId id="443" r:id="rId28"/>
    <p:sldId id="423" r:id="rId29"/>
    <p:sldId id="425" r:id="rId30"/>
    <p:sldId id="424" r:id="rId31"/>
    <p:sldId id="426" r:id="rId32"/>
    <p:sldId id="427" r:id="rId33"/>
    <p:sldId id="444" r:id="rId34"/>
    <p:sldId id="448" r:id="rId35"/>
    <p:sldId id="360" r:id="rId36"/>
    <p:sldId id="370" r:id="rId37"/>
    <p:sldId id="383" r:id="rId38"/>
  </p:sldIdLst>
  <p:sldSz cx="12161838" cy="6858000"/>
  <p:notesSz cx="6950075" cy="9236075"/>
  <p:defaultTextStyle>
    <a:defPPr>
      <a:defRPr lang="en-US"/>
    </a:defPPr>
    <a:lvl1pPr marL="0" algn="l" defTabSz="1217249" rtl="0" eaLnBrk="1" latinLnBrk="0" hangingPunct="1">
      <a:defRPr sz="2400" kern="1200">
        <a:solidFill>
          <a:schemeClr val="tx1"/>
        </a:solidFill>
        <a:latin typeface="+mn-lt"/>
        <a:ea typeface="+mn-ea"/>
        <a:cs typeface="+mn-cs"/>
      </a:defRPr>
    </a:lvl1pPr>
    <a:lvl2pPr marL="608625" algn="l" defTabSz="1217249" rtl="0" eaLnBrk="1" latinLnBrk="0" hangingPunct="1">
      <a:defRPr sz="2400" kern="1200">
        <a:solidFill>
          <a:schemeClr val="tx1"/>
        </a:solidFill>
        <a:latin typeface="+mn-lt"/>
        <a:ea typeface="+mn-ea"/>
        <a:cs typeface="+mn-cs"/>
      </a:defRPr>
    </a:lvl2pPr>
    <a:lvl3pPr marL="1217249" algn="l" defTabSz="1217249" rtl="0" eaLnBrk="1" latinLnBrk="0" hangingPunct="1">
      <a:defRPr sz="2400" kern="1200">
        <a:solidFill>
          <a:schemeClr val="tx1"/>
        </a:solidFill>
        <a:latin typeface="+mn-lt"/>
        <a:ea typeface="+mn-ea"/>
        <a:cs typeface="+mn-cs"/>
      </a:defRPr>
    </a:lvl3pPr>
    <a:lvl4pPr marL="1825874" algn="l" defTabSz="1217249" rtl="0" eaLnBrk="1" latinLnBrk="0" hangingPunct="1">
      <a:defRPr sz="2400" kern="1200">
        <a:solidFill>
          <a:schemeClr val="tx1"/>
        </a:solidFill>
        <a:latin typeface="+mn-lt"/>
        <a:ea typeface="+mn-ea"/>
        <a:cs typeface="+mn-cs"/>
      </a:defRPr>
    </a:lvl4pPr>
    <a:lvl5pPr marL="2434499" algn="l" defTabSz="1217249" rtl="0" eaLnBrk="1" latinLnBrk="0" hangingPunct="1">
      <a:defRPr sz="2400" kern="1200">
        <a:solidFill>
          <a:schemeClr val="tx1"/>
        </a:solidFill>
        <a:latin typeface="+mn-lt"/>
        <a:ea typeface="+mn-ea"/>
        <a:cs typeface="+mn-cs"/>
      </a:defRPr>
    </a:lvl5pPr>
    <a:lvl6pPr marL="3043123" algn="l" defTabSz="1217249" rtl="0" eaLnBrk="1" latinLnBrk="0" hangingPunct="1">
      <a:defRPr sz="2400" kern="1200">
        <a:solidFill>
          <a:schemeClr val="tx1"/>
        </a:solidFill>
        <a:latin typeface="+mn-lt"/>
        <a:ea typeface="+mn-ea"/>
        <a:cs typeface="+mn-cs"/>
      </a:defRPr>
    </a:lvl6pPr>
    <a:lvl7pPr marL="3651748" algn="l" defTabSz="1217249" rtl="0" eaLnBrk="1" latinLnBrk="0" hangingPunct="1">
      <a:defRPr sz="2400" kern="1200">
        <a:solidFill>
          <a:schemeClr val="tx1"/>
        </a:solidFill>
        <a:latin typeface="+mn-lt"/>
        <a:ea typeface="+mn-ea"/>
        <a:cs typeface="+mn-cs"/>
      </a:defRPr>
    </a:lvl7pPr>
    <a:lvl8pPr marL="4260372" algn="l" defTabSz="1217249" rtl="0" eaLnBrk="1" latinLnBrk="0" hangingPunct="1">
      <a:defRPr sz="2400" kern="1200">
        <a:solidFill>
          <a:schemeClr val="tx1"/>
        </a:solidFill>
        <a:latin typeface="+mn-lt"/>
        <a:ea typeface="+mn-ea"/>
        <a:cs typeface="+mn-cs"/>
      </a:defRPr>
    </a:lvl8pPr>
    <a:lvl9pPr marL="4868997" algn="l" defTabSz="1217249"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831">
          <p15:clr>
            <a:srgbClr val="A4A3A4"/>
          </p15:clr>
        </p15:guide>
      </p15:sldGuideLst>
    </p:ext>
    <p:ext uri="{2D200454-40CA-4A62-9FC3-DE9A4176ACB9}">
      <p15:notesGuideLst xmlns:p15="http://schemas.microsoft.com/office/powerpoint/2012/main">
        <p15:guide id="1" orient="horz" pos="2909">
          <p15:clr>
            <a:srgbClr val="A4A3A4"/>
          </p15:clr>
        </p15:guide>
        <p15:guide id="2" pos="218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DUBBS" initials="JD" lastIdx="1" clrIdx="0"/>
  <p:cmAuthor id="1" name="Molly Wesley" initials="MW" lastIdx="3" clrIdx="1">
    <p:extLst>
      <p:ext uri="{19B8F6BF-5375-455C-9EA6-DF929625EA0E}">
        <p15:presenceInfo xmlns:p15="http://schemas.microsoft.com/office/powerpoint/2012/main" userId="Molly Wesl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00FF"/>
    <a:srgbClr val="1F4E79"/>
    <a:srgbClr val="FFCC00"/>
    <a:srgbClr val="F29B60"/>
    <a:srgbClr val="D5E1EB"/>
    <a:srgbClr val="C4D4E2"/>
    <a:srgbClr val="BFD3C0"/>
    <a:srgbClr val="DAE7D9"/>
    <a:srgbClr val="CFE0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03" autoAdjust="0"/>
    <p:restoredTop sz="89698" autoAdjust="0"/>
  </p:normalViewPr>
  <p:slideViewPr>
    <p:cSldViewPr>
      <p:cViewPr varScale="1">
        <p:scale>
          <a:sx n="75" d="100"/>
          <a:sy n="75" d="100"/>
        </p:scale>
        <p:origin x="1133" y="48"/>
      </p:cViewPr>
      <p:guideLst>
        <p:guide orient="horz" pos="2160"/>
        <p:guide pos="3840"/>
        <p:guide pos="3831"/>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83" d="100"/>
          <a:sy n="83" d="100"/>
        </p:scale>
        <p:origin x="3828" y="96"/>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0" Type="http://schemas.openxmlformats.org/officeDocument/2006/relationships/slide" Target="slides/slide14.xml"/><Relationship Id="rId41"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44599737532809E-2"/>
          <c:y val="6.5585875984252001E-2"/>
          <c:w val="0.72019110892388505"/>
          <c:h val="0.82534645669291395"/>
        </c:manualLayout>
      </c:layout>
      <c:barChart>
        <c:barDir val="col"/>
        <c:grouping val="clustered"/>
        <c:varyColors val="0"/>
        <c:ser>
          <c:idx val="0"/>
          <c:order val="0"/>
          <c:tx>
            <c:strRef>
              <c:f>Sheet1!$B$1</c:f>
              <c:strCache>
                <c:ptCount val="1"/>
                <c:pt idx="0">
                  <c:v>Series 1</c:v>
                </c:pt>
              </c:strCache>
            </c:strRef>
          </c:tx>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0DB-4C18-909B-138F9C256DF6}"/>
            </c:ext>
          </c:extLst>
        </c:ser>
        <c:ser>
          <c:idx val="1"/>
          <c:order val="1"/>
          <c:tx>
            <c:strRef>
              <c:f>Sheet1!$C$1</c:f>
              <c:strCache>
                <c:ptCount val="1"/>
                <c:pt idx="0">
                  <c:v>Series 2</c:v>
                </c:pt>
              </c:strCache>
            </c:strRef>
          </c:tx>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0DB-4C18-909B-138F9C256DF6}"/>
            </c:ext>
          </c:extLst>
        </c:ser>
        <c:ser>
          <c:idx val="2"/>
          <c:order val="2"/>
          <c:tx>
            <c:strRef>
              <c:f>Sheet1!$D$1</c:f>
              <c:strCache>
                <c:ptCount val="1"/>
                <c:pt idx="0">
                  <c:v>Series 3</c:v>
                </c:pt>
              </c:strCache>
            </c:strRef>
          </c:tx>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0DB-4C18-909B-138F9C256DF6}"/>
            </c:ext>
          </c:extLst>
        </c:ser>
        <c:dLbls>
          <c:showLegendKey val="0"/>
          <c:showVal val="0"/>
          <c:showCatName val="0"/>
          <c:showSerName val="0"/>
          <c:showPercent val="0"/>
          <c:showBubbleSize val="0"/>
        </c:dLbls>
        <c:gapWidth val="150"/>
        <c:axId val="40026112"/>
        <c:axId val="40027648"/>
      </c:barChart>
      <c:catAx>
        <c:axId val="40026112"/>
        <c:scaling>
          <c:orientation val="minMax"/>
        </c:scaling>
        <c:delete val="0"/>
        <c:axPos val="b"/>
        <c:numFmt formatCode="General" sourceLinked="0"/>
        <c:majorTickMark val="out"/>
        <c:minorTickMark val="none"/>
        <c:tickLblPos val="nextTo"/>
        <c:crossAx val="40027648"/>
        <c:crosses val="autoZero"/>
        <c:auto val="1"/>
        <c:lblAlgn val="ctr"/>
        <c:lblOffset val="100"/>
        <c:noMultiLvlLbl val="0"/>
      </c:catAx>
      <c:valAx>
        <c:axId val="40027648"/>
        <c:scaling>
          <c:orientation val="minMax"/>
        </c:scaling>
        <c:delete val="0"/>
        <c:axPos val="l"/>
        <c:majorGridlines/>
        <c:numFmt formatCode="General" sourceLinked="1"/>
        <c:majorTickMark val="out"/>
        <c:minorTickMark val="none"/>
        <c:tickLblPos val="nextTo"/>
        <c:crossAx val="40026112"/>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977C60-C9CE-4B5D-A794-D7BAFF626E00}" type="doc">
      <dgm:prSet loTypeId="urn:microsoft.com/office/officeart/2005/8/layout/hList7#1" loCatId="list" qsTypeId="urn:microsoft.com/office/officeart/2005/8/quickstyle/simple1" qsCatId="simple" csTypeId="urn:microsoft.com/office/officeart/2005/8/colors/accent1_2" csCatId="accent1" phldr="0"/>
      <dgm:spPr/>
    </dgm:pt>
    <dgm:pt modelId="{982A9893-AF29-44BF-9EE1-825C96CCCB84}">
      <dgm:prSet phldrT="[Text]" phldr="1"/>
      <dgm:spPr/>
      <dgm:t>
        <a:bodyPr/>
        <a:lstStyle/>
        <a:p>
          <a:endParaRPr lang="en-US" dirty="0"/>
        </a:p>
      </dgm:t>
    </dgm:pt>
    <dgm:pt modelId="{218B9BB6-ED6A-4AE6-AE96-F46EB8019E39}" type="parTrans" cxnId="{6CD0867F-E7D9-4D6E-8421-3F112030556B}">
      <dgm:prSet/>
      <dgm:spPr/>
      <dgm:t>
        <a:bodyPr/>
        <a:lstStyle/>
        <a:p>
          <a:endParaRPr lang="en-US"/>
        </a:p>
      </dgm:t>
    </dgm:pt>
    <dgm:pt modelId="{743629A4-0FAF-4D8C-AD37-606688062970}" type="sibTrans" cxnId="{6CD0867F-E7D9-4D6E-8421-3F112030556B}">
      <dgm:prSet/>
      <dgm:spPr/>
      <dgm:t>
        <a:bodyPr/>
        <a:lstStyle/>
        <a:p>
          <a:endParaRPr lang="en-US"/>
        </a:p>
      </dgm:t>
    </dgm:pt>
    <dgm:pt modelId="{4100DFDA-6187-4CAB-98EC-F1FCD515AD00}">
      <dgm:prSet phldrT="[Text]" phldr="1"/>
      <dgm:spPr/>
      <dgm:t>
        <a:bodyPr/>
        <a:lstStyle/>
        <a:p>
          <a:endParaRPr lang="en-US" dirty="0"/>
        </a:p>
      </dgm:t>
    </dgm:pt>
    <dgm:pt modelId="{00982176-5CFD-4A9D-B838-1841B248C78E}" type="parTrans" cxnId="{856E57D4-B6CE-4FCF-89EE-DC7E2426A457}">
      <dgm:prSet/>
      <dgm:spPr/>
      <dgm:t>
        <a:bodyPr/>
        <a:lstStyle/>
        <a:p>
          <a:endParaRPr lang="en-US"/>
        </a:p>
      </dgm:t>
    </dgm:pt>
    <dgm:pt modelId="{B1681C19-379C-4EE6-BB21-3F0D567FA05A}" type="sibTrans" cxnId="{856E57D4-B6CE-4FCF-89EE-DC7E2426A457}">
      <dgm:prSet/>
      <dgm:spPr/>
      <dgm:t>
        <a:bodyPr/>
        <a:lstStyle/>
        <a:p>
          <a:endParaRPr lang="en-US"/>
        </a:p>
      </dgm:t>
    </dgm:pt>
    <dgm:pt modelId="{29BCA6C7-AB94-4DDC-9002-88ECCECDD470}">
      <dgm:prSet phldrT="[Text]" phldr="1"/>
      <dgm:spPr/>
      <dgm:t>
        <a:bodyPr/>
        <a:lstStyle/>
        <a:p>
          <a:endParaRPr lang="en-US" dirty="0"/>
        </a:p>
      </dgm:t>
    </dgm:pt>
    <dgm:pt modelId="{708B6C34-6D74-4F56-A826-5CCC00AB734A}" type="parTrans" cxnId="{C2FB1B0A-9CF0-4C48-835C-E396B13158A6}">
      <dgm:prSet/>
      <dgm:spPr/>
      <dgm:t>
        <a:bodyPr/>
        <a:lstStyle/>
        <a:p>
          <a:endParaRPr lang="en-US"/>
        </a:p>
      </dgm:t>
    </dgm:pt>
    <dgm:pt modelId="{95208092-1108-42CA-8183-CAE2CBA67A17}" type="sibTrans" cxnId="{C2FB1B0A-9CF0-4C48-835C-E396B13158A6}">
      <dgm:prSet/>
      <dgm:spPr/>
      <dgm:t>
        <a:bodyPr/>
        <a:lstStyle/>
        <a:p>
          <a:endParaRPr lang="en-US"/>
        </a:p>
      </dgm:t>
    </dgm:pt>
    <dgm:pt modelId="{5259A90A-D943-4F44-B744-430CF8FFFA8D}" type="pres">
      <dgm:prSet presAssocID="{16977C60-C9CE-4B5D-A794-D7BAFF626E00}" presName="Name0" presStyleCnt="0">
        <dgm:presLayoutVars>
          <dgm:dir/>
          <dgm:resizeHandles val="exact"/>
        </dgm:presLayoutVars>
      </dgm:prSet>
      <dgm:spPr/>
    </dgm:pt>
    <dgm:pt modelId="{54CDFF4C-81B0-41BB-9998-7B4B129B3E28}" type="pres">
      <dgm:prSet presAssocID="{16977C60-C9CE-4B5D-A794-D7BAFF626E00}" presName="fgShape" presStyleLbl="fgShp" presStyleIdx="0" presStyleCnt="1"/>
      <dgm:spPr/>
    </dgm:pt>
    <dgm:pt modelId="{CE3A265A-0DB6-49CD-8425-46DFF56BDCDD}" type="pres">
      <dgm:prSet presAssocID="{16977C60-C9CE-4B5D-A794-D7BAFF626E00}" presName="linComp" presStyleCnt="0"/>
      <dgm:spPr/>
    </dgm:pt>
    <dgm:pt modelId="{D8C8F432-9D2A-423F-A480-E04ABC1348EA}" type="pres">
      <dgm:prSet presAssocID="{982A9893-AF29-44BF-9EE1-825C96CCCB84}" presName="compNode" presStyleCnt="0"/>
      <dgm:spPr/>
    </dgm:pt>
    <dgm:pt modelId="{14380E18-9A73-4693-AA09-9A5B938DE7BE}" type="pres">
      <dgm:prSet presAssocID="{982A9893-AF29-44BF-9EE1-825C96CCCB84}" presName="bkgdShape" presStyleLbl="node1" presStyleIdx="0" presStyleCnt="3"/>
      <dgm:spPr/>
    </dgm:pt>
    <dgm:pt modelId="{52792FB9-D706-44E9-8794-BA0A0D87EE97}" type="pres">
      <dgm:prSet presAssocID="{982A9893-AF29-44BF-9EE1-825C96CCCB84}" presName="nodeTx" presStyleLbl="node1" presStyleIdx="0" presStyleCnt="3">
        <dgm:presLayoutVars>
          <dgm:bulletEnabled val="1"/>
        </dgm:presLayoutVars>
      </dgm:prSet>
      <dgm:spPr/>
    </dgm:pt>
    <dgm:pt modelId="{7ED8C7D9-E7AA-49D5-B7CA-202B5E8212D9}" type="pres">
      <dgm:prSet presAssocID="{982A9893-AF29-44BF-9EE1-825C96CCCB84}" presName="invisiNode" presStyleLbl="node1" presStyleIdx="0" presStyleCnt="3"/>
      <dgm:spPr/>
    </dgm:pt>
    <dgm:pt modelId="{878BC7C1-2F4C-46EE-9F04-B02E8B8A9171}" type="pres">
      <dgm:prSet presAssocID="{982A9893-AF29-44BF-9EE1-825C96CCCB84}" presName="imagNode" presStyleLbl="fgImgPlace1" presStyleIdx="0" presStyleCnt="3"/>
      <dgm:spPr/>
    </dgm:pt>
    <dgm:pt modelId="{710D4F04-8E65-41C1-AE1A-EC820565D65D}" type="pres">
      <dgm:prSet presAssocID="{743629A4-0FAF-4D8C-AD37-606688062970}" presName="sibTrans" presStyleLbl="sibTrans2D1" presStyleIdx="0" presStyleCnt="0"/>
      <dgm:spPr/>
    </dgm:pt>
    <dgm:pt modelId="{5B0D38DC-7CF7-4C7E-91E7-940A04B4AF00}" type="pres">
      <dgm:prSet presAssocID="{4100DFDA-6187-4CAB-98EC-F1FCD515AD00}" presName="compNode" presStyleCnt="0"/>
      <dgm:spPr/>
    </dgm:pt>
    <dgm:pt modelId="{8DA777F8-8704-4AAB-9FA5-0F95BB444C08}" type="pres">
      <dgm:prSet presAssocID="{4100DFDA-6187-4CAB-98EC-F1FCD515AD00}" presName="bkgdShape" presStyleLbl="node1" presStyleIdx="1" presStyleCnt="3"/>
      <dgm:spPr/>
    </dgm:pt>
    <dgm:pt modelId="{AEC3DBBF-E3B5-48F9-B68F-834054216858}" type="pres">
      <dgm:prSet presAssocID="{4100DFDA-6187-4CAB-98EC-F1FCD515AD00}" presName="nodeTx" presStyleLbl="node1" presStyleIdx="1" presStyleCnt="3">
        <dgm:presLayoutVars>
          <dgm:bulletEnabled val="1"/>
        </dgm:presLayoutVars>
      </dgm:prSet>
      <dgm:spPr/>
    </dgm:pt>
    <dgm:pt modelId="{0CDE0D8A-336E-4555-9A78-8010E6148BF3}" type="pres">
      <dgm:prSet presAssocID="{4100DFDA-6187-4CAB-98EC-F1FCD515AD00}" presName="invisiNode" presStyleLbl="node1" presStyleIdx="1" presStyleCnt="3"/>
      <dgm:spPr/>
    </dgm:pt>
    <dgm:pt modelId="{CBF537D4-A545-4B6C-939F-63E432C9F5A6}" type="pres">
      <dgm:prSet presAssocID="{4100DFDA-6187-4CAB-98EC-F1FCD515AD00}" presName="imagNode" presStyleLbl="fgImgPlace1" presStyleIdx="1" presStyleCnt="3"/>
      <dgm:spPr/>
    </dgm:pt>
    <dgm:pt modelId="{AB92182A-DE47-4F5D-AAE9-9241E3443498}" type="pres">
      <dgm:prSet presAssocID="{B1681C19-379C-4EE6-BB21-3F0D567FA05A}" presName="sibTrans" presStyleLbl="sibTrans2D1" presStyleIdx="0" presStyleCnt="0"/>
      <dgm:spPr/>
    </dgm:pt>
    <dgm:pt modelId="{4570698D-C253-448B-B958-9248DE8E585F}" type="pres">
      <dgm:prSet presAssocID="{29BCA6C7-AB94-4DDC-9002-88ECCECDD470}" presName="compNode" presStyleCnt="0"/>
      <dgm:spPr/>
    </dgm:pt>
    <dgm:pt modelId="{DC57AA67-BB0C-436A-8311-CCADCB517509}" type="pres">
      <dgm:prSet presAssocID="{29BCA6C7-AB94-4DDC-9002-88ECCECDD470}" presName="bkgdShape" presStyleLbl="node1" presStyleIdx="2" presStyleCnt="3"/>
      <dgm:spPr/>
    </dgm:pt>
    <dgm:pt modelId="{A7079005-9C7D-4CC2-AF0F-671C3A00B010}" type="pres">
      <dgm:prSet presAssocID="{29BCA6C7-AB94-4DDC-9002-88ECCECDD470}" presName="nodeTx" presStyleLbl="node1" presStyleIdx="2" presStyleCnt="3">
        <dgm:presLayoutVars>
          <dgm:bulletEnabled val="1"/>
        </dgm:presLayoutVars>
      </dgm:prSet>
      <dgm:spPr/>
    </dgm:pt>
    <dgm:pt modelId="{B649FBB1-0B4B-4609-871C-FED7BF315C9F}" type="pres">
      <dgm:prSet presAssocID="{29BCA6C7-AB94-4DDC-9002-88ECCECDD470}" presName="invisiNode" presStyleLbl="node1" presStyleIdx="2" presStyleCnt="3"/>
      <dgm:spPr/>
    </dgm:pt>
    <dgm:pt modelId="{50205122-CAA7-4B2D-9630-970F04BD2C9B}" type="pres">
      <dgm:prSet presAssocID="{29BCA6C7-AB94-4DDC-9002-88ECCECDD470}" presName="imagNode" presStyleLbl="fgImgPlace1" presStyleIdx="2" presStyleCnt="3"/>
      <dgm:spPr/>
    </dgm:pt>
  </dgm:ptLst>
  <dgm:cxnLst>
    <dgm:cxn modelId="{C2FB1B0A-9CF0-4C48-835C-E396B13158A6}" srcId="{16977C60-C9CE-4B5D-A794-D7BAFF626E00}" destId="{29BCA6C7-AB94-4DDC-9002-88ECCECDD470}" srcOrd="2" destOrd="0" parTransId="{708B6C34-6D74-4F56-A826-5CCC00AB734A}" sibTransId="{95208092-1108-42CA-8183-CAE2CBA67A17}"/>
    <dgm:cxn modelId="{9288753C-3D08-445A-AF7B-ED4044235CB8}" type="presOf" srcId="{982A9893-AF29-44BF-9EE1-825C96CCCB84}" destId="{52792FB9-D706-44E9-8794-BA0A0D87EE97}" srcOrd="1" destOrd="0" presId="urn:microsoft.com/office/officeart/2005/8/layout/hList7#1"/>
    <dgm:cxn modelId="{A793A950-083B-4AD0-BC98-A72CCEEB4CC5}" type="presOf" srcId="{16977C60-C9CE-4B5D-A794-D7BAFF626E00}" destId="{5259A90A-D943-4F44-B744-430CF8FFFA8D}" srcOrd="0" destOrd="0" presId="urn:microsoft.com/office/officeart/2005/8/layout/hList7#1"/>
    <dgm:cxn modelId="{F7709C7D-50AE-4246-BEFC-786037C91834}" type="presOf" srcId="{982A9893-AF29-44BF-9EE1-825C96CCCB84}" destId="{14380E18-9A73-4693-AA09-9A5B938DE7BE}" srcOrd="0" destOrd="0" presId="urn:microsoft.com/office/officeart/2005/8/layout/hList7#1"/>
    <dgm:cxn modelId="{6CD0867F-E7D9-4D6E-8421-3F112030556B}" srcId="{16977C60-C9CE-4B5D-A794-D7BAFF626E00}" destId="{982A9893-AF29-44BF-9EE1-825C96CCCB84}" srcOrd="0" destOrd="0" parTransId="{218B9BB6-ED6A-4AE6-AE96-F46EB8019E39}" sibTransId="{743629A4-0FAF-4D8C-AD37-606688062970}"/>
    <dgm:cxn modelId="{E9F9FB97-7037-4161-8813-1FC137B21FDC}" type="presOf" srcId="{4100DFDA-6187-4CAB-98EC-F1FCD515AD00}" destId="{AEC3DBBF-E3B5-48F9-B68F-834054216858}" srcOrd="1" destOrd="0" presId="urn:microsoft.com/office/officeart/2005/8/layout/hList7#1"/>
    <dgm:cxn modelId="{635D40B2-C7E7-4920-8364-AC5B33027F82}" type="presOf" srcId="{29BCA6C7-AB94-4DDC-9002-88ECCECDD470}" destId="{A7079005-9C7D-4CC2-AF0F-671C3A00B010}" srcOrd="1" destOrd="0" presId="urn:microsoft.com/office/officeart/2005/8/layout/hList7#1"/>
    <dgm:cxn modelId="{F6B390B2-3AAE-40FF-AB99-FD72784E974B}" type="presOf" srcId="{4100DFDA-6187-4CAB-98EC-F1FCD515AD00}" destId="{8DA777F8-8704-4AAB-9FA5-0F95BB444C08}" srcOrd="0" destOrd="0" presId="urn:microsoft.com/office/officeart/2005/8/layout/hList7#1"/>
    <dgm:cxn modelId="{8EFF1ECD-88F3-4280-88EF-F75F6C8E90E5}" type="presOf" srcId="{743629A4-0FAF-4D8C-AD37-606688062970}" destId="{710D4F04-8E65-41C1-AE1A-EC820565D65D}" srcOrd="0" destOrd="0" presId="urn:microsoft.com/office/officeart/2005/8/layout/hList7#1"/>
    <dgm:cxn modelId="{856E57D4-B6CE-4FCF-89EE-DC7E2426A457}" srcId="{16977C60-C9CE-4B5D-A794-D7BAFF626E00}" destId="{4100DFDA-6187-4CAB-98EC-F1FCD515AD00}" srcOrd="1" destOrd="0" parTransId="{00982176-5CFD-4A9D-B838-1841B248C78E}" sibTransId="{B1681C19-379C-4EE6-BB21-3F0D567FA05A}"/>
    <dgm:cxn modelId="{28C04DDB-23BE-4936-8821-617CC5AB4A1E}" type="presOf" srcId="{29BCA6C7-AB94-4DDC-9002-88ECCECDD470}" destId="{DC57AA67-BB0C-436A-8311-CCADCB517509}" srcOrd="0" destOrd="0" presId="urn:microsoft.com/office/officeart/2005/8/layout/hList7#1"/>
    <dgm:cxn modelId="{726BEDE8-8110-4C67-A2B6-87D9DEA8525A}" type="presOf" srcId="{B1681C19-379C-4EE6-BB21-3F0D567FA05A}" destId="{AB92182A-DE47-4F5D-AAE9-9241E3443498}" srcOrd="0" destOrd="0" presId="urn:microsoft.com/office/officeart/2005/8/layout/hList7#1"/>
    <dgm:cxn modelId="{CFED0A68-738C-482D-A252-3D553210EDA1}" type="presParOf" srcId="{5259A90A-D943-4F44-B744-430CF8FFFA8D}" destId="{54CDFF4C-81B0-41BB-9998-7B4B129B3E28}" srcOrd="0" destOrd="0" presId="urn:microsoft.com/office/officeart/2005/8/layout/hList7#1"/>
    <dgm:cxn modelId="{473D0565-F148-499F-9035-54355C7F7BB7}" type="presParOf" srcId="{5259A90A-D943-4F44-B744-430CF8FFFA8D}" destId="{CE3A265A-0DB6-49CD-8425-46DFF56BDCDD}" srcOrd="1" destOrd="0" presId="urn:microsoft.com/office/officeart/2005/8/layout/hList7#1"/>
    <dgm:cxn modelId="{42C54B84-2ADE-4567-8CE9-58E55109BE43}" type="presParOf" srcId="{CE3A265A-0DB6-49CD-8425-46DFF56BDCDD}" destId="{D8C8F432-9D2A-423F-A480-E04ABC1348EA}" srcOrd="0" destOrd="0" presId="urn:microsoft.com/office/officeart/2005/8/layout/hList7#1"/>
    <dgm:cxn modelId="{F8CA568E-130D-4344-AE0D-61A2CB7B3B06}" type="presParOf" srcId="{D8C8F432-9D2A-423F-A480-E04ABC1348EA}" destId="{14380E18-9A73-4693-AA09-9A5B938DE7BE}" srcOrd="0" destOrd="0" presId="urn:microsoft.com/office/officeart/2005/8/layout/hList7#1"/>
    <dgm:cxn modelId="{B5C0FBAA-1ED8-481C-AF4C-5B5FD8FA1E31}" type="presParOf" srcId="{D8C8F432-9D2A-423F-A480-E04ABC1348EA}" destId="{52792FB9-D706-44E9-8794-BA0A0D87EE97}" srcOrd="1" destOrd="0" presId="urn:microsoft.com/office/officeart/2005/8/layout/hList7#1"/>
    <dgm:cxn modelId="{3B0D26EF-7D10-45B2-BA2B-1F378958B640}" type="presParOf" srcId="{D8C8F432-9D2A-423F-A480-E04ABC1348EA}" destId="{7ED8C7D9-E7AA-49D5-B7CA-202B5E8212D9}" srcOrd="2" destOrd="0" presId="urn:microsoft.com/office/officeart/2005/8/layout/hList7#1"/>
    <dgm:cxn modelId="{4C3C346D-88CA-49C5-8A04-106A9EA2209F}" type="presParOf" srcId="{D8C8F432-9D2A-423F-A480-E04ABC1348EA}" destId="{878BC7C1-2F4C-46EE-9F04-B02E8B8A9171}" srcOrd="3" destOrd="0" presId="urn:microsoft.com/office/officeart/2005/8/layout/hList7#1"/>
    <dgm:cxn modelId="{067A1374-2F5A-4828-8177-773FA89F5198}" type="presParOf" srcId="{CE3A265A-0DB6-49CD-8425-46DFF56BDCDD}" destId="{710D4F04-8E65-41C1-AE1A-EC820565D65D}" srcOrd="1" destOrd="0" presId="urn:microsoft.com/office/officeart/2005/8/layout/hList7#1"/>
    <dgm:cxn modelId="{4FEC4C27-5E07-445A-A892-FF4D9F512B80}" type="presParOf" srcId="{CE3A265A-0DB6-49CD-8425-46DFF56BDCDD}" destId="{5B0D38DC-7CF7-4C7E-91E7-940A04B4AF00}" srcOrd="2" destOrd="0" presId="urn:microsoft.com/office/officeart/2005/8/layout/hList7#1"/>
    <dgm:cxn modelId="{4AE84500-560E-49FE-87B3-171E779AC99D}" type="presParOf" srcId="{5B0D38DC-7CF7-4C7E-91E7-940A04B4AF00}" destId="{8DA777F8-8704-4AAB-9FA5-0F95BB444C08}" srcOrd="0" destOrd="0" presId="urn:microsoft.com/office/officeart/2005/8/layout/hList7#1"/>
    <dgm:cxn modelId="{497006E1-3991-445E-9CD6-B49E2B22A993}" type="presParOf" srcId="{5B0D38DC-7CF7-4C7E-91E7-940A04B4AF00}" destId="{AEC3DBBF-E3B5-48F9-B68F-834054216858}" srcOrd="1" destOrd="0" presId="urn:microsoft.com/office/officeart/2005/8/layout/hList7#1"/>
    <dgm:cxn modelId="{C15E31A1-9D63-404E-AC53-F6D925DCC85B}" type="presParOf" srcId="{5B0D38DC-7CF7-4C7E-91E7-940A04B4AF00}" destId="{0CDE0D8A-336E-4555-9A78-8010E6148BF3}" srcOrd="2" destOrd="0" presId="urn:microsoft.com/office/officeart/2005/8/layout/hList7#1"/>
    <dgm:cxn modelId="{D41F3200-D482-4A95-A5B0-0DDE93A854F9}" type="presParOf" srcId="{5B0D38DC-7CF7-4C7E-91E7-940A04B4AF00}" destId="{CBF537D4-A545-4B6C-939F-63E432C9F5A6}" srcOrd="3" destOrd="0" presId="urn:microsoft.com/office/officeart/2005/8/layout/hList7#1"/>
    <dgm:cxn modelId="{A3D9ACFC-A95A-42E1-8A3E-163FAC7113BE}" type="presParOf" srcId="{CE3A265A-0DB6-49CD-8425-46DFF56BDCDD}" destId="{AB92182A-DE47-4F5D-AAE9-9241E3443498}" srcOrd="3" destOrd="0" presId="urn:microsoft.com/office/officeart/2005/8/layout/hList7#1"/>
    <dgm:cxn modelId="{88158B2E-0474-44D5-A65E-A7AD64790F97}" type="presParOf" srcId="{CE3A265A-0DB6-49CD-8425-46DFF56BDCDD}" destId="{4570698D-C253-448B-B958-9248DE8E585F}" srcOrd="4" destOrd="0" presId="urn:microsoft.com/office/officeart/2005/8/layout/hList7#1"/>
    <dgm:cxn modelId="{09D58A13-716D-4A7C-B0AE-404643EDAB90}" type="presParOf" srcId="{4570698D-C253-448B-B958-9248DE8E585F}" destId="{DC57AA67-BB0C-436A-8311-CCADCB517509}" srcOrd="0" destOrd="0" presId="urn:microsoft.com/office/officeart/2005/8/layout/hList7#1"/>
    <dgm:cxn modelId="{5565003C-B12F-4B69-AA97-9427359E4434}" type="presParOf" srcId="{4570698D-C253-448B-B958-9248DE8E585F}" destId="{A7079005-9C7D-4CC2-AF0F-671C3A00B010}" srcOrd="1" destOrd="0" presId="urn:microsoft.com/office/officeart/2005/8/layout/hList7#1"/>
    <dgm:cxn modelId="{B2083369-AB5E-46DB-8B60-CA5236A73C6E}" type="presParOf" srcId="{4570698D-C253-448B-B958-9248DE8E585F}" destId="{B649FBB1-0B4B-4609-871C-FED7BF315C9F}" srcOrd="2" destOrd="0" presId="urn:microsoft.com/office/officeart/2005/8/layout/hList7#1"/>
    <dgm:cxn modelId="{91CD1DD8-2302-4A88-B2D4-11B1BBE1DFB2}" type="presParOf" srcId="{4570698D-C253-448B-B958-9248DE8E585F}" destId="{50205122-CAA7-4B2D-9630-970F04BD2C9B}"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380E18-9A73-4693-AA09-9A5B938DE7BE}">
      <dsp:nvSpPr>
        <dsp:cNvPr id="0" name=""/>
        <dsp:cNvSpPr/>
      </dsp:nvSpPr>
      <dsp:spPr>
        <a:xfrm>
          <a:off x="2298" y="0"/>
          <a:ext cx="3575509"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2298" y="1718945"/>
        <a:ext cx="3575509" cy="1718945"/>
      </dsp:txXfrm>
    </dsp:sp>
    <dsp:sp modelId="{878BC7C1-2F4C-46EE-9F04-B02E8B8A9171}">
      <dsp:nvSpPr>
        <dsp:cNvPr id="0" name=""/>
        <dsp:cNvSpPr/>
      </dsp:nvSpPr>
      <dsp:spPr>
        <a:xfrm>
          <a:off x="1074541"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DA777F8-8704-4AAB-9FA5-0F95BB444C08}">
      <dsp:nvSpPr>
        <dsp:cNvPr id="0" name=""/>
        <dsp:cNvSpPr/>
      </dsp:nvSpPr>
      <dsp:spPr>
        <a:xfrm>
          <a:off x="3685072" y="0"/>
          <a:ext cx="3575509"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3685072" y="1718945"/>
        <a:ext cx="3575509" cy="1718945"/>
      </dsp:txXfrm>
    </dsp:sp>
    <dsp:sp modelId="{CBF537D4-A545-4B6C-939F-63E432C9F5A6}">
      <dsp:nvSpPr>
        <dsp:cNvPr id="0" name=""/>
        <dsp:cNvSpPr/>
      </dsp:nvSpPr>
      <dsp:spPr>
        <a:xfrm>
          <a:off x="4757316"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57AA67-BB0C-436A-8311-CCADCB517509}">
      <dsp:nvSpPr>
        <dsp:cNvPr id="0" name=""/>
        <dsp:cNvSpPr/>
      </dsp:nvSpPr>
      <dsp:spPr>
        <a:xfrm>
          <a:off x="7367846" y="0"/>
          <a:ext cx="3575509" cy="4297363"/>
        </a:xfrm>
        <a:prstGeom prst="roundRect">
          <a:avLst>
            <a:gd name="adj" fmla="val 1000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endParaRPr lang="en-US" sz="6100" kern="1200" dirty="0"/>
        </a:p>
      </dsp:txBody>
      <dsp:txXfrm>
        <a:off x="7367846" y="1718945"/>
        <a:ext cx="3575509" cy="1718945"/>
      </dsp:txXfrm>
    </dsp:sp>
    <dsp:sp modelId="{50205122-CAA7-4B2D-9630-970F04BD2C9B}">
      <dsp:nvSpPr>
        <dsp:cNvPr id="0" name=""/>
        <dsp:cNvSpPr/>
      </dsp:nvSpPr>
      <dsp:spPr>
        <a:xfrm>
          <a:off x="8440090" y="257841"/>
          <a:ext cx="1431021" cy="1431021"/>
        </a:xfrm>
        <a:prstGeom prst="ellipse">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4CDFF4C-81B0-41BB-9998-7B4B129B3E28}">
      <dsp:nvSpPr>
        <dsp:cNvPr id="0" name=""/>
        <dsp:cNvSpPr/>
      </dsp:nvSpPr>
      <dsp:spPr>
        <a:xfrm>
          <a:off x="437826" y="3437890"/>
          <a:ext cx="10070001" cy="644604"/>
        </a:xfrm>
        <a:prstGeom prst="leftRightArrow">
          <a:avLst/>
        </a:prstGeom>
        <a:solidFill>
          <a:schemeClr val="accent1">
            <a:tint val="6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7F72E1B-4535-4704-9FDC-83741EE5237D}"/>
              </a:ext>
            </a:extLst>
          </p:cNvPr>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8058895-F038-463F-B7FF-3B5E80F560DE}"/>
              </a:ext>
            </a:extLst>
          </p:cNvPr>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B9FF8653-FAF8-4DBC-863C-F520BD141EFC}" type="datetimeFigureOut">
              <a:rPr lang="en-US" smtClean="0"/>
              <a:t>7/25/2023</a:t>
            </a:fld>
            <a:endParaRPr lang="en-US" dirty="0"/>
          </a:p>
        </p:txBody>
      </p:sp>
      <p:sp>
        <p:nvSpPr>
          <p:cNvPr id="4" name="Footer Placeholder 3">
            <a:extLst>
              <a:ext uri="{FF2B5EF4-FFF2-40B4-BE49-F238E27FC236}">
                <a16:creationId xmlns:a16="http://schemas.microsoft.com/office/drawing/2014/main" id="{0EB2BDD9-3067-4A4A-86BC-847C567A3ECA}"/>
              </a:ext>
            </a:extLst>
          </p:cNvPr>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7D6D791-C50B-46DA-998F-C4018853CD83}"/>
              </a:ext>
            </a:extLst>
          </p:cNvPr>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A8CB086F-2B52-4BF7-B906-4D8C2C766248}" type="slidenum">
              <a:rPr lang="en-US" smtClean="0"/>
              <a:t>‹#›</a:t>
            </a:fld>
            <a:endParaRPr lang="en-US" dirty="0"/>
          </a:p>
        </p:txBody>
      </p:sp>
    </p:spTree>
    <p:extLst>
      <p:ext uri="{BB962C8B-B14F-4D97-AF65-F5344CB8AC3E}">
        <p14:creationId xmlns:p14="http://schemas.microsoft.com/office/powerpoint/2010/main" val="29099731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AF88C0F4-4BA9-4D1E-9AC2-D9EE8739D6D8}" type="datetimeFigureOut">
              <a:rPr lang="en-US" smtClean="0"/>
              <a:t>7/25/2023</a:t>
            </a:fld>
            <a:endParaRPr lang="en-US" dirty="0"/>
          </a:p>
        </p:txBody>
      </p:sp>
      <p:sp>
        <p:nvSpPr>
          <p:cNvPr id="4" name="Slide Image Placeholder 3"/>
          <p:cNvSpPr>
            <a:spLocks noGrp="1" noRot="1" noChangeAspect="1"/>
          </p:cNvSpPr>
          <p:nvPr>
            <p:ph type="sldImg" idx="2"/>
          </p:nvPr>
        </p:nvSpPr>
        <p:spPr>
          <a:xfrm>
            <a:off x="403225" y="692150"/>
            <a:ext cx="6143625" cy="3463925"/>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025BB319-024B-4379-922C-FAC9DC6A616E}" type="slidenum">
              <a:rPr lang="en-US" smtClean="0"/>
              <a:t>‹#›</a:t>
            </a:fld>
            <a:endParaRPr lang="en-US" dirty="0"/>
          </a:p>
        </p:txBody>
      </p:sp>
    </p:spTree>
    <p:extLst>
      <p:ext uri="{BB962C8B-B14F-4D97-AF65-F5344CB8AC3E}">
        <p14:creationId xmlns:p14="http://schemas.microsoft.com/office/powerpoint/2010/main" val="1859353949"/>
      </p:ext>
    </p:extLst>
  </p:cSld>
  <p:clrMap bg1="lt1" tx1="dk1" bg2="lt2" tx2="dk2" accent1="accent1" accent2="accent2" accent3="accent3" accent4="accent4" accent5="accent5" accent6="accent6" hlink="hlink" folHlink="folHlink"/>
  <p:notesStyle>
    <a:lvl1pPr marL="0" algn="l" defTabSz="1217249" rtl="0" eaLnBrk="1" latinLnBrk="0" hangingPunct="1">
      <a:defRPr sz="1600" kern="1200">
        <a:solidFill>
          <a:schemeClr val="tx1"/>
        </a:solidFill>
        <a:latin typeface="+mn-lt"/>
        <a:ea typeface="+mn-ea"/>
        <a:cs typeface="+mn-cs"/>
      </a:defRPr>
    </a:lvl1pPr>
    <a:lvl2pPr marL="608625" algn="l" defTabSz="1217249" rtl="0" eaLnBrk="1" latinLnBrk="0" hangingPunct="1">
      <a:defRPr sz="1600" kern="1200">
        <a:solidFill>
          <a:schemeClr val="tx1"/>
        </a:solidFill>
        <a:latin typeface="+mn-lt"/>
        <a:ea typeface="+mn-ea"/>
        <a:cs typeface="+mn-cs"/>
      </a:defRPr>
    </a:lvl2pPr>
    <a:lvl3pPr marL="1217249" algn="l" defTabSz="1217249" rtl="0" eaLnBrk="1" latinLnBrk="0" hangingPunct="1">
      <a:defRPr sz="1600" kern="1200">
        <a:solidFill>
          <a:schemeClr val="tx1"/>
        </a:solidFill>
        <a:latin typeface="+mn-lt"/>
        <a:ea typeface="+mn-ea"/>
        <a:cs typeface="+mn-cs"/>
      </a:defRPr>
    </a:lvl3pPr>
    <a:lvl4pPr marL="1825874" algn="l" defTabSz="1217249" rtl="0" eaLnBrk="1" latinLnBrk="0" hangingPunct="1">
      <a:defRPr sz="1600" kern="1200">
        <a:solidFill>
          <a:schemeClr val="tx1"/>
        </a:solidFill>
        <a:latin typeface="+mn-lt"/>
        <a:ea typeface="+mn-ea"/>
        <a:cs typeface="+mn-cs"/>
      </a:defRPr>
    </a:lvl4pPr>
    <a:lvl5pPr marL="2434499" algn="l" defTabSz="1217249" rtl="0" eaLnBrk="1" latinLnBrk="0" hangingPunct="1">
      <a:defRPr sz="1600" kern="1200">
        <a:solidFill>
          <a:schemeClr val="tx1"/>
        </a:solidFill>
        <a:latin typeface="+mn-lt"/>
        <a:ea typeface="+mn-ea"/>
        <a:cs typeface="+mn-cs"/>
      </a:defRPr>
    </a:lvl5pPr>
    <a:lvl6pPr marL="3043123" algn="l" defTabSz="1217249" rtl="0" eaLnBrk="1" latinLnBrk="0" hangingPunct="1">
      <a:defRPr sz="1600" kern="1200">
        <a:solidFill>
          <a:schemeClr val="tx1"/>
        </a:solidFill>
        <a:latin typeface="+mn-lt"/>
        <a:ea typeface="+mn-ea"/>
        <a:cs typeface="+mn-cs"/>
      </a:defRPr>
    </a:lvl6pPr>
    <a:lvl7pPr marL="3651748" algn="l" defTabSz="1217249" rtl="0" eaLnBrk="1" latinLnBrk="0" hangingPunct="1">
      <a:defRPr sz="1600" kern="1200">
        <a:solidFill>
          <a:schemeClr val="tx1"/>
        </a:solidFill>
        <a:latin typeface="+mn-lt"/>
        <a:ea typeface="+mn-ea"/>
        <a:cs typeface="+mn-cs"/>
      </a:defRPr>
    </a:lvl7pPr>
    <a:lvl8pPr marL="4260372" algn="l" defTabSz="1217249" rtl="0" eaLnBrk="1" latinLnBrk="0" hangingPunct="1">
      <a:defRPr sz="1600" kern="1200">
        <a:solidFill>
          <a:schemeClr val="tx1"/>
        </a:solidFill>
        <a:latin typeface="+mn-lt"/>
        <a:ea typeface="+mn-ea"/>
        <a:cs typeface="+mn-cs"/>
      </a:defRPr>
    </a:lvl8pPr>
    <a:lvl9pPr marL="4868997" algn="l" defTabSz="1217249"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5BB319-024B-4379-922C-FAC9DC6A616E}" type="slidenum">
              <a:rPr lang="en-US" smtClean="0"/>
              <a:t>1</a:t>
            </a:fld>
            <a:endParaRPr lang="en-US" dirty="0"/>
          </a:p>
        </p:txBody>
      </p:sp>
    </p:spTree>
    <p:extLst>
      <p:ext uri="{BB962C8B-B14F-4D97-AF65-F5344CB8AC3E}">
        <p14:creationId xmlns:p14="http://schemas.microsoft.com/office/powerpoint/2010/main" val="155106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31</a:t>
            </a:fld>
            <a:endParaRPr lang="en-US" dirty="0"/>
          </a:p>
        </p:txBody>
      </p:sp>
    </p:spTree>
    <p:extLst>
      <p:ext uri="{BB962C8B-B14F-4D97-AF65-F5344CB8AC3E}">
        <p14:creationId xmlns:p14="http://schemas.microsoft.com/office/powerpoint/2010/main" val="3621484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225" y="692150"/>
            <a:ext cx="6143625" cy="34639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5BB319-024B-4379-922C-FAC9DC6A616E}" type="slidenum">
              <a:rPr lang="en-US" smtClean="0"/>
              <a:t>2</a:t>
            </a:fld>
            <a:endParaRPr lang="en-US" dirty="0"/>
          </a:p>
        </p:txBody>
      </p:sp>
    </p:spTree>
    <p:extLst>
      <p:ext uri="{BB962C8B-B14F-4D97-AF65-F5344CB8AC3E}">
        <p14:creationId xmlns:p14="http://schemas.microsoft.com/office/powerpoint/2010/main" val="3320326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3</a:t>
            </a:fld>
            <a:endParaRPr lang="en-US" dirty="0"/>
          </a:p>
        </p:txBody>
      </p:sp>
    </p:spTree>
    <p:extLst>
      <p:ext uri="{BB962C8B-B14F-4D97-AF65-F5344CB8AC3E}">
        <p14:creationId xmlns:p14="http://schemas.microsoft.com/office/powerpoint/2010/main" val="2751133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13</a:t>
            </a:fld>
            <a:endParaRPr lang="en-US" dirty="0"/>
          </a:p>
        </p:txBody>
      </p:sp>
    </p:spTree>
    <p:extLst>
      <p:ext uri="{BB962C8B-B14F-4D97-AF65-F5344CB8AC3E}">
        <p14:creationId xmlns:p14="http://schemas.microsoft.com/office/powerpoint/2010/main" val="34558724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19</a:t>
            </a:fld>
            <a:endParaRPr lang="en-US" dirty="0"/>
          </a:p>
        </p:txBody>
      </p:sp>
    </p:spTree>
    <p:extLst>
      <p:ext uri="{BB962C8B-B14F-4D97-AF65-F5344CB8AC3E}">
        <p14:creationId xmlns:p14="http://schemas.microsoft.com/office/powerpoint/2010/main" val="1022549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20</a:t>
            </a:fld>
            <a:endParaRPr lang="en-US" dirty="0"/>
          </a:p>
        </p:txBody>
      </p:sp>
    </p:spTree>
    <p:extLst>
      <p:ext uri="{BB962C8B-B14F-4D97-AF65-F5344CB8AC3E}">
        <p14:creationId xmlns:p14="http://schemas.microsoft.com/office/powerpoint/2010/main" val="10493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B898A01-842B-0042-9AB7-55364486B929}" type="slidenum">
              <a:rPr lang="en-US" smtClean="0"/>
              <a:pPr/>
              <a:t>21</a:t>
            </a:fld>
            <a:endParaRPr lang="en-US" dirty="0"/>
          </a:p>
        </p:txBody>
      </p:sp>
    </p:spTree>
    <p:extLst>
      <p:ext uri="{BB962C8B-B14F-4D97-AF65-F5344CB8AC3E}">
        <p14:creationId xmlns:p14="http://schemas.microsoft.com/office/powerpoint/2010/main" val="32924496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8138" y="696913"/>
            <a:ext cx="6181725" cy="348615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25BB319-024B-4379-922C-FAC9DC6A616E}" type="slidenum">
              <a:rPr lang="en-US" smtClean="0"/>
              <a:t>29</a:t>
            </a:fld>
            <a:endParaRPr lang="en-US"/>
          </a:p>
        </p:txBody>
      </p:sp>
    </p:spTree>
    <p:extLst>
      <p:ext uri="{BB962C8B-B14F-4D97-AF65-F5344CB8AC3E}">
        <p14:creationId xmlns:p14="http://schemas.microsoft.com/office/powerpoint/2010/main" val="1665893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25BB319-024B-4379-922C-FAC9DC6A616E}" type="slidenum">
              <a:rPr lang="en-US" smtClean="0"/>
              <a:t>30</a:t>
            </a:fld>
            <a:endParaRPr lang="en-US" dirty="0"/>
          </a:p>
        </p:txBody>
      </p:sp>
    </p:spTree>
    <p:extLst>
      <p:ext uri="{BB962C8B-B14F-4D97-AF65-F5344CB8AC3E}">
        <p14:creationId xmlns:p14="http://schemas.microsoft.com/office/powerpoint/2010/main" val="1282214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3"/>
            <a:ext cx="10945654" cy="868362"/>
          </a:xfrm>
          <a:prstGeom prst="rect">
            <a:avLst/>
          </a:prstGeom>
          <a:noFill/>
          <a:effectLst/>
        </p:spPr>
        <p:txBody>
          <a:bodyPr vert="horz" lIns="91440" tIns="45720" rIns="91440" bIns="45720" rtlCol="0" anchor="ctr" anchorCtr="0">
            <a:normAutofit/>
          </a:bodyPr>
          <a:lstStyle>
            <a:lvl1pPr>
              <a:lnSpc>
                <a:spcPts val="3192"/>
              </a:lnSpc>
              <a:defRPr lang="en-US" sz="3990" b="0"/>
            </a:lvl1pPr>
          </a:lstStyle>
          <a:p>
            <a:r>
              <a:rPr lang="en-US"/>
              <a:t>Click to edit Master title style</a:t>
            </a:r>
          </a:p>
        </p:txBody>
      </p:sp>
      <p:sp>
        <p:nvSpPr>
          <p:cNvPr id="6" name="Slide Number Placeholder 5"/>
          <p:cNvSpPr>
            <a:spLocks noGrp="1"/>
          </p:cNvSpPr>
          <p:nvPr>
            <p:ph type="sldNum" sz="quarter" idx="4"/>
          </p:nvPr>
        </p:nvSpPr>
        <p:spPr>
          <a:xfrm>
            <a:off x="11170736" y="93030"/>
            <a:ext cx="659386" cy="180918"/>
          </a:xfrm>
          <a:prstGeom prst="rect">
            <a:avLst/>
          </a:prstGeom>
        </p:spPr>
        <p:txBody>
          <a:bodyPr vert="horz" lIns="91440" tIns="45720" rIns="91440" bIns="45720" rtlCol="0" anchor="b"/>
          <a:lstStyle>
            <a:lvl1pPr algn="ctr">
              <a:defRPr lang="en-US" smtClean="0"/>
            </a:lvl1pPr>
          </a:lstStyle>
          <a:p>
            <a:fld id="{295008BC-DA31-4D19-837B-EFA4386B05F5}" type="slidenum">
              <a:rPr lang="en-US" smtClean="0">
                <a:solidFill>
                  <a:srgbClr val="FFFFFF">
                    <a:lumMod val="50000"/>
                  </a:srgbClr>
                </a:solidFill>
              </a:rPr>
              <a:pPr/>
              <a:t>‹#›</a:t>
            </a:fld>
            <a:endParaRPr lang="en-US">
              <a:solidFill>
                <a:srgbClr val="FFFFFF">
                  <a:lumMod val="50000"/>
                </a:srgbClr>
              </a:solidFill>
            </a:endParaRPr>
          </a:p>
        </p:txBody>
      </p:sp>
      <p:cxnSp>
        <p:nvCxnSpPr>
          <p:cNvPr id="3" name="Straight Connector 2"/>
          <p:cNvCxnSpPr>
            <a:stCxn id="6" idx="3"/>
            <a:endCxn id="6" idx="3"/>
          </p:cNvCxnSpPr>
          <p:nvPr/>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bwMode="auto">
          <a:xfrm>
            <a:off x="1" y="2"/>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a:solidFill>
                <a:prstClr val="black"/>
              </a:solidFill>
              <a:latin typeface="Arial" charset="0"/>
            </a:endParaRPr>
          </a:p>
        </p:txBody>
      </p:sp>
      <p:cxnSp>
        <p:nvCxnSpPr>
          <p:cNvPr id="11" name="Straight Connector 10"/>
          <p:cNvCxnSpPr/>
          <p:nvPr/>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a:solidFill>
                <a:srgbClr val="005F9E"/>
              </a:solidFill>
              <a:latin typeface="Arial" charset="0"/>
            </a:endParaRPr>
          </a:p>
        </p:txBody>
      </p:sp>
      <p:sp>
        <p:nvSpPr>
          <p:cNvPr id="13" name="Content Placeholder 2"/>
          <p:cNvSpPr>
            <a:spLocks noGrp="1"/>
          </p:cNvSpPr>
          <p:nvPr>
            <p:ph idx="1"/>
          </p:nvPr>
        </p:nvSpPr>
        <p:spPr>
          <a:xfrm>
            <a:off x="827680" y="1397002"/>
            <a:ext cx="10945654" cy="4297363"/>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4" name="Straight Connector 13"/>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bwMode="auto">
          <a:xfrm>
            <a:off x="1" y="2"/>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a:solidFill>
                <a:prstClr val="black"/>
              </a:solidFill>
              <a:latin typeface="Arial" charset="0"/>
            </a:endParaRPr>
          </a:p>
        </p:txBody>
      </p:sp>
      <p:cxnSp>
        <p:nvCxnSpPr>
          <p:cNvPr id="18" name="Straight Connector 17"/>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9" name="Rectangle 18"/>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91214" tIns="45607" rIns="91214" bIns="45607" numCol="1" rtlCol="0" anchor="ctr" anchorCtr="0" compatLnSpc="1">
            <a:prstTxWarp prst="textNoShape">
              <a:avLst/>
            </a:prstTxWarp>
          </a:bodyPr>
          <a:lstStyle/>
          <a:p>
            <a:pPr algn="ctr" eaLnBrk="0" fontAlgn="base" hangingPunct="0">
              <a:lnSpc>
                <a:spcPts val="2494"/>
              </a:lnSpc>
              <a:spcBef>
                <a:spcPct val="0"/>
              </a:spcBef>
              <a:spcAft>
                <a:spcPts val="998"/>
              </a:spcAft>
              <a:buClr>
                <a:srgbClr val="FDAA03"/>
              </a:buClr>
            </a:pPr>
            <a:endParaRPr lang="en-US" sz="1795" b="1">
              <a:solidFill>
                <a:srgbClr val="005F9E"/>
              </a:solidFill>
              <a:latin typeface="Arial" charset="0"/>
            </a:endParaRPr>
          </a:p>
        </p:txBody>
      </p:sp>
    </p:spTree>
    <p:extLst>
      <p:ext uri="{BB962C8B-B14F-4D97-AF65-F5344CB8AC3E}">
        <p14:creationId xmlns:p14="http://schemas.microsoft.com/office/powerpoint/2010/main" val="1385326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4" name="Group 3"/>
          <p:cNvGrpSpPr/>
          <p:nvPr userDrawn="1"/>
        </p:nvGrpSpPr>
        <p:grpSpPr>
          <a:xfrm>
            <a:off x="-22519" y="6"/>
            <a:ext cx="12251925" cy="1015999"/>
            <a:chOff x="-16933" y="1"/>
            <a:chExt cx="9211733" cy="1015999"/>
          </a:xfrm>
        </p:grpSpPr>
        <p:sp>
          <p:nvSpPr>
            <p:cNvPr id="5" name="Rectangle 4"/>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7" name="Title 9"/>
          <p:cNvSpPr>
            <a:spLocks noGrp="1"/>
          </p:cNvSpPr>
          <p:nvPr>
            <p:ph type="title"/>
          </p:nvPr>
        </p:nvSpPr>
        <p:spPr>
          <a:xfrm>
            <a:off x="0" y="135468"/>
            <a:ext cx="12161838" cy="694267"/>
          </a:xfrm>
          <a:noFill/>
          <a:ln>
            <a:noFill/>
          </a:ln>
          <a:effectLst/>
        </p:spPr>
        <p:txBody>
          <a:bodyPr/>
          <a:lstStyle/>
          <a:p>
            <a:r>
              <a:rPr lang="en-US"/>
              <a:t>Click to edit Master title style</a:t>
            </a:r>
          </a:p>
        </p:txBody>
      </p:sp>
      <p:graphicFrame>
        <p:nvGraphicFramePr>
          <p:cNvPr id="8" name="Content Placeholder 7"/>
          <p:cNvGraphicFramePr>
            <a:graphicFrameLocks/>
          </p:cNvGraphicFramePr>
          <p:nvPr userDrawn="1"/>
        </p:nvGraphicFramePr>
        <p:xfrm>
          <a:off x="608092" y="1828801"/>
          <a:ext cx="10945654" cy="4297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1821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4" name="Group 3"/>
          <p:cNvGrpSpPr/>
          <p:nvPr userDrawn="1"/>
        </p:nvGrpSpPr>
        <p:grpSpPr>
          <a:xfrm>
            <a:off x="-22519" y="6"/>
            <a:ext cx="12251925" cy="1015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7" name="Content Placeholder 2"/>
          <p:cNvSpPr>
            <a:spLocks noGrp="1"/>
          </p:cNvSpPr>
          <p:nvPr>
            <p:ph idx="1"/>
          </p:nvPr>
        </p:nvSpPr>
        <p:spPr>
          <a:xfrm>
            <a:off x="608092" y="1828801"/>
            <a:ext cx="10945654" cy="4297363"/>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9"/>
          <p:cNvSpPr>
            <a:spLocks noGrp="1"/>
          </p:cNvSpPr>
          <p:nvPr>
            <p:ph type="title"/>
          </p:nvPr>
        </p:nvSpPr>
        <p:spPr>
          <a:xfrm>
            <a:off x="0" y="135468"/>
            <a:ext cx="12161838" cy="694267"/>
          </a:xfrm>
          <a:noFill/>
          <a:ln>
            <a:noFill/>
          </a:ln>
          <a:effectLst/>
        </p:spPr>
        <p:txBody>
          <a:bodyPr/>
          <a:lstStyle>
            <a:lvl1pPr>
              <a:defRPr b="0">
                <a:solidFill>
                  <a:schemeClr val="bg1"/>
                </a:solidFill>
                <a:latin typeface="+mj-lt"/>
              </a:defRPr>
            </a:lvl1pPr>
          </a:lstStyle>
          <a:p>
            <a:r>
              <a:rPr lang="en-US"/>
              <a:t>Click to edit Master title style</a:t>
            </a:r>
          </a:p>
        </p:txBody>
      </p:sp>
    </p:spTree>
    <p:extLst>
      <p:ext uri="{BB962C8B-B14F-4D97-AF65-F5344CB8AC3E}">
        <p14:creationId xmlns:p14="http://schemas.microsoft.com/office/powerpoint/2010/main" val="1483170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4" name="Group 3"/>
          <p:cNvGrpSpPr/>
          <p:nvPr userDrawn="1"/>
        </p:nvGrpSpPr>
        <p:grpSpPr>
          <a:xfrm>
            <a:off x="-22519" y="6"/>
            <a:ext cx="12251925" cy="1015999"/>
            <a:chOff x="-16933" y="1"/>
            <a:chExt cx="9211733" cy="1015999"/>
          </a:xfrm>
        </p:grpSpPr>
        <p:sp>
          <p:nvSpPr>
            <p:cNvPr id="5" name="Rectangle 4"/>
            <p:cNvSpPr/>
            <p:nvPr userDrawn="1"/>
          </p:nvSpPr>
          <p:spPr bwMode="auto">
            <a:xfrm>
              <a:off x="-16933" y="1"/>
              <a:ext cx="9194800" cy="931332"/>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6" name="Rectangle 5"/>
            <p:cNvSpPr/>
            <p:nvPr userDrawn="1"/>
          </p:nvSpPr>
          <p:spPr bwMode="auto">
            <a:xfrm>
              <a:off x="0" y="931335"/>
              <a:ext cx="9194800" cy="84665"/>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graphicFrame>
        <p:nvGraphicFramePr>
          <p:cNvPr id="7" name="Chart 6"/>
          <p:cNvGraphicFramePr/>
          <p:nvPr userDrawn="1"/>
        </p:nvGraphicFramePr>
        <p:xfrm>
          <a:off x="1925624" y="1828800"/>
          <a:ext cx="8107892"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9"/>
          <p:cNvSpPr>
            <a:spLocks noGrp="1"/>
          </p:cNvSpPr>
          <p:nvPr>
            <p:ph type="title"/>
          </p:nvPr>
        </p:nvSpPr>
        <p:spPr>
          <a:xfrm>
            <a:off x="0" y="135468"/>
            <a:ext cx="12161838" cy="694267"/>
          </a:xfrm>
          <a:noFill/>
          <a:ln>
            <a:noFill/>
          </a:ln>
          <a:effectLst/>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2627698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8_CMS title1">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dirty="0"/>
          </a:p>
        </p:txBody>
      </p:sp>
      <p:sp>
        <p:nvSpPr>
          <p:cNvPr id="8" name="Text Placeholder 2"/>
          <p:cNvSpPr>
            <a:spLocks noGrp="1"/>
          </p:cNvSpPr>
          <p:nvPr>
            <p:ph type="body" sz="quarter" idx="10" hasCustomPrompt="1"/>
          </p:nvPr>
        </p:nvSpPr>
        <p:spPr>
          <a:xfrm>
            <a:off x="6538119" y="3048000"/>
            <a:ext cx="4914278" cy="914400"/>
          </a:xfrm>
        </p:spPr>
        <p:txBody>
          <a:bodyPr>
            <a:normAutofit/>
          </a:bodyPr>
          <a:lstStyle>
            <a:lvl1pPr marL="0" indent="0" algn="l">
              <a:buNone/>
              <a:defRPr sz="3200" b="1" i="1">
                <a:solidFill>
                  <a:srgbClr val="084A9C"/>
                </a:solidFill>
              </a:defRPr>
            </a:lvl1pPr>
          </a:lstStyle>
          <a:p>
            <a:pPr algn="l"/>
            <a:r>
              <a:rPr lang="en-US" sz="3200" b="1" i="1" dirty="0">
                <a:solidFill>
                  <a:srgbClr val="084A9C"/>
                </a:solidFill>
              </a:rPr>
              <a:t>Subtitle</a:t>
            </a:r>
          </a:p>
          <a:p>
            <a:pPr algn="l"/>
            <a:endParaRPr lang="en-US" sz="3700" b="0" i="1" dirty="0">
              <a:solidFill>
                <a:srgbClr val="084A9C"/>
              </a:solidFill>
            </a:endParaRPr>
          </a:p>
        </p:txBody>
      </p:sp>
      <p:sp>
        <p:nvSpPr>
          <p:cNvPr id="9" name="Text Placeholder 2"/>
          <p:cNvSpPr>
            <a:spLocks noGrp="1"/>
          </p:cNvSpPr>
          <p:nvPr>
            <p:ph type="body" sz="quarter" idx="11" hasCustomPrompt="1"/>
          </p:nvPr>
        </p:nvSpPr>
        <p:spPr>
          <a:xfrm>
            <a:off x="6538119" y="4267200"/>
            <a:ext cx="4914278" cy="838200"/>
          </a:xfrm>
        </p:spPr>
        <p:txBody>
          <a:bodyPr>
            <a:normAutofit/>
          </a:bodyPr>
          <a:lstStyle>
            <a:lvl1pPr marL="0" indent="0" algn="l">
              <a:buNone/>
              <a:defRPr sz="3200" b="1" i="1">
                <a:solidFill>
                  <a:srgbClr val="084A9C"/>
                </a:solidFill>
              </a:defRPr>
            </a:lvl1pPr>
          </a:lstStyle>
          <a:p>
            <a:pPr algn="l"/>
            <a:r>
              <a:rPr lang="en-US" sz="3200" b="0" i="1" dirty="0">
                <a:solidFill>
                  <a:srgbClr val="084A9C"/>
                </a:solidFill>
              </a:rPr>
              <a:t>Presenter/Date</a:t>
            </a:r>
            <a:endParaRPr lang="en-US" sz="3700" b="0" i="1" dirty="0">
              <a:solidFill>
                <a:srgbClr val="084A9C"/>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dirty="0"/>
          </a:p>
        </p:txBody>
      </p:sp>
      <p:pic>
        <p:nvPicPr>
          <p:cNvPr id="10" name="Picture 9" descr="The Centers for Medicare and Medicaid 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02700" y="228600"/>
            <a:ext cx="3527684" cy="914400"/>
          </a:xfrm>
          <a:prstGeom prst="rect">
            <a:avLst/>
          </a:prstGeom>
        </p:spPr>
      </p:pic>
      <p:sp>
        <p:nvSpPr>
          <p:cNvPr id="15"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t>‹#›</a:t>
            </a:fld>
            <a:endParaRPr lang="en-US" dirty="0"/>
          </a:p>
        </p:txBody>
      </p:sp>
      <p:grpSp>
        <p:nvGrpSpPr>
          <p:cNvPr id="11" name="Group 10"/>
          <p:cNvGrpSpPr/>
          <p:nvPr userDrawn="1"/>
        </p:nvGrpSpPr>
        <p:grpSpPr>
          <a:xfrm>
            <a:off x="-67562" y="1303871"/>
            <a:ext cx="12274446" cy="1269999"/>
            <a:chOff x="-16933" y="1"/>
            <a:chExt cx="9211733" cy="976922"/>
          </a:xfrm>
        </p:grpSpPr>
        <p:sp>
          <p:nvSpPr>
            <p:cNvPr id="16" name="Rectangle 15"/>
            <p:cNvSpPr/>
            <p:nvPr userDrawn="1"/>
          </p:nvSpPr>
          <p:spPr bwMode="auto">
            <a:xfrm>
              <a:off x="0" y="892258"/>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b="1" dirty="0">
                <a:solidFill>
                  <a:prstClr val="black"/>
                </a:solidFill>
                <a:latin typeface="Arial" charset="0"/>
              </a:endParaRPr>
            </a:p>
          </p:txBody>
        </p:sp>
        <p:sp>
          <p:nvSpPr>
            <p:cNvPr id="17" name="Rectangle 16"/>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b="1" dirty="0">
                <a:solidFill>
                  <a:prstClr val="black"/>
                </a:solidFill>
                <a:latin typeface="Arial" charset="0"/>
              </a:endParaRPr>
            </a:p>
          </p:txBody>
        </p:sp>
      </p:grpSp>
      <p:sp>
        <p:nvSpPr>
          <p:cNvPr id="18" name="Title 9"/>
          <p:cNvSpPr>
            <a:spLocks noGrp="1"/>
          </p:cNvSpPr>
          <p:nvPr>
            <p:ph type="title"/>
          </p:nvPr>
        </p:nvSpPr>
        <p:spPr>
          <a:xfrm>
            <a:off x="22521" y="1490136"/>
            <a:ext cx="12161838" cy="830299"/>
          </a:xfrm>
          <a:prstGeom prst="rect">
            <a:avLst/>
          </a:prstGeom>
          <a:noFill/>
          <a:ln>
            <a:noFill/>
          </a:ln>
          <a:effectLst/>
        </p:spPr>
        <p:txBody>
          <a:bodyPr/>
          <a:lstStyle/>
          <a:p>
            <a:r>
              <a:rPr lang="en-US" dirty="0"/>
              <a:t>Click to edit Master title style</a:t>
            </a:r>
          </a:p>
        </p:txBody>
      </p:sp>
      <p:pic>
        <p:nvPicPr>
          <p:cNvPr id="3" name="Picture 2">
            <a:extLst>
              <a:ext uri="{FF2B5EF4-FFF2-40B4-BE49-F238E27FC236}">
                <a16:creationId xmlns:a16="http://schemas.microsoft.com/office/drawing/2014/main" id="{DD0C25CC-1C11-4D1E-82EE-F78B8F21FA47}"/>
              </a:ext>
            </a:extLst>
          </p:cNvPr>
          <p:cNvPicPr>
            <a:picLocks noChangeAspect="1"/>
          </p:cNvPicPr>
          <p:nvPr userDrawn="1"/>
        </p:nvPicPr>
        <p:blipFill>
          <a:blip r:embed="rId3">
            <a:extLst>
              <a:ext uri="{28A0092B-C50C-407E-A947-70E740481C1C}">
                <a14:useLocalDpi xmlns:a14="http://schemas.microsoft.com/office/drawing/2010/main" val="0"/>
              </a:ext>
            </a:extLst>
          </a:blip>
          <a:srcRect l="734" r="734"/>
          <a:stretch/>
        </p:blipFill>
        <p:spPr>
          <a:xfrm>
            <a:off x="-60080" y="2675474"/>
            <a:ext cx="6445799" cy="4182526"/>
          </a:xfrm>
          <a:prstGeom prst="rect">
            <a:avLst/>
          </a:prstGeom>
        </p:spPr>
      </p:pic>
    </p:spTree>
    <p:extLst>
      <p:ext uri="{BB962C8B-B14F-4D97-AF65-F5344CB8AC3E}">
        <p14:creationId xmlns:p14="http://schemas.microsoft.com/office/powerpoint/2010/main" val="26071770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3"/>
            <a:ext cx="10945654" cy="868362"/>
          </a:xfrm>
          <a:prstGeom prst="rect">
            <a:avLst/>
          </a:prstGeom>
          <a:noFill/>
          <a:effectLst/>
        </p:spPr>
        <p:txBody>
          <a:bodyPr vert="horz" lIns="91440" tIns="45720" rIns="91440" bIns="45720" rtlCol="0" anchor="ctr" anchorCtr="0">
            <a:normAutofit/>
          </a:bodyPr>
          <a:lstStyle>
            <a:lvl1pPr>
              <a:lnSpc>
                <a:spcPts val="3200"/>
              </a:lnSpc>
              <a:defRPr lang="en-US" sz="4000" b="0"/>
            </a:lvl1pPr>
          </a:lstStyle>
          <a:p>
            <a:r>
              <a:rPr lang="en-US"/>
              <a:t>Click to edit Master title style</a:t>
            </a:r>
          </a:p>
        </p:txBody>
      </p:sp>
      <p:sp>
        <p:nvSpPr>
          <p:cNvPr id="6" name="Slide Number Placeholder 5"/>
          <p:cNvSpPr>
            <a:spLocks noGrp="1"/>
          </p:cNvSpPr>
          <p:nvPr>
            <p:ph type="sldNum" sz="quarter" idx="4"/>
          </p:nvPr>
        </p:nvSpPr>
        <p:spPr>
          <a:xfrm>
            <a:off x="11170736" y="93030"/>
            <a:ext cx="659386" cy="180918"/>
          </a:xfrm>
          <a:prstGeom prst="rect">
            <a:avLst/>
          </a:prstGeom>
        </p:spPr>
        <p:txBody>
          <a:bodyPr vert="horz" lIns="91440" tIns="45720" rIns="91440" bIns="45720"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0" y="1"/>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prstClr val="black"/>
              </a:solidFill>
              <a:latin typeface="Arial" charset="0"/>
            </a:endParaRPr>
          </a:p>
        </p:txBody>
      </p:sp>
      <p:cxnSp>
        <p:nvCxnSpPr>
          <p:cNvPr id="11" name="Straight Connector 10"/>
          <p:cNvCxnSpPr/>
          <p:nvPr userDrawn="1"/>
        </p:nvCxnSpPr>
        <p:spPr bwMode="auto">
          <a:xfrm>
            <a:off x="1118004"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0"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2500"/>
              </a:lnSpc>
              <a:spcBef>
                <a:spcPct val="0"/>
              </a:spcBef>
              <a:spcAft>
                <a:spcPts val="1000"/>
              </a:spcAft>
              <a:buClr>
                <a:srgbClr val="FDAA03"/>
              </a:buClr>
            </a:pPr>
            <a:endParaRPr lang="en-US" sz="1800" b="1" dirty="0">
              <a:solidFill>
                <a:srgbClr val="005F9E"/>
              </a:solidFill>
              <a:latin typeface="Arial" charset="0"/>
            </a:endParaRPr>
          </a:p>
        </p:txBody>
      </p:sp>
      <p:sp>
        <p:nvSpPr>
          <p:cNvPr id="13" name="Content Placeholder 2"/>
          <p:cNvSpPr>
            <a:spLocks noGrp="1"/>
          </p:cNvSpPr>
          <p:nvPr>
            <p:ph idx="1"/>
          </p:nvPr>
        </p:nvSpPr>
        <p:spPr>
          <a:xfrm>
            <a:off x="827681" y="1397001"/>
            <a:ext cx="10945654" cy="4297363"/>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285685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Thin Bar_No CMS Logo">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1" name="Content Placeholder 2"/>
          <p:cNvSpPr>
            <a:spLocks noGrp="1"/>
          </p:cNvSpPr>
          <p:nvPr>
            <p:ph idx="1"/>
          </p:nvPr>
        </p:nvSpPr>
        <p:spPr>
          <a:xfrm>
            <a:off x="608092" y="1828801"/>
            <a:ext cx="10945654"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091738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4"/>
            <a:ext cx="3272038" cy="4622795"/>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4352299" y="1325825"/>
            <a:ext cx="3481220"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7977662" y="1320800"/>
            <a:ext cx="3272038"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82961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CMS title1">
    <p:bg>
      <p:bgPr>
        <a:solidFill>
          <a:schemeClr val="bg1"/>
        </a:solidFill>
        <a:effectLst/>
      </p:bgPr>
    </p:bg>
    <p:spTree>
      <p:nvGrpSpPr>
        <p:cNvPr id="1" name=""/>
        <p:cNvGrpSpPr/>
        <p:nvPr/>
      </p:nvGrpSpPr>
      <p:grpSpPr>
        <a:xfrm>
          <a:off x="0" y="0"/>
          <a:ext cx="0" cy="0"/>
          <a:chOff x="0" y="0"/>
          <a:chExt cx="0" cy="0"/>
        </a:xfrm>
      </p:grpSpPr>
      <p:pic>
        <p:nvPicPr>
          <p:cNvPr id="7" name="Picture 3" descr="An African American business woman standing with her arms crossed and a team of professionals behind he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2520" y="2438400"/>
            <a:ext cx="6993057" cy="4435856"/>
          </a:xfrm>
          <a:prstGeom prst="rect">
            <a:avLst/>
          </a:prstGeom>
          <a:noFill/>
          <a:ln w="9525">
            <a:noFill/>
            <a:miter lim="800000"/>
            <a:headEnd/>
            <a:tailEnd/>
          </a:ln>
          <a:effectLst/>
        </p:spPr>
      </p:pic>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8" name="Text Placeholder 2"/>
          <p:cNvSpPr>
            <a:spLocks noGrp="1"/>
          </p:cNvSpPr>
          <p:nvPr>
            <p:ph type="body" sz="quarter" idx="10" hasCustomPrompt="1"/>
          </p:nvPr>
        </p:nvSpPr>
        <p:spPr>
          <a:xfrm>
            <a:off x="7905195" y="3048000"/>
            <a:ext cx="3952597" cy="914400"/>
          </a:xfrm>
        </p:spPr>
        <p:txBody>
          <a:bodyPr>
            <a:normAutofit/>
          </a:bodyPr>
          <a:lstStyle>
            <a:lvl1pPr marL="0" indent="0" algn="l">
              <a:buNone/>
              <a:defRPr sz="3200" b="1" i="1">
                <a:solidFill>
                  <a:srgbClr val="084A9C"/>
                </a:solidFill>
              </a:defRPr>
            </a:lvl1pPr>
          </a:lstStyle>
          <a:p>
            <a:pPr algn="l"/>
            <a:r>
              <a:rPr lang="en-US" sz="3200" b="1" i="1">
                <a:solidFill>
                  <a:srgbClr val="084A9C"/>
                </a:solidFill>
              </a:rPr>
              <a:t>Subtitle</a:t>
            </a:r>
          </a:p>
          <a:p>
            <a:pPr algn="l"/>
            <a:endParaRPr lang="en-US" sz="3700" b="0" i="1">
              <a:solidFill>
                <a:srgbClr val="084A9C"/>
              </a:solidFill>
            </a:endParaRPr>
          </a:p>
        </p:txBody>
      </p:sp>
      <p:sp>
        <p:nvSpPr>
          <p:cNvPr id="9" name="Text Placeholder 2"/>
          <p:cNvSpPr>
            <a:spLocks noGrp="1"/>
          </p:cNvSpPr>
          <p:nvPr>
            <p:ph type="body" sz="quarter" idx="11" hasCustomPrompt="1"/>
          </p:nvPr>
        </p:nvSpPr>
        <p:spPr>
          <a:xfrm>
            <a:off x="7905195" y="4267200"/>
            <a:ext cx="3952597" cy="838200"/>
          </a:xfrm>
        </p:spPr>
        <p:txBody>
          <a:bodyPr>
            <a:normAutofit/>
          </a:bodyPr>
          <a:lstStyle>
            <a:lvl1pPr marL="0" indent="0" algn="l">
              <a:buNone/>
              <a:defRPr sz="3200" b="1" i="1">
                <a:solidFill>
                  <a:srgbClr val="084A9C"/>
                </a:solidFill>
              </a:defRPr>
            </a:lvl1pPr>
          </a:lstStyle>
          <a:p>
            <a:pPr algn="l"/>
            <a:r>
              <a:rPr lang="en-US" sz="3200" b="0" i="1">
                <a:solidFill>
                  <a:srgbClr val="084A9C"/>
                </a:solidFill>
              </a:rPr>
              <a:t>Presenter/Date</a:t>
            </a:r>
            <a:endParaRPr lang="en-US" sz="3700" b="0" i="1">
              <a:solidFill>
                <a:srgbClr val="084A9C"/>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pic>
        <p:nvPicPr>
          <p:cNvPr id="15" name="Picture 14" descr="The Centers for Medicare and Medicaid logo."/>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02700" y="228600"/>
            <a:ext cx="3527684" cy="914400"/>
          </a:xfrm>
          <a:prstGeom prst="rect">
            <a:avLst/>
          </a:prstGeom>
        </p:spPr>
      </p:pic>
      <p:sp>
        <p:nvSpPr>
          <p:cNvPr id="10"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11" name="Group 10"/>
          <p:cNvGrpSpPr/>
          <p:nvPr userDrawn="1"/>
        </p:nvGrpSpPr>
        <p:grpSpPr>
          <a:xfrm>
            <a:off x="-45041" y="1303869"/>
            <a:ext cx="12251925" cy="1320799"/>
            <a:chOff x="-16933" y="1"/>
            <a:chExt cx="9211733" cy="1015999"/>
          </a:xfrm>
        </p:grpSpPr>
        <p:sp>
          <p:nvSpPr>
            <p:cNvPr id="16" name="Rectangle 1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7" name="Rectangle 16"/>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18" name="Title 9"/>
          <p:cNvSpPr>
            <a:spLocks noGrp="1"/>
          </p:cNvSpPr>
          <p:nvPr>
            <p:ph type="title"/>
          </p:nvPr>
        </p:nvSpPr>
        <p:spPr>
          <a:xfrm>
            <a:off x="22521" y="1490136"/>
            <a:ext cx="12161838" cy="830299"/>
          </a:xfrm>
          <a:noFill/>
          <a:ln>
            <a:noFill/>
          </a:ln>
          <a:effectLst/>
        </p:spPr>
        <p:txBody>
          <a:bodyPr/>
          <a:lstStyle/>
          <a:p>
            <a:r>
              <a:rPr lang="en-US"/>
              <a:t>Click to edit Master title style</a:t>
            </a:r>
          </a:p>
        </p:txBody>
      </p:sp>
    </p:spTree>
    <p:extLst>
      <p:ext uri="{BB962C8B-B14F-4D97-AF65-F5344CB8AC3E}">
        <p14:creationId xmlns:p14="http://schemas.microsoft.com/office/powerpoint/2010/main" val="1612547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8" name="TextBox 7"/>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pic>
        <p:nvPicPr>
          <p:cNvPr id="10" name="Picture 9" descr="The Centers for Medicare and Medicaid logo."/>
          <p:cNvPicPr>
            <a:picLocks noChangeAspect="1"/>
          </p:cNvPicPr>
          <p:nvPr userDrawn="1"/>
        </p:nvPicPr>
        <p:blipFill>
          <a:blip r:embed="rId2" cstate="print"/>
          <a:stretch>
            <a:fillRect/>
          </a:stretch>
        </p:blipFill>
        <p:spPr>
          <a:xfrm>
            <a:off x="101349" y="2550070"/>
            <a:ext cx="11857792" cy="3088732"/>
          </a:xfrm>
          <a:prstGeom prst="rect">
            <a:avLst/>
          </a:prstGeom>
        </p:spPr>
      </p:pic>
      <p:sp>
        <p:nvSpPr>
          <p:cNvPr id="14" name="Text Placeholder 2"/>
          <p:cNvSpPr>
            <a:spLocks noGrp="1"/>
          </p:cNvSpPr>
          <p:nvPr>
            <p:ph type="body" sz="quarter" idx="10" hasCustomPrompt="1"/>
          </p:nvPr>
        </p:nvSpPr>
        <p:spPr>
          <a:xfrm>
            <a:off x="405395" y="2819400"/>
            <a:ext cx="11351049" cy="1752600"/>
          </a:xfrm>
        </p:spPr>
        <p:txBody>
          <a:bodyPr>
            <a:normAutofit/>
          </a:bodyPr>
          <a:lstStyle>
            <a:lvl1pPr marL="0" indent="0" algn="l">
              <a:buNone/>
              <a:defRPr sz="3200" b="1" i="1">
                <a:solidFill>
                  <a:srgbClr val="084A9C"/>
                </a:solidFill>
              </a:defRPr>
            </a:lvl1pPr>
          </a:lstStyle>
          <a:p>
            <a:pPr algn="l"/>
            <a:r>
              <a:rPr lang="en-US" sz="3200" b="1" i="1">
                <a:solidFill>
                  <a:srgbClr val="084A9C"/>
                </a:solidFill>
              </a:rPr>
              <a:t>Subtitle</a:t>
            </a:r>
          </a:p>
          <a:p>
            <a:pPr algn="l"/>
            <a:endParaRPr lang="en-US" sz="3700" b="0" i="1">
              <a:solidFill>
                <a:srgbClr val="084A9C"/>
              </a:solidFill>
            </a:endParaRPr>
          </a:p>
        </p:txBody>
      </p:sp>
      <p:sp>
        <p:nvSpPr>
          <p:cNvPr id="15" name="Text Placeholder 2"/>
          <p:cNvSpPr>
            <a:spLocks noGrp="1"/>
          </p:cNvSpPr>
          <p:nvPr>
            <p:ph type="body" sz="quarter" idx="11" hasCustomPrompt="1"/>
          </p:nvPr>
        </p:nvSpPr>
        <p:spPr>
          <a:xfrm>
            <a:off x="405395" y="4724400"/>
            <a:ext cx="11351049" cy="838200"/>
          </a:xfrm>
        </p:spPr>
        <p:txBody>
          <a:bodyPr>
            <a:normAutofit/>
          </a:bodyPr>
          <a:lstStyle>
            <a:lvl1pPr marL="0" indent="0" algn="l">
              <a:buNone/>
              <a:defRPr sz="3200" b="1" i="1">
                <a:solidFill>
                  <a:srgbClr val="084A9C"/>
                </a:solidFill>
              </a:defRPr>
            </a:lvl1pPr>
          </a:lstStyle>
          <a:p>
            <a:pPr algn="l"/>
            <a:r>
              <a:rPr lang="en-US" sz="3200" b="0" i="1">
                <a:solidFill>
                  <a:srgbClr val="084A9C"/>
                </a:solidFill>
              </a:rPr>
              <a:t>Presenter/Date</a:t>
            </a:r>
            <a:endParaRPr lang="en-US" sz="3700" b="0" i="1">
              <a:solidFill>
                <a:srgbClr val="084A9C"/>
              </a:solidFill>
            </a:endParaRPr>
          </a:p>
        </p:txBody>
      </p:sp>
      <p:sp>
        <p:nvSpPr>
          <p:cNvPr id="9" name="Slide Number Placeholder 6"/>
          <p:cNvSpPr txBox="1">
            <a:spLocks/>
          </p:cNvSpPr>
          <p:nvPr userDrawn="1"/>
        </p:nvSpPr>
        <p:spPr>
          <a:xfrm>
            <a:off x="8918681" y="6508752"/>
            <a:ext cx="2837762" cy="365125"/>
          </a:xfrm>
          <a:prstGeom prst="rect">
            <a:avLst/>
          </a:prstGeom>
        </p:spPr>
        <p:txBody>
          <a:bodyPr vert="horz" lIns="121725" tIns="60862" rIns="121725" bIns="60862"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z="1600" smtClean="0">
                <a:solidFill>
                  <a:prstClr val="black">
                    <a:tint val="75000"/>
                  </a:prstClr>
                </a:solidFill>
              </a:rPr>
              <a:pPr/>
              <a:t>‹#›</a:t>
            </a:fld>
            <a:endParaRPr lang="en-US" sz="1600" dirty="0">
              <a:solidFill>
                <a:prstClr val="black">
                  <a:tint val="75000"/>
                </a:prstClr>
              </a:solidFill>
            </a:endParaRPr>
          </a:p>
        </p:txBody>
      </p:sp>
      <p:grpSp>
        <p:nvGrpSpPr>
          <p:cNvPr id="11" name="Group 10"/>
          <p:cNvGrpSpPr/>
          <p:nvPr userDrawn="1"/>
        </p:nvGrpSpPr>
        <p:grpSpPr>
          <a:xfrm>
            <a:off x="-22519" y="4"/>
            <a:ext cx="12251925" cy="1473199"/>
            <a:chOff x="-16933" y="1"/>
            <a:chExt cx="9211733" cy="1015999"/>
          </a:xfrm>
        </p:grpSpPr>
        <p:sp>
          <p:nvSpPr>
            <p:cNvPr id="16" name="Rectangle 1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7" name="Rectangle 16"/>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18" name="Title 9"/>
          <p:cNvSpPr>
            <a:spLocks noGrp="1"/>
          </p:cNvSpPr>
          <p:nvPr>
            <p:ph type="title"/>
          </p:nvPr>
        </p:nvSpPr>
        <p:spPr>
          <a:xfrm>
            <a:off x="0" y="135471"/>
            <a:ext cx="12161838" cy="1006687"/>
          </a:xfrm>
          <a:noFill/>
          <a:ln>
            <a:noFill/>
          </a:ln>
          <a:effectLst/>
        </p:spPr>
        <p:txBody>
          <a:bodyPr/>
          <a:lstStyle/>
          <a:p>
            <a:r>
              <a:rPr lang="en-US"/>
              <a:t>Click to edit Master title style</a:t>
            </a:r>
          </a:p>
        </p:txBody>
      </p:sp>
    </p:spTree>
    <p:extLst>
      <p:ext uri="{BB962C8B-B14F-4D97-AF65-F5344CB8AC3E}">
        <p14:creationId xmlns:p14="http://schemas.microsoft.com/office/powerpoint/2010/main" val="683092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MS title6">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7" name="Text Placeholder 2"/>
          <p:cNvSpPr>
            <a:spLocks noGrp="1"/>
          </p:cNvSpPr>
          <p:nvPr>
            <p:ph type="body" sz="quarter" idx="10" hasCustomPrompt="1"/>
          </p:nvPr>
        </p:nvSpPr>
        <p:spPr>
          <a:xfrm>
            <a:off x="6587662" y="3048000"/>
            <a:ext cx="4357992" cy="914400"/>
          </a:xfrm>
        </p:spPr>
        <p:txBody>
          <a:bodyPr>
            <a:normAutofit/>
          </a:bodyPr>
          <a:lstStyle>
            <a:lvl1pPr marL="0" indent="0" algn="l">
              <a:buNone/>
              <a:defRPr sz="3200" b="1" i="1">
                <a:solidFill>
                  <a:srgbClr val="084A9C"/>
                </a:solidFill>
              </a:defRPr>
            </a:lvl1pPr>
          </a:lstStyle>
          <a:p>
            <a:pPr algn="l"/>
            <a:r>
              <a:rPr lang="en-US" sz="3200" b="1" i="1">
                <a:solidFill>
                  <a:srgbClr val="084A9C"/>
                </a:solidFill>
              </a:rPr>
              <a:t>Subtitle</a:t>
            </a:r>
          </a:p>
          <a:p>
            <a:pPr algn="l"/>
            <a:endParaRPr lang="en-US" sz="3700" b="0" i="1">
              <a:solidFill>
                <a:srgbClr val="084A9C"/>
              </a:solidFill>
            </a:endParaRPr>
          </a:p>
        </p:txBody>
      </p:sp>
      <p:sp>
        <p:nvSpPr>
          <p:cNvPr id="11" name="Text Placeholder 2"/>
          <p:cNvSpPr>
            <a:spLocks noGrp="1"/>
          </p:cNvSpPr>
          <p:nvPr>
            <p:ph type="body" sz="quarter" idx="11" hasCustomPrompt="1"/>
          </p:nvPr>
        </p:nvSpPr>
        <p:spPr>
          <a:xfrm>
            <a:off x="6587662" y="4191000"/>
            <a:ext cx="4357992" cy="838200"/>
          </a:xfrm>
        </p:spPr>
        <p:txBody>
          <a:bodyPr>
            <a:normAutofit/>
          </a:bodyPr>
          <a:lstStyle>
            <a:lvl1pPr marL="0" indent="0" algn="l">
              <a:buNone/>
              <a:defRPr sz="3200" b="1" i="1">
                <a:solidFill>
                  <a:srgbClr val="084A9C"/>
                </a:solidFill>
              </a:defRPr>
            </a:lvl1pPr>
          </a:lstStyle>
          <a:p>
            <a:pPr algn="l"/>
            <a:r>
              <a:rPr lang="en-US" sz="3200" b="0" i="1">
                <a:solidFill>
                  <a:srgbClr val="084A9C"/>
                </a:solidFill>
              </a:rPr>
              <a:t>Presenter/Date</a:t>
            </a:r>
            <a:endParaRPr lang="en-US" sz="3700" b="0" i="1">
              <a:solidFill>
                <a:srgbClr val="084A9C"/>
              </a:solidFill>
            </a:endParaRPr>
          </a:p>
        </p:txBody>
      </p:sp>
      <p:sp>
        <p:nvSpPr>
          <p:cNvPr id="8" name="TextBox 7"/>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pic>
        <p:nvPicPr>
          <p:cNvPr id="10" name="Picture 9" descr="The Centers for Medicare and Medicaid logo."/>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02700" y="228600"/>
            <a:ext cx="3527684" cy="914400"/>
          </a:xfrm>
          <a:prstGeom prst="rect">
            <a:avLst/>
          </a:prstGeom>
        </p:spPr>
      </p:pic>
      <p:sp>
        <p:nvSpPr>
          <p:cNvPr id="9"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grpSp>
        <p:nvGrpSpPr>
          <p:cNvPr id="14" name="Group 13"/>
          <p:cNvGrpSpPr/>
          <p:nvPr userDrawn="1"/>
        </p:nvGrpSpPr>
        <p:grpSpPr>
          <a:xfrm>
            <a:off x="-22519" y="1422402"/>
            <a:ext cx="12251925" cy="1337735"/>
            <a:chOff x="-16933" y="1"/>
            <a:chExt cx="9211733" cy="1015999"/>
          </a:xfrm>
        </p:grpSpPr>
        <p:sp>
          <p:nvSpPr>
            <p:cNvPr id="15" name="Rectangle 14"/>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6" name="Rectangle 15"/>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17" name="Title 9"/>
          <p:cNvSpPr>
            <a:spLocks noGrp="1"/>
          </p:cNvSpPr>
          <p:nvPr>
            <p:ph type="title"/>
          </p:nvPr>
        </p:nvSpPr>
        <p:spPr>
          <a:xfrm>
            <a:off x="0" y="1422401"/>
            <a:ext cx="12161838" cy="1018259"/>
          </a:xfrm>
          <a:noFill/>
          <a:ln>
            <a:noFill/>
          </a:ln>
          <a:effectLst/>
        </p:spPr>
        <p:txBody>
          <a:bodyPr/>
          <a:lstStyle/>
          <a:p>
            <a:r>
              <a:rPr lang="en-US"/>
              <a:t>Click to edit Master title style</a:t>
            </a:r>
          </a:p>
        </p:txBody>
      </p:sp>
    </p:spTree>
    <p:extLst>
      <p:ext uri="{BB962C8B-B14F-4D97-AF65-F5344CB8AC3E}">
        <p14:creationId xmlns:p14="http://schemas.microsoft.com/office/powerpoint/2010/main" val="153308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in Bar_No CMS Logo">
    <p:bg>
      <p:bgPr>
        <a:solidFill>
          <a:schemeClr val="bg1"/>
        </a:solidFill>
        <a:effectLst/>
      </p:bgPr>
    </p:bg>
    <p:spTree>
      <p:nvGrpSpPr>
        <p:cNvPr id="1" name=""/>
        <p:cNvGrpSpPr/>
        <p:nvPr/>
      </p:nvGrpSpPr>
      <p:grpSpPr>
        <a:xfrm>
          <a:off x="0" y="0"/>
          <a:ext cx="0" cy="0"/>
          <a:chOff x="0" y="0"/>
          <a:chExt cx="0" cy="0"/>
        </a:xfrm>
      </p:grpSpPr>
      <p:sp>
        <p:nvSpPr>
          <p:cNvPr id="13" name="TextBox 12"/>
          <p:cNvSpPr txBox="1"/>
          <p:nvPr/>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4" name="TextBox 13"/>
          <p:cNvSpPr txBox="1"/>
          <p:nvPr userDrawn="1"/>
        </p:nvSpPr>
        <p:spPr>
          <a:xfrm>
            <a:off x="-2218692" y="4928188"/>
            <a:ext cx="245699" cy="492443"/>
          </a:xfrm>
          <a:prstGeom prst="rect">
            <a:avLst/>
          </a:prstGeom>
          <a:noFill/>
        </p:spPr>
        <p:txBody>
          <a:bodyPr wrap="none" lIns="121725" tIns="60862" rIns="121725" bIns="60862" rtlCol="0">
            <a:spAutoFit/>
          </a:bodyPr>
          <a:lstStyle/>
          <a:p>
            <a:endParaRPr lang="en-US" sz="2400" dirty="0">
              <a:solidFill>
                <a:prstClr val="black"/>
              </a:solidFill>
            </a:endParaRPr>
          </a:p>
        </p:txBody>
      </p:sp>
      <p:sp>
        <p:nvSpPr>
          <p:cNvPr id="11" name="Content Placeholder 2"/>
          <p:cNvSpPr>
            <a:spLocks noGrp="1"/>
          </p:cNvSpPr>
          <p:nvPr>
            <p:ph idx="1"/>
          </p:nvPr>
        </p:nvSpPr>
        <p:spPr>
          <a:xfrm>
            <a:off x="608092" y="1828801"/>
            <a:ext cx="10945654"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66674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4" name="Group 13"/>
          <p:cNvGrpSpPr/>
          <p:nvPr userDrawn="1"/>
        </p:nvGrpSpPr>
        <p:grpSpPr>
          <a:xfrm>
            <a:off x="-22519" y="6"/>
            <a:ext cx="12251925" cy="1015999"/>
            <a:chOff x="-16933" y="1"/>
            <a:chExt cx="9211733" cy="1015999"/>
          </a:xfrm>
        </p:grpSpPr>
        <p:sp>
          <p:nvSpPr>
            <p:cNvPr id="6" name="Rectangle 5"/>
            <p:cNvSpPr/>
            <p:nvPr userDrawn="1"/>
          </p:nvSpPr>
          <p:spPr bwMode="auto">
            <a:xfrm>
              <a:off x="-16933" y="1"/>
              <a:ext cx="9194800" cy="931332"/>
            </a:xfrm>
            <a:prstGeom prst="rect">
              <a:avLst/>
            </a:prstGeom>
            <a:solidFill>
              <a:srgbClr val="FFD004"/>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sp>
          <p:nvSpPr>
            <p:cNvPr id="13" name="Rectangle 12"/>
            <p:cNvSpPr/>
            <p:nvPr userDrawn="1"/>
          </p:nvSpPr>
          <p:spPr bwMode="auto">
            <a:xfrm>
              <a:off x="0" y="931335"/>
              <a:ext cx="9194800" cy="84665"/>
            </a:xfrm>
            <a:prstGeom prst="rect">
              <a:avLst/>
            </a:prstGeom>
            <a:solidFill>
              <a:srgbClr val="084A9C"/>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grpSp>
      <p:sp>
        <p:nvSpPr>
          <p:cNvPr id="3" name="Slide Number Placeholder 2"/>
          <p:cNvSpPr>
            <a:spLocks noGrp="1"/>
          </p:cNvSpPr>
          <p:nvPr>
            <p:ph type="sldNum" sz="quarter" idx="10"/>
          </p:nvPr>
        </p:nvSpPr>
        <p:spPr/>
        <p:txBody>
          <a:body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
        <p:nvSpPr>
          <p:cNvPr id="4" name="Content Placeholder 2"/>
          <p:cNvSpPr>
            <a:spLocks noGrp="1"/>
          </p:cNvSpPr>
          <p:nvPr>
            <p:ph idx="1"/>
          </p:nvPr>
        </p:nvSpPr>
        <p:spPr>
          <a:xfrm>
            <a:off x="608092" y="1828801"/>
            <a:ext cx="10945654" cy="4297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9"/>
          <p:cNvSpPr>
            <a:spLocks noGrp="1"/>
          </p:cNvSpPr>
          <p:nvPr>
            <p:ph type="title"/>
          </p:nvPr>
        </p:nvSpPr>
        <p:spPr>
          <a:xfrm>
            <a:off x="0" y="135468"/>
            <a:ext cx="12161838" cy="694267"/>
          </a:xfrm>
          <a:noFill/>
          <a:ln>
            <a:noFill/>
          </a:ln>
          <a:effectLst/>
        </p:spPr>
        <p:txBody>
          <a:bodyPr/>
          <a:lstStyle/>
          <a:p>
            <a:r>
              <a:rPr lang="en-US"/>
              <a:t>Click to edit Master title style</a:t>
            </a:r>
          </a:p>
        </p:txBody>
      </p:sp>
    </p:spTree>
    <p:extLst>
      <p:ext uri="{BB962C8B-B14F-4D97-AF65-F5344CB8AC3E}">
        <p14:creationId xmlns:p14="http://schemas.microsoft.com/office/powerpoint/2010/main" val="3369455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5"/>
            <a:ext cx="10945654" cy="2108196"/>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1661319" y="3800848"/>
            <a:ext cx="4419600" cy="26177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6842127" y="3800848"/>
            <a:ext cx="4419600" cy="26177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70028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5"/>
            <a:ext cx="10945654" cy="2108196"/>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913384" y="3814733"/>
            <a:ext cx="3414935" cy="2617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4785519" y="3809708"/>
            <a:ext cx="3276600" cy="2617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ext Placeholder 3">
            <a:extLst>
              <a:ext uri="{FF2B5EF4-FFF2-40B4-BE49-F238E27FC236}">
                <a16:creationId xmlns:a16="http://schemas.microsoft.com/office/drawing/2014/main" id="{C745A2E9-ED31-4A6D-BD1E-9069E58D8B2D}"/>
              </a:ext>
            </a:extLst>
          </p:cNvPr>
          <p:cNvSpPr>
            <a:spLocks noGrp="1"/>
          </p:cNvSpPr>
          <p:nvPr>
            <p:ph type="body" sz="quarter" idx="12"/>
          </p:nvPr>
        </p:nvSpPr>
        <p:spPr>
          <a:xfrm>
            <a:off x="8438671" y="3809708"/>
            <a:ext cx="3317772" cy="2617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7480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10789" y="430504"/>
            <a:ext cx="10945654" cy="868363"/>
          </a:xfrm>
          <a:prstGeom prst="rect">
            <a:avLst/>
          </a:prstGeom>
          <a:noFill/>
          <a:effectLst/>
        </p:spPr>
        <p:txBody>
          <a:bodyPr vert="horz" lIns="121725" tIns="60862" rIns="121725" bIns="60862" rtlCol="0" anchor="ctr" anchorCtr="0">
            <a:normAutofit/>
          </a:bodyPr>
          <a:lstStyle>
            <a:lvl1pPr>
              <a:lnSpc>
                <a:spcPts val="4260"/>
              </a:lnSpc>
              <a:defRPr lang="en-US" sz="5300" b="0"/>
            </a:lvl1pPr>
          </a:lstStyle>
          <a:p>
            <a:r>
              <a:rPr lang="en-US"/>
              <a:t>Click to edit Master title style</a:t>
            </a:r>
          </a:p>
        </p:txBody>
      </p:sp>
      <p:sp>
        <p:nvSpPr>
          <p:cNvPr id="6" name="Slide Number Placeholder 5"/>
          <p:cNvSpPr>
            <a:spLocks noGrp="1"/>
          </p:cNvSpPr>
          <p:nvPr>
            <p:ph type="sldNum" sz="quarter" idx="4"/>
          </p:nvPr>
        </p:nvSpPr>
        <p:spPr>
          <a:xfrm>
            <a:off x="11170736" y="93031"/>
            <a:ext cx="659386" cy="180919"/>
          </a:xfrm>
          <a:prstGeom prst="rect">
            <a:avLst/>
          </a:prstGeom>
        </p:spPr>
        <p:txBody>
          <a:bodyPr vert="horz" lIns="121725" tIns="60862" rIns="121725" bIns="60862" rtlCol="0" anchor="b"/>
          <a:lstStyle>
            <a:lvl1pPr algn="ctr">
              <a:defRPr lang="en-US" smtClean="0"/>
            </a:lvl1pPr>
          </a:lstStyle>
          <a:p>
            <a:fld id="{295008BC-DA31-4D19-837B-EFA4386B05F5}" type="slidenum">
              <a:rPr>
                <a:solidFill>
                  <a:srgbClr val="FFFFFF">
                    <a:lumMod val="50000"/>
                  </a:srgbClr>
                </a:solidFill>
              </a:rPr>
              <a:pPr/>
              <a:t>‹#›</a:t>
            </a:fld>
            <a:endParaRPr dirty="0">
              <a:solidFill>
                <a:srgbClr val="FFFFFF">
                  <a:lumMod val="50000"/>
                </a:srgbClr>
              </a:solidFill>
            </a:endParaRPr>
          </a:p>
        </p:txBody>
      </p:sp>
      <p:cxnSp>
        <p:nvCxnSpPr>
          <p:cNvPr id="3" name="Straight Connector 2"/>
          <p:cNvCxnSpPr>
            <a:stCxn id="6" idx="3"/>
            <a:endCxn id="6" idx="3"/>
          </p:cNvCxnSpPr>
          <p:nvPr userDrawn="1"/>
        </p:nvCxnSpPr>
        <p:spPr>
          <a:xfrm>
            <a:off x="11830122" y="183489"/>
            <a:ext cx="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userDrawn="1"/>
        </p:nvCxnSpPr>
        <p:spPr>
          <a:xfrm>
            <a:off x="11756443"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11249700" y="90459"/>
            <a:ext cx="0" cy="15240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bwMode="auto">
          <a:xfrm>
            <a:off x="3" y="3"/>
            <a:ext cx="563048" cy="1117599"/>
          </a:xfrm>
          <a:prstGeom prst="rect">
            <a:avLst/>
          </a:prstGeom>
          <a:solidFill>
            <a:srgbClr val="EFC20D"/>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prstClr val="black"/>
              </a:solidFill>
              <a:latin typeface="Arial" charset="0"/>
            </a:endParaRPr>
          </a:p>
        </p:txBody>
      </p:sp>
      <p:cxnSp>
        <p:nvCxnSpPr>
          <p:cNvPr id="11" name="Straight Connector 10"/>
          <p:cNvCxnSpPr/>
          <p:nvPr userDrawn="1"/>
        </p:nvCxnSpPr>
        <p:spPr bwMode="auto">
          <a:xfrm>
            <a:off x="1118005" y="1178468"/>
            <a:ext cx="10566851" cy="0"/>
          </a:xfrm>
          <a:prstGeom prst="line">
            <a:avLst/>
          </a:prstGeom>
          <a:solidFill>
            <a:srgbClr val="FFCC99"/>
          </a:solidFill>
          <a:ln w="12700" cap="flat" cmpd="sng" algn="ctr">
            <a:solidFill>
              <a:srgbClr val="EFC20D"/>
            </a:solidFill>
            <a:prstDash val="solid"/>
            <a:round/>
            <a:headEnd type="none" w="med" len="med"/>
            <a:tailEnd type="none" w="med" len="med"/>
          </a:ln>
          <a:effectLst/>
        </p:spPr>
      </p:cxnSp>
      <p:sp>
        <p:nvSpPr>
          <p:cNvPr id="12" name="Rectangle 11"/>
          <p:cNvSpPr/>
          <p:nvPr userDrawn="1"/>
        </p:nvSpPr>
        <p:spPr bwMode="auto">
          <a:xfrm>
            <a:off x="1" y="1320801"/>
            <a:ext cx="540526" cy="5537200"/>
          </a:xfrm>
          <a:prstGeom prst="rect">
            <a:avLst/>
          </a:prstGeom>
          <a:solidFill>
            <a:schemeClr val="tx2"/>
          </a:solidFill>
          <a:ln w="12700" cap="flat" cmpd="sng" algn="ctr">
            <a:noFill/>
            <a:prstDash val="solid"/>
            <a:round/>
            <a:headEnd type="none" w="med" len="med"/>
            <a:tailEnd type="none" w="med" len="med"/>
          </a:ln>
          <a:effectLst/>
        </p:spPr>
        <p:txBody>
          <a:bodyPr vert="horz" wrap="none" lIns="121725" tIns="60862" rIns="121725" bIns="60862" numCol="1" rtlCol="0" anchor="ctr" anchorCtr="0" compatLnSpc="1">
            <a:prstTxWarp prst="textNoShape">
              <a:avLst/>
            </a:prstTxWarp>
          </a:bodyPr>
          <a:lstStyle/>
          <a:p>
            <a:pPr algn="ctr" eaLnBrk="0" fontAlgn="base" hangingPunct="0">
              <a:lnSpc>
                <a:spcPts val="3328"/>
              </a:lnSpc>
              <a:spcBef>
                <a:spcPct val="0"/>
              </a:spcBef>
              <a:spcAft>
                <a:spcPts val="1331"/>
              </a:spcAft>
              <a:buClr>
                <a:srgbClr val="FDAA03"/>
              </a:buClr>
            </a:pPr>
            <a:endParaRPr lang="en-US" sz="2400" b="1" dirty="0">
              <a:solidFill>
                <a:srgbClr val="005F9E"/>
              </a:solidFill>
              <a:latin typeface="Arial" charset="0"/>
            </a:endParaRPr>
          </a:p>
        </p:txBody>
      </p:sp>
      <p:sp>
        <p:nvSpPr>
          <p:cNvPr id="13" name="Content Placeholder 2"/>
          <p:cNvSpPr>
            <a:spLocks noGrp="1"/>
          </p:cNvSpPr>
          <p:nvPr>
            <p:ph idx="1"/>
          </p:nvPr>
        </p:nvSpPr>
        <p:spPr>
          <a:xfrm>
            <a:off x="827681" y="1397004"/>
            <a:ext cx="3272038" cy="4622795"/>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4F81E98-C5F2-47B3-A65F-C4B97EC9592B}"/>
              </a:ext>
            </a:extLst>
          </p:cNvPr>
          <p:cNvSpPr>
            <a:spLocks noGrp="1"/>
          </p:cNvSpPr>
          <p:nvPr>
            <p:ph type="body" sz="quarter" idx="10"/>
          </p:nvPr>
        </p:nvSpPr>
        <p:spPr>
          <a:xfrm>
            <a:off x="4352299" y="1325825"/>
            <a:ext cx="3481220"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3">
            <a:extLst>
              <a:ext uri="{FF2B5EF4-FFF2-40B4-BE49-F238E27FC236}">
                <a16:creationId xmlns:a16="http://schemas.microsoft.com/office/drawing/2014/main" id="{EEA6AF08-911B-461F-8A9F-8342A3B454F5}"/>
              </a:ext>
            </a:extLst>
          </p:cNvPr>
          <p:cNvSpPr>
            <a:spLocks noGrp="1"/>
          </p:cNvSpPr>
          <p:nvPr>
            <p:ph type="body" sz="quarter" idx="11"/>
          </p:nvPr>
        </p:nvSpPr>
        <p:spPr>
          <a:xfrm>
            <a:off x="7977662" y="1320800"/>
            <a:ext cx="3272038" cy="469397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39779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092" y="1600204"/>
            <a:ext cx="10945654" cy="4525963"/>
          </a:xfrm>
          <a:prstGeom prst="rect">
            <a:avLst/>
          </a:prstGeom>
        </p:spPr>
        <p:txBody>
          <a:bodyPr vert="horz" lIns="121725" tIns="60862" rIns="121725" bIns="6086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Placeholder 8"/>
          <p:cNvSpPr>
            <a:spLocks noGrp="1"/>
          </p:cNvSpPr>
          <p:nvPr>
            <p:ph type="title"/>
          </p:nvPr>
        </p:nvSpPr>
        <p:spPr>
          <a:xfrm>
            <a:off x="0" y="0"/>
            <a:ext cx="12161838" cy="1447800"/>
          </a:xfrm>
          <a:prstGeom prst="rect">
            <a:avLst/>
          </a:prstGeom>
          <a:solidFill>
            <a:srgbClr val="FFD004"/>
          </a:solidFill>
          <a:effectLst>
            <a:outerShdw dist="76200" dir="5640000" algn="tl" rotWithShape="0">
              <a:srgbClr val="084A9C"/>
            </a:outerShdw>
          </a:effectLst>
        </p:spPr>
        <p:txBody>
          <a:bodyPr vert="horz" lIns="121725" tIns="60862" rIns="121725" bIns="60862" rtlCol="0" anchor="ctr">
            <a:noAutofit/>
          </a:bodyPr>
          <a:lstStyle/>
          <a:p>
            <a:r>
              <a:rPr lang="en-US"/>
              <a:t>Click to edit Master title style</a:t>
            </a:r>
          </a:p>
        </p:txBody>
      </p:sp>
      <p:sp>
        <p:nvSpPr>
          <p:cNvPr id="7" name="Slide Number Placeholder 6"/>
          <p:cNvSpPr>
            <a:spLocks noGrp="1"/>
          </p:cNvSpPr>
          <p:nvPr>
            <p:ph type="sldNum" sz="quarter" idx="4"/>
          </p:nvPr>
        </p:nvSpPr>
        <p:spPr>
          <a:xfrm>
            <a:off x="8715984" y="6356352"/>
            <a:ext cx="2837762" cy="365125"/>
          </a:xfrm>
          <a:prstGeom prst="rect">
            <a:avLst/>
          </a:prstGeom>
        </p:spPr>
        <p:txBody>
          <a:bodyPr vert="horz" lIns="121725" tIns="60862" rIns="121725" bIns="60862" rtlCol="0" anchor="ctr"/>
          <a:lstStyle>
            <a:lvl1pPr algn="r">
              <a:defRPr sz="1600">
                <a:solidFill>
                  <a:schemeClr val="tx1">
                    <a:tint val="75000"/>
                  </a:schemeClr>
                </a:solidFill>
              </a:defRPr>
            </a:lvl1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95035697"/>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62" r:id="rId3"/>
    <p:sldLayoutId id="2147483663" r:id="rId4"/>
    <p:sldLayoutId id="2147483664" r:id="rId5"/>
    <p:sldLayoutId id="2147483665" r:id="rId6"/>
    <p:sldLayoutId id="2147483666" r:id="rId7"/>
    <p:sldLayoutId id="2147483672" r:id="rId8"/>
    <p:sldLayoutId id="2147483671" r:id="rId9"/>
    <p:sldLayoutId id="2147483667" r:id="rId10"/>
    <p:sldLayoutId id="2147483668" r:id="rId11"/>
    <p:sldLayoutId id="2147483669" r:id="rId12"/>
    <p:sldLayoutId id="2147483670" r:id="rId13"/>
  </p:sldLayoutIdLst>
  <p:hf sldNum="0" hdr="0" ftr="0" dt="0"/>
  <p:txStyles>
    <p:titleStyle>
      <a:lvl1pPr indent="0" algn="ctr" defTabSz="1217249" rtl="0" eaLnBrk="1" latinLnBrk="0" hangingPunct="1">
        <a:spcBef>
          <a:spcPts val="0"/>
        </a:spcBef>
        <a:buNone/>
        <a:defRPr sz="5900" b="1" kern="1200">
          <a:solidFill>
            <a:schemeClr val="tx1"/>
          </a:solidFill>
          <a:latin typeface="+mj-lt"/>
          <a:ea typeface="+mj-ea"/>
          <a:cs typeface="+mj-cs"/>
        </a:defRPr>
      </a:lvl1pPr>
    </p:titleStyle>
    <p:bodyStyle>
      <a:lvl1pPr marL="456468" indent="-456468" algn="l" defTabSz="1217249"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89015" indent="-380390" algn="l" defTabSz="1217249"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1562" indent="-304312" algn="l" defTabSz="1217249"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0186"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38811"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47436"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56060"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64685"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3309" indent="-304312" algn="l" defTabSz="1217249"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7249" rtl="0" eaLnBrk="1" latinLnBrk="0" hangingPunct="1">
        <a:defRPr sz="2400" kern="1200">
          <a:solidFill>
            <a:schemeClr val="tx1"/>
          </a:solidFill>
          <a:latin typeface="+mn-lt"/>
          <a:ea typeface="+mn-ea"/>
          <a:cs typeface="+mn-cs"/>
        </a:defRPr>
      </a:lvl1pPr>
      <a:lvl2pPr marL="608625" algn="l" defTabSz="1217249" rtl="0" eaLnBrk="1" latinLnBrk="0" hangingPunct="1">
        <a:defRPr sz="2400" kern="1200">
          <a:solidFill>
            <a:schemeClr val="tx1"/>
          </a:solidFill>
          <a:latin typeface="+mn-lt"/>
          <a:ea typeface="+mn-ea"/>
          <a:cs typeface="+mn-cs"/>
        </a:defRPr>
      </a:lvl2pPr>
      <a:lvl3pPr marL="1217249" algn="l" defTabSz="1217249" rtl="0" eaLnBrk="1" latinLnBrk="0" hangingPunct="1">
        <a:defRPr sz="2400" kern="1200">
          <a:solidFill>
            <a:schemeClr val="tx1"/>
          </a:solidFill>
          <a:latin typeface="+mn-lt"/>
          <a:ea typeface="+mn-ea"/>
          <a:cs typeface="+mn-cs"/>
        </a:defRPr>
      </a:lvl3pPr>
      <a:lvl4pPr marL="1825874" algn="l" defTabSz="1217249" rtl="0" eaLnBrk="1" latinLnBrk="0" hangingPunct="1">
        <a:defRPr sz="2400" kern="1200">
          <a:solidFill>
            <a:schemeClr val="tx1"/>
          </a:solidFill>
          <a:latin typeface="+mn-lt"/>
          <a:ea typeface="+mn-ea"/>
          <a:cs typeface="+mn-cs"/>
        </a:defRPr>
      </a:lvl4pPr>
      <a:lvl5pPr marL="2434499" algn="l" defTabSz="1217249" rtl="0" eaLnBrk="1" latinLnBrk="0" hangingPunct="1">
        <a:defRPr sz="2400" kern="1200">
          <a:solidFill>
            <a:schemeClr val="tx1"/>
          </a:solidFill>
          <a:latin typeface="+mn-lt"/>
          <a:ea typeface="+mn-ea"/>
          <a:cs typeface="+mn-cs"/>
        </a:defRPr>
      </a:lvl5pPr>
      <a:lvl6pPr marL="3043123" algn="l" defTabSz="1217249" rtl="0" eaLnBrk="1" latinLnBrk="0" hangingPunct="1">
        <a:defRPr sz="2400" kern="1200">
          <a:solidFill>
            <a:schemeClr val="tx1"/>
          </a:solidFill>
          <a:latin typeface="+mn-lt"/>
          <a:ea typeface="+mn-ea"/>
          <a:cs typeface="+mn-cs"/>
        </a:defRPr>
      </a:lvl6pPr>
      <a:lvl7pPr marL="3651748" algn="l" defTabSz="1217249" rtl="0" eaLnBrk="1" latinLnBrk="0" hangingPunct="1">
        <a:defRPr sz="2400" kern="1200">
          <a:solidFill>
            <a:schemeClr val="tx1"/>
          </a:solidFill>
          <a:latin typeface="+mn-lt"/>
          <a:ea typeface="+mn-ea"/>
          <a:cs typeface="+mn-cs"/>
        </a:defRPr>
      </a:lvl7pPr>
      <a:lvl8pPr marL="4260372" algn="l" defTabSz="1217249" rtl="0" eaLnBrk="1" latinLnBrk="0" hangingPunct="1">
        <a:defRPr sz="2400" kern="1200">
          <a:solidFill>
            <a:schemeClr val="tx1"/>
          </a:solidFill>
          <a:latin typeface="+mn-lt"/>
          <a:ea typeface="+mn-ea"/>
          <a:cs typeface="+mn-cs"/>
        </a:defRPr>
      </a:lvl8pPr>
      <a:lvl9pPr marL="4868997" algn="l" defTabSz="1217249"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8092" y="1600201"/>
            <a:ext cx="10945654"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Placeholder 8"/>
          <p:cNvSpPr>
            <a:spLocks noGrp="1"/>
          </p:cNvSpPr>
          <p:nvPr>
            <p:ph type="title"/>
          </p:nvPr>
        </p:nvSpPr>
        <p:spPr>
          <a:xfrm>
            <a:off x="0" y="0"/>
            <a:ext cx="12161838" cy="1447800"/>
          </a:xfrm>
          <a:prstGeom prst="rect">
            <a:avLst/>
          </a:prstGeom>
          <a:solidFill>
            <a:srgbClr val="FFD004"/>
          </a:solidFill>
          <a:effectLst>
            <a:outerShdw dist="76200" dir="5640000" algn="tl" rotWithShape="0">
              <a:srgbClr val="084A9C"/>
            </a:outerShdw>
          </a:effectLst>
        </p:spPr>
        <p:txBody>
          <a:bodyPr vert="horz" lIns="91440" tIns="45720" rIns="91440" bIns="45720" rtlCol="0" anchor="ctr">
            <a:noAutofit/>
          </a:bodyPr>
          <a:lstStyle/>
          <a:p>
            <a:r>
              <a:rPr lang="en-US"/>
              <a:t>Click to edit Master title style</a:t>
            </a:r>
          </a:p>
        </p:txBody>
      </p:sp>
      <p:sp>
        <p:nvSpPr>
          <p:cNvPr id="7" name="Slide Number Placeholder 6"/>
          <p:cNvSpPr>
            <a:spLocks noGrp="1"/>
          </p:cNvSpPr>
          <p:nvPr>
            <p:ph type="sldNum" sz="quarter" idx="4"/>
          </p:nvPr>
        </p:nvSpPr>
        <p:spPr>
          <a:xfrm>
            <a:off x="8715984" y="6356351"/>
            <a:ext cx="2837762"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2FF3C-310F-4809-A5BE-BC5BA8AA108D}"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Lst>
  <p:hf hdr="0" ftr="0" dt="0"/>
  <p:txStyles>
    <p:titleStyle>
      <a:lvl1pPr indent="0" algn="ctr" defTabSz="914400" rtl="0" eaLnBrk="1" latinLnBrk="0" hangingPunct="1">
        <a:spcBef>
          <a:spcPts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qnetconfluence.cms.gov/display/HAKSS/2019/09/20/Checklists+for+Jira%3A+Simplifying+How+You+Track+Tasks" TargetMode="Externa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hyperlink" Target="https://qnetjira.cms.gov/secure/RapidBoard.jspa?projectKey=JT&amp;rapidView=2083"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28.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2" Type="http://schemas.openxmlformats.org/officeDocument/2006/relationships/hyperlink" Target="https://qnetjira.cms.gov/browse/UXD-13?jql=" TargetMode="Externa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hyperlink" Target="https://qnetconfluence.cms.gov/display/HAKSS/JIRA+Dashboards+Basics" TargetMode="Externa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s://qnetjira.cms.gov/secure/Dashboard.jspa?selectPageId=24507" TargetMode="Externa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hyperlink" Target="https://qnetconfluence.cms.gov/display/HAKSS"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mailto:ServiceCenterSOS@cms.hhs.gov"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371600"/>
            <a:ext cx="12161838" cy="1066800"/>
          </a:xfrm>
        </p:spPr>
        <p:txBody>
          <a:bodyPr/>
          <a:lstStyle/>
          <a:p>
            <a:r>
              <a:rPr lang="en-US" dirty="0"/>
              <a:t>QualityNet Jira Essentials Training</a:t>
            </a:r>
          </a:p>
        </p:txBody>
      </p:sp>
      <p:sp>
        <p:nvSpPr>
          <p:cNvPr id="8" name="Text Placeholder 11"/>
          <p:cNvSpPr txBox="1">
            <a:spLocks/>
          </p:cNvSpPr>
          <p:nvPr/>
        </p:nvSpPr>
        <p:spPr>
          <a:xfrm>
            <a:off x="6614319" y="2953985"/>
            <a:ext cx="4785519" cy="1371600"/>
          </a:xfrm>
          <a:prstGeom prst="rect">
            <a:avLst/>
          </a:prstGeom>
        </p:spPr>
        <p:txBody>
          <a:bodyPr vert="horz" lIns="121725" tIns="60862" rIns="121725" bIns="60862" rtlCol="0">
            <a:noAutofit/>
          </a:bodyPr>
          <a:lstStyle>
            <a:lvl1pPr marL="0" indent="0" algn="l" defTabSz="914400" rtl="0" eaLnBrk="1" latinLnBrk="0" hangingPunct="1">
              <a:spcBef>
                <a:spcPct val="20000"/>
              </a:spcBef>
              <a:buFont typeface="Arial" pitchFamily="34" charset="0"/>
              <a:buNone/>
              <a:defRPr sz="2400" b="1" i="1" kern="1200">
                <a:solidFill>
                  <a:srgbClr val="084A9C"/>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700" dirty="0">
                <a:latin typeface="+mj-lt"/>
              </a:rPr>
              <a:t>Timmy Kolawole, PM3 II</a:t>
            </a:r>
          </a:p>
          <a:p>
            <a:r>
              <a:rPr lang="en-US" sz="2800" dirty="0">
                <a:latin typeface="+mj-lt"/>
              </a:rPr>
              <a:t>July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10242550"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Working in Jira</a:t>
            </a:r>
            <a:endParaRPr kumimoji="0" lang="en-US" sz="43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DC7ED31-15B2-460F-877E-5FDF8604FF28}"/>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127919" y="1849999"/>
            <a:ext cx="1932599" cy="1579001"/>
          </a:xfrm>
          <a:prstGeom prst="rect">
            <a:avLst/>
          </a:prstGeom>
        </p:spPr>
      </p:pic>
    </p:spTree>
    <p:extLst>
      <p:ext uri="{BB962C8B-B14F-4D97-AF65-F5344CB8AC3E}">
        <p14:creationId xmlns:p14="http://schemas.microsoft.com/office/powerpoint/2010/main" val="2134140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How Team Members Work in Jira</a:t>
            </a:r>
          </a:p>
        </p:txBody>
      </p:sp>
      <p:sp>
        <p:nvSpPr>
          <p:cNvPr id="3" name="Content Placeholder 2"/>
          <p:cNvSpPr>
            <a:spLocks noGrp="1"/>
          </p:cNvSpPr>
          <p:nvPr>
            <p:ph idx="1"/>
          </p:nvPr>
        </p:nvSpPr>
        <p:spPr>
          <a:xfrm>
            <a:off x="1051719" y="1397000"/>
            <a:ext cx="10591800" cy="1574800"/>
          </a:xfrm>
        </p:spPr>
        <p:txBody>
          <a:bodyPr>
            <a:normAutofit/>
          </a:bodyPr>
          <a:lstStyle/>
          <a:p>
            <a:pPr>
              <a:lnSpc>
                <a:spcPct val="120000"/>
              </a:lnSpc>
            </a:pPr>
            <a:r>
              <a:rPr lang="en-US" sz="2400" dirty="0"/>
              <a:t>Team members work on a project’s issues (work items) and are responsible for:</a:t>
            </a:r>
          </a:p>
          <a:p>
            <a:pPr lvl="1">
              <a:lnSpc>
                <a:spcPct val="120000"/>
              </a:lnSpc>
            </a:pPr>
            <a:r>
              <a:rPr lang="en-US" sz="2400" dirty="0"/>
              <a:t>Doing work on an issue e.g., developing and testing the stories on the board. </a:t>
            </a:r>
          </a:p>
          <a:p>
            <a:pPr lvl="1">
              <a:lnSpc>
                <a:spcPct val="120000"/>
              </a:lnSpc>
            </a:pPr>
            <a:r>
              <a:rPr lang="en-US" sz="2400" dirty="0"/>
              <a:t>Keeping issues updated through the project’s workflow until they are done </a:t>
            </a:r>
          </a:p>
          <a:p>
            <a:pPr marL="457200" lvl="1" indent="0">
              <a:lnSpc>
                <a:spcPct val="120000"/>
              </a:lnSpc>
              <a:buNone/>
            </a:pPr>
            <a:endParaRPr lang="en-US" dirty="0"/>
          </a:p>
          <a:p>
            <a:endParaRPr lang="en-US" dirty="0"/>
          </a:p>
        </p:txBody>
      </p:sp>
      <p:pic>
        <p:nvPicPr>
          <p:cNvPr id="6" name="Picture 2" descr="Using Active sprints | Jira Software Data Center and Server 8.16 | Atlassian  Documentation">
            <a:extLst>
              <a:ext uri="{FF2B5EF4-FFF2-40B4-BE49-F238E27FC236}">
                <a16:creationId xmlns:a16="http://schemas.microsoft.com/office/drawing/2014/main" id="{220C639F-FC18-41B6-9BF9-CA5623CEE8B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80519" y="3046261"/>
            <a:ext cx="6056117" cy="3657600"/>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9336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How Team Members work in Jira Cont.</a:t>
            </a:r>
          </a:p>
        </p:txBody>
      </p:sp>
      <p:sp>
        <p:nvSpPr>
          <p:cNvPr id="3" name="Content Placeholder 2"/>
          <p:cNvSpPr>
            <a:spLocks noGrp="1"/>
          </p:cNvSpPr>
          <p:nvPr>
            <p:ph idx="1"/>
          </p:nvPr>
        </p:nvSpPr>
        <p:spPr>
          <a:xfrm>
            <a:off x="1051719" y="1397000"/>
            <a:ext cx="10591800" cy="4724400"/>
          </a:xfrm>
        </p:spPr>
        <p:txBody>
          <a:bodyPr>
            <a:normAutofit/>
          </a:bodyPr>
          <a:lstStyle/>
          <a:p>
            <a:pPr>
              <a:lnSpc>
                <a:spcPct val="120000"/>
              </a:lnSpc>
            </a:pPr>
            <a:r>
              <a:rPr lang="en-US" dirty="0"/>
              <a:t>Team members can:</a:t>
            </a:r>
          </a:p>
          <a:p>
            <a:pPr lvl="1">
              <a:lnSpc>
                <a:spcPct val="120000"/>
              </a:lnSpc>
            </a:pPr>
            <a:r>
              <a:rPr lang="en-US" dirty="0"/>
              <a:t>Create issues </a:t>
            </a:r>
          </a:p>
          <a:p>
            <a:pPr lvl="1">
              <a:lnSpc>
                <a:spcPct val="120000"/>
              </a:lnSpc>
            </a:pPr>
            <a:r>
              <a:rPr lang="en-US" dirty="0"/>
              <a:t>Search for issues on a backlog  </a:t>
            </a:r>
          </a:p>
          <a:p>
            <a:pPr lvl="1">
              <a:lnSpc>
                <a:spcPct val="120000"/>
              </a:lnSpc>
            </a:pPr>
            <a:r>
              <a:rPr lang="en-US" dirty="0"/>
              <a:t>Update issues by logging work and flagging impediments</a:t>
            </a:r>
          </a:p>
          <a:p>
            <a:pPr lvl="1">
              <a:lnSpc>
                <a:spcPct val="120000"/>
              </a:lnSpc>
            </a:pPr>
            <a:r>
              <a:rPr lang="en-US" dirty="0"/>
              <a:t>Add files and screenshots to issues</a:t>
            </a:r>
          </a:p>
          <a:p>
            <a:pPr lvl="1">
              <a:lnSpc>
                <a:spcPct val="120000"/>
              </a:lnSpc>
            </a:pPr>
            <a:r>
              <a:rPr lang="en-US" dirty="0"/>
              <a:t>Move issues per the workflow </a:t>
            </a:r>
          </a:p>
          <a:p>
            <a:pPr lvl="1">
              <a:lnSpc>
                <a:spcPct val="120000"/>
              </a:lnSpc>
            </a:pPr>
            <a:r>
              <a:rPr lang="en-US" dirty="0"/>
              <a:t>Tag someone in a comment to collaborate on a task</a:t>
            </a:r>
          </a:p>
          <a:p>
            <a:endParaRPr lang="en-US" dirty="0"/>
          </a:p>
          <a:p>
            <a:endParaRPr lang="en-US" dirty="0"/>
          </a:p>
        </p:txBody>
      </p:sp>
    </p:spTree>
    <p:extLst>
      <p:ext uri="{BB962C8B-B14F-4D97-AF65-F5344CB8AC3E}">
        <p14:creationId xmlns:p14="http://schemas.microsoft.com/office/powerpoint/2010/main" val="4949540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AD7F0F4-CD77-49BB-88A3-ECD6F3D70849}"/>
              </a:ext>
            </a:extLst>
          </p:cNvPr>
          <p:cNvSpPr>
            <a:spLocks noGrp="1"/>
          </p:cNvSpPr>
          <p:nvPr>
            <p:ph type="title"/>
          </p:nvPr>
        </p:nvSpPr>
        <p:spPr>
          <a:xfrm>
            <a:off x="810789" y="430296"/>
            <a:ext cx="10945654" cy="868362"/>
          </a:xfrm>
        </p:spPr>
        <p:txBody>
          <a:bodyPr>
            <a:normAutofit/>
          </a:bodyPr>
          <a:lstStyle/>
          <a:p>
            <a:r>
              <a:rPr lang="en-US" sz="4800" dirty="0"/>
              <a:t>Creating an Issue</a:t>
            </a:r>
          </a:p>
        </p:txBody>
      </p:sp>
      <p:sp>
        <p:nvSpPr>
          <p:cNvPr id="4" name="Content Placeholder 3"/>
          <p:cNvSpPr>
            <a:spLocks noGrp="1"/>
          </p:cNvSpPr>
          <p:nvPr>
            <p:ph idx="1"/>
          </p:nvPr>
        </p:nvSpPr>
        <p:spPr>
          <a:xfrm>
            <a:off x="827681" y="1397001"/>
            <a:ext cx="5862838" cy="5367969"/>
          </a:xfrm>
        </p:spPr>
        <p:txBody>
          <a:bodyPr>
            <a:normAutofit lnSpcReduction="10000"/>
          </a:bodyPr>
          <a:lstStyle/>
          <a:p>
            <a:pPr marL="0" indent="0">
              <a:buNone/>
            </a:pPr>
            <a:r>
              <a:rPr lang="en-US" sz="2000" dirty="0"/>
              <a:t>Create an issue to assign work to others (and yourself) to track requests, bug report, tasks, etc.</a:t>
            </a:r>
          </a:p>
          <a:p>
            <a:pPr marL="0" indent="0">
              <a:buNone/>
            </a:pPr>
            <a:endParaRPr lang="en-US" sz="1200" dirty="0">
              <a:solidFill>
                <a:srgbClr val="FF0000"/>
              </a:solidFill>
            </a:endParaRPr>
          </a:p>
          <a:p>
            <a:pPr marL="457200" indent="-457200">
              <a:buFont typeface="+mj-lt"/>
              <a:buAutoNum type="arabicPeriod"/>
            </a:pPr>
            <a:r>
              <a:rPr lang="en-US" sz="2000" dirty="0"/>
              <a:t>Click </a:t>
            </a:r>
            <a:r>
              <a:rPr lang="en-US" sz="2000" b="1" dirty="0"/>
              <a:t>Create</a:t>
            </a:r>
            <a:r>
              <a:rPr lang="en-US" sz="2000" dirty="0"/>
              <a:t> in the Jira Banner to open the </a:t>
            </a:r>
            <a:r>
              <a:rPr lang="en-US" sz="2000" b="1" dirty="0"/>
              <a:t>Create Issue</a:t>
            </a:r>
            <a:r>
              <a:rPr lang="en-US" sz="2000" dirty="0"/>
              <a:t> dialog box.</a:t>
            </a:r>
          </a:p>
          <a:p>
            <a:pPr marL="457200" indent="-457200">
              <a:buFont typeface="+mj-lt"/>
              <a:buAutoNum type="arabicPeriod"/>
            </a:pPr>
            <a:r>
              <a:rPr lang="en-US" sz="2000" dirty="0"/>
              <a:t>Select and add details to the issue in the </a:t>
            </a:r>
            <a:r>
              <a:rPr lang="en-US" sz="2000" b="1" dirty="0"/>
              <a:t>Create Issue</a:t>
            </a:r>
            <a:r>
              <a:rPr lang="en-US" sz="2000" dirty="0"/>
              <a:t> dialog box (e.g., Issue Type, Summary, Reporter, Description, etc.).</a:t>
            </a:r>
          </a:p>
          <a:p>
            <a:pPr marL="457200" indent="-457200">
              <a:buFont typeface="+mj-lt"/>
              <a:buAutoNum type="arabicPeriod"/>
            </a:pPr>
            <a:r>
              <a:rPr lang="en-US" sz="2000" dirty="0"/>
              <a:t>Click </a:t>
            </a:r>
            <a:r>
              <a:rPr lang="en-US" sz="2000" b="1" dirty="0"/>
              <a:t>Create</a:t>
            </a:r>
            <a:r>
              <a:rPr lang="en-US" sz="2000" dirty="0"/>
              <a:t> from the </a:t>
            </a:r>
            <a:r>
              <a:rPr lang="en-US" sz="2000" b="1" dirty="0"/>
              <a:t>Create Issue </a:t>
            </a:r>
            <a:r>
              <a:rPr lang="en-US" sz="2000" dirty="0"/>
              <a:t>dialog box to finish and add the issue to the backlog.  </a:t>
            </a:r>
          </a:p>
          <a:p>
            <a:pPr marL="0" indent="0">
              <a:buNone/>
            </a:pPr>
            <a:endParaRPr lang="en-US" sz="2000" b="1" dirty="0"/>
          </a:p>
          <a:p>
            <a:pPr marL="0" indent="0">
              <a:buNone/>
            </a:pPr>
            <a:r>
              <a:rPr lang="en-US" sz="1800" b="1" dirty="0"/>
              <a:t>Tip</a:t>
            </a:r>
            <a:r>
              <a:rPr lang="en-US" sz="1800" dirty="0"/>
              <a:t>:  Select the </a:t>
            </a:r>
            <a:r>
              <a:rPr lang="en-US" sz="1800" b="1" dirty="0"/>
              <a:t>Create another</a:t>
            </a:r>
            <a:r>
              <a:rPr lang="en-US" sz="1800" dirty="0"/>
              <a:t> checkbox in the </a:t>
            </a:r>
            <a:r>
              <a:rPr lang="en-US" sz="1800" b="1" dirty="0"/>
              <a:t>Create Issue</a:t>
            </a:r>
            <a:r>
              <a:rPr lang="en-US" sz="1800" dirty="0"/>
              <a:t> dialog box to keep it open after creating an issue if you are creating multiple issues.</a:t>
            </a:r>
            <a:br>
              <a:rPr lang="en-US" sz="1800" dirty="0"/>
            </a:br>
            <a:endParaRPr lang="en-US" sz="1800" dirty="0"/>
          </a:p>
          <a:p>
            <a:pPr marL="0" indent="0">
              <a:buNone/>
            </a:pPr>
            <a:r>
              <a:rPr lang="en-US" sz="1800" b="1" dirty="0"/>
              <a:t>Note: </a:t>
            </a:r>
            <a:r>
              <a:rPr lang="en-US" sz="1800" dirty="0"/>
              <a:t>To edit an existing issue, select </a:t>
            </a:r>
            <a:r>
              <a:rPr lang="en-US" sz="1800" b="1" dirty="0"/>
              <a:t>Edit</a:t>
            </a:r>
            <a:r>
              <a:rPr lang="en-US" sz="1800" dirty="0"/>
              <a:t> to open the Edit Issue dialog and modify the issue details. Select Update to save your changes.</a:t>
            </a:r>
          </a:p>
          <a:p>
            <a:pPr marL="0" indent="0">
              <a:buNone/>
            </a:pPr>
            <a:endParaRPr lang="en-US" sz="1800" dirty="0"/>
          </a:p>
        </p:txBody>
      </p:sp>
      <p:pic>
        <p:nvPicPr>
          <p:cNvPr id="16" name="Picture 15" descr="Screenshot of the Create Issue dialog box in Jira.">
            <a:extLst>
              <a:ext uri="{FF2B5EF4-FFF2-40B4-BE49-F238E27FC236}">
                <a16:creationId xmlns:a16="http://schemas.microsoft.com/office/drawing/2014/main" id="{912709B0-52F3-45AA-9599-0F386C28E064}"/>
              </a:ext>
            </a:extLst>
          </p:cNvPr>
          <p:cNvPicPr>
            <a:picLocks noChangeAspect="1"/>
          </p:cNvPicPr>
          <p:nvPr/>
        </p:nvPicPr>
        <p:blipFill>
          <a:blip r:embed="rId3"/>
          <a:stretch>
            <a:fillRect/>
          </a:stretch>
        </p:blipFill>
        <p:spPr>
          <a:xfrm>
            <a:off x="6811915" y="1298658"/>
            <a:ext cx="4944528" cy="5466312"/>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9233360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1A1E62-D115-4821-8BFB-5453C66D5DE2}"/>
              </a:ext>
            </a:extLst>
          </p:cNvPr>
          <p:cNvSpPr>
            <a:spLocks noGrp="1"/>
          </p:cNvSpPr>
          <p:nvPr>
            <p:ph type="title"/>
          </p:nvPr>
        </p:nvSpPr>
        <p:spPr/>
        <p:txBody>
          <a:bodyPr>
            <a:normAutofit/>
          </a:bodyPr>
          <a:lstStyle/>
          <a:p>
            <a:r>
              <a:rPr lang="en-US" sz="4800" dirty="0"/>
              <a:t>Attaching Files and Screenshots to an Issue</a:t>
            </a:r>
          </a:p>
        </p:txBody>
      </p:sp>
      <p:sp>
        <p:nvSpPr>
          <p:cNvPr id="3" name="Slide Number Placeholder 2">
            <a:extLst>
              <a:ext uri="{FF2B5EF4-FFF2-40B4-BE49-F238E27FC236}">
                <a16:creationId xmlns:a16="http://schemas.microsoft.com/office/drawing/2014/main" id="{2ABB275A-0AD1-4D7A-8F90-A80AF03F4CF3}"/>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14</a:t>
            </a:fld>
            <a:endParaRPr lang="en-US" dirty="0">
              <a:solidFill>
                <a:prstClr val="black">
                  <a:tint val="75000"/>
                </a:prstClr>
              </a:solidFill>
            </a:endParaRPr>
          </a:p>
        </p:txBody>
      </p:sp>
      <p:sp>
        <p:nvSpPr>
          <p:cNvPr id="5" name="Content Placeholder 4">
            <a:extLst>
              <a:ext uri="{FF2B5EF4-FFF2-40B4-BE49-F238E27FC236}">
                <a16:creationId xmlns:a16="http://schemas.microsoft.com/office/drawing/2014/main" id="{FE5B0E1F-1FF5-4EE8-BD5A-C984BE5C97E1}"/>
              </a:ext>
            </a:extLst>
          </p:cNvPr>
          <p:cNvSpPr>
            <a:spLocks noGrp="1"/>
          </p:cNvSpPr>
          <p:nvPr>
            <p:ph idx="1"/>
          </p:nvPr>
        </p:nvSpPr>
        <p:spPr>
          <a:xfrm>
            <a:off x="827680" y="1397002"/>
            <a:ext cx="11002441" cy="2031998"/>
          </a:xfrm>
        </p:spPr>
        <p:txBody>
          <a:bodyPr>
            <a:normAutofit fontScale="77500" lnSpcReduction="20000"/>
          </a:bodyPr>
          <a:lstStyle/>
          <a:p>
            <a:r>
              <a:rPr lang="en-US" dirty="0"/>
              <a:t>To share information with your team, you can attach documents, images, and screenshots to your Jira application issues. </a:t>
            </a:r>
            <a:br>
              <a:rPr lang="en-US" dirty="0"/>
            </a:br>
            <a:endParaRPr lang="en-US" dirty="0"/>
          </a:p>
          <a:p>
            <a:r>
              <a:rPr lang="en-US" dirty="0"/>
              <a:t>The attachments section of the issue displays a list of options to sort, manage, and download attachments. Select the three dots to the right of the attachment section to open the menu.</a:t>
            </a:r>
          </a:p>
        </p:txBody>
      </p:sp>
      <p:pic>
        <p:nvPicPr>
          <p:cNvPr id="10" name="Picture 9" descr="Screenshot of the Attachment pane within a Jira issue.">
            <a:extLst>
              <a:ext uri="{FF2B5EF4-FFF2-40B4-BE49-F238E27FC236}">
                <a16:creationId xmlns:a16="http://schemas.microsoft.com/office/drawing/2014/main" id="{F69FE4D1-F1DE-4EBC-9FC3-B007E1BEBE6C}"/>
              </a:ext>
            </a:extLst>
          </p:cNvPr>
          <p:cNvPicPr>
            <a:picLocks noChangeAspect="1"/>
          </p:cNvPicPr>
          <p:nvPr/>
        </p:nvPicPr>
        <p:blipFill>
          <a:blip r:embed="rId2"/>
          <a:stretch>
            <a:fillRect/>
          </a:stretch>
        </p:blipFill>
        <p:spPr>
          <a:xfrm>
            <a:off x="2132052" y="3527137"/>
            <a:ext cx="8303128" cy="3192852"/>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098312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Extras - Checklist</a:t>
            </a:r>
          </a:p>
        </p:txBody>
      </p:sp>
      <p:sp>
        <p:nvSpPr>
          <p:cNvPr id="3" name="Slide Number Placeholder 2">
            <a:extLst>
              <a:ext uri="{FF2B5EF4-FFF2-40B4-BE49-F238E27FC236}">
                <a16:creationId xmlns:a16="http://schemas.microsoft.com/office/drawing/2014/main" id="{7996CF48-1262-4FD1-BE01-AE6A9610CFA6}"/>
              </a:ext>
            </a:extLst>
          </p:cNvPr>
          <p:cNvSpPr>
            <a:spLocks noGrp="1"/>
          </p:cNvSpPr>
          <p:nvPr>
            <p:ph type="sldNum" sz="quarter" idx="4"/>
          </p:nvPr>
        </p:nvSpPr>
        <p:spPr/>
        <p:txBody>
          <a:bodyPr/>
          <a:lstStyle/>
          <a:p>
            <a:fld id="{7022FF3C-310F-4809-A5BE-BC5BA8AA108D}" type="slidenum">
              <a:rPr lang="en-US" smtClean="0"/>
              <a:pPr/>
              <a:t>15</a:t>
            </a:fld>
            <a:endParaRPr lang="en-US" dirty="0"/>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827681" y="1397001"/>
            <a:ext cx="10815838" cy="1574799"/>
          </a:xfrm>
        </p:spPr>
        <p:txBody>
          <a:bodyPr>
            <a:normAutofit fontScale="77500" lnSpcReduction="20000"/>
          </a:bodyPr>
          <a:lstStyle/>
          <a:p>
            <a:r>
              <a:rPr lang="en-US" sz="2800" dirty="0"/>
              <a:t>Can request add of a ‘Checklist’ in Acceptance Criteria or Conditions of Satisfaction field – reach out to #help-Atlassian</a:t>
            </a:r>
          </a:p>
          <a:p>
            <a:r>
              <a:rPr lang="en-US" sz="2800" dirty="0"/>
              <a:t>More on Checklist: </a:t>
            </a:r>
            <a:r>
              <a:rPr lang="en-US" sz="2800" dirty="0">
                <a:hlinkClick r:id="rId2"/>
              </a:rPr>
              <a:t>https://qnetconfluence.cms.gov/display/HAKSS/2019/09/20/Checklists+for+Jira%3A+Simplifying+How+You+Track+Tasks</a:t>
            </a:r>
            <a:r>
              <a:rPr lang="en-US" sz="2800" dirty="0"/>
              <a:t> </a:t>
            </a:r>
            <a:endParaRPr lang="en-US" sz="2400" dirty="0"/>
          </a:p>
        </p:txBody>
      </p:sp>
      <p:pic>
        <p:nvPicPr>
          <p:cNvPr id="4" name="Picture 3">
            <a:extLst>
              <a:ext uri="{FF2B5EF4-FFF2-40B4-BE49-F238E27FC236}">
                <a16:creationId xmlns:a16="http://schemas.microsoft.com/office/drawing/2014/main" id="{37E4ABFA-6673-4BE0-9AD0-590407F7ACF2}"/>
              </a:ext>
            </a:extLst>
          </p:cNvPr>
          <p:cNvPicPr>
            <a:picLocks noChangeAspect="1"/>
          </p:cNvPicPr>
          <p:nvPr/>
        </p:nvPicPr>
        <p:blipFill>
          <a:blip r:embed="rId3"/>
          <a:stretch>
            <a:fillRect/>
          </a:stretch>
        </p:blipFill>
        <p:spPr>
          <a:xfrm>
            <a:off x="975519" y="3051543"/>
            <a:ext cx="4572000" cy="3455211"/>
          </a:xfrm>
          <a:prstGeom prst="rect">
            <a:avLst/>
          </a:prstGeom>
        </p:spPr>
      </p:pic>
      <p:pic>
        <p:nvPicPr>
          <p:cNvPr id="8" name="Picture 7">
            <a:extLst>
              <a:ext uri="{FF2B5EF4-FFF2-40B4-BE49-F238E27FC236}">
                <a16:creationId xmlns:a16="http://schemas.microsoft.com/office/drawing/2014/main" id="{89712E90-4646-48F5-8CAC-D0EEDD822EBA}"/>
              </a:ext>
            </a:extLst>
          </p:cNvPr>
          <p:cNvPicPr>
            <a:picLocks noChangeAspect="1"/>
          </p:cNvPicPr>
          <p:nvPr/>
        </p:nvPicPr>
        <p:blipFill>
          <a:blip r:embed="rId4"/>
          <a:stretch>
            <a:fillRect/>
          </a:stretch>
        </p:blipFill>
        <p:spPr>
          <a:xfrm>
            <a:off x="6288349" y="3276600"/>
            <a:ext cx="5212080" cy="2570271"/>
          </a:xfrm>
          <a:prstGeom prst="rect">
            <a:avLst/>
          </a:prstGeom>
        </p:spPr>
      </p:pic>
    </p:spTree>
    <p:extLst>
      <p:ext uri="{BB962C8B-B14F-4D97-AF65-F5344CB8AC3E}">
        <p14:creationId xmlns:p14="http://schemas.microsoft.com/office/powerpoint/2010/main" val="27332884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906463" y="2324100"/>
            <a:ext cx="10348912"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Working in Jira</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4400" b="1" i="0" u="none" strike="noStrike" kern="1200" cap="none" spc="0" normalizeH="0" baseline="0" noProof="0" dirty="0">
                <a:ln>
                  <a:noFill/>
                </a:ln>
                <a:solidFill>
                  <a:schemeClr val="tx1"/>
                </a:solidFill>
                <a:effectLst/>
                <a:uLnTx/>
                <a:uFillTx/>
                <a:latin typeface="+mj-lt"/>
                <a:ea typeface="+mn-ea"/>
                <a:cs typeface="+mn-cs"/>
                <a:hlinkClick r:id="rId2"/>
              </a:rPr>
              <a:t>https://qnetjira.cms.gov/secure/RapidBoard.jspa?projectKey=JT&amp;rapidView=2083</a:t>
            </a:r>
            <a:r>
              <a:rPr kumimoji="0" lang="en-US" sz="4400" b="1" i="0" u="none" strike="noStrike" kern="1200" cap="none" spc="0" normalizeH="0" baseline="0" noProof="0" dirty="0">
                <a:ln>
                  <a:noFill/>
                </a:ln>
                <a:solidFill>
                  <a:schemeClr val="tx1"/>
                </a:solidFill>
                <a:effectLst/>
                <a:uLnTx/>
                <a:uFillTx/>
                <a:latin typeface="+mj-lt"/>
                <a:ea typeface="+mn-ea"/>
                <a:cs typeface="+mn-cs"/>
              </a:rPr>
              <a:t> </a:t>
            </a:r>
            <a:endParaRPr kumimoji="0" lang="en-US" sz="4400" b="0"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0665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6F868F-72DA-496F-9995-8FBBCD6B52EF}"/>
              </a:ext>
            </a:extLst>
          </p:cNvPr>
          <p:cNvSpPr>
            <a:spLocks noGrp="1"/>
          </p:cNvSpPr>
          <p:nvPr>
            <p:ph type="title"/>
          </p:nvPr>
        </p:nvSpPr>
        <p:spPr/>
        <p:txBody>
          <a:bodyPr>
            <a:normAutofit/>
          </a:bodyPr>
          <a:lstStyle/>
          <a:p>
            <a:r>
              <a:rPr lang="en-US" sz="4800" dirty="0"/>
              <a:t>Changing an Issue's Status</a:t>
            </a:r>
          </a:p>
        </p:txBody>
      </p:sp>
      <p:sp>
        <p:nvSpPr>
          <p:cNvPr id="3" name="Slide Number Placeholder 2">
            <a:extLst>
              <a:ext uri="{FF2B5EF4-FFF2-40B4-BE49-F238E27FC236}">
                <a16:creationId xmlns:a16="http://schemas.microsoft.com/office/drawing/2014/main" id="{7996CF48-1262-4FD1-BE01-AE6A9610CFA6}"/>
              </a:ext>
            </a:extLst>
          </p:cNvPr>
          <p:cNvSpPr>
            <a:spLocks noGrp="1"/>
          </p:cNvSpPr>
          <p:nvPr>
            <p:ph type="sldNum" sz="quarter" idx="4"/>
          </p:nvPr>
        </p:nvSpPr>
        <p:spPr/>
        <p:txBody>
          <a:bodyPr/>
          <a:lstStyle/>
          <a:p>
            <a:fld id="{7022FF3C-310F-4809-A5BE-BC5BA8AA108D}" type="slidenum">
              <a:rPr lang="en-US" smtClean="0"/>
              <a:pPr/>
              <a:t>17</a:t>
            </a:fld>
            <a:endParaRPr lang="en-US" dirty="0"/>
          </a:p>
        </p:txBody>
      </p:sp>
      <p:sp>
        <p:nvSpPr>
          <p:cNvPr id="7" name="Content Placeholder 6">
            <a:extLst>
              <a:ext uri="{FF2B5EF4-FFF2-40B4-BE49-F238E27FC236}">
                <a16:creationId xmlns:a16="http://schemas.microsoft.com/office/drawing/2014/main" id="{66CFE1C5-8850-4456-98A4-5C3FB098F0FC}"/>
              </a:ext>
            </a:extLst>
          </p:cNvPr>
          <p:cNvSpPr>
            <a:spLocks noGrp="1"/>
          </p:cNvSpPr>
          <p:nvPr>
            <p:ph idx="1"/>
          </p:nvPr>
        </p:nvSpPr>
        <p:spPr>
          <a:xfrm>
            <a:off x="827681" y="1397001"/>
            <a:ext cx="10815838" cy="2489199"/>
          </a:xfrm>
        </p:spPr>
        <p:txBody>
          <a:bodyPr>
            <a:normAutofit fontScale="92500"/>
          </a:bodyPr>
          <a:lstStyle/>
          <a:p>
            <a:pPr marL="0" indent="0">
              <a:buNone/>
            </a:pPr>
            <a:r>
              <a:rPr lang="en-US" sz="2800" dirty="0"/>
              <a:t>Moving an issue through the workflow when the status changes (i.e., it goes from TO DO to IN PROGRESS) is easy.</a:t>
            </a:r>
          </a:p>
          <a:p>
            <a:r>
              <a:rPr lang="en-US" sz="2800" dirty="0"/>
              <a:t>From the Kanban board, drag and drop the issue card into the new status.</a:t>
            </a:r>
          </a:p>
          <a:p>
            <a:r>
              <a:rPr lang="en-US" sz="2800" dirty="0"/>
              <a:t>From the Issue itself, select the appropriate status from the Workflow options.</a:t>
            </a:r>
          </a:p>
        </p:txBody>
      </p:sp>
      <p:pic>
        <p:nvPicPr>
          <p:cNvPr id="9" name="Picture 8" descr="Screenshot of an issue's status being changed by dragging and dropping the issue card into a new status column from the Kanban board.">
            <a:extLst>
              <a:ext uri="{FF2B5EF4-FFF2-40B4-BE49-F238E27FC236}">
                <a16:creationId xmlns:a16="http://schemas.microsoft.com/office/drawing/2014/main" id="{551C6A4F-D956-45EF-A5B9-1DE113DED88B}"/>
              </a:ext>
            </a:extLst>
          </p:cNvPr>
          <p:cNvPicPr>
            <a:picLocks noChangeAspect="1"/>
          </p:cNvPicPr>
          <p:nvPr/>
        </p:nvPicPr>
        <p:blipFill>
          <a:blip r:embed="rId2"/>
          <a:stretch>
            <a:fillRect/>
          </a:stretch>
        </p:blipFill>
        <p:spPr>
          <a:xfrm>
            <a:off x="790453" y="3810000"/>
            <a:ext cx="5614735" cy="2617497"/>
          </a:xfrm>
          <a:prstGeom prst="rect">
            <a:avLst/>
          </a:prstGeom>
          <a:effectLst>
            <a:outerShdw blurRad="63500" sx="102000" sy="102000" algn="ctr" rotWithShape="0">
              <a:prstClr val="black">
                <a:alpha val="40000"/>
              </a:prstClr>
            </a:outerShdw>
          </a:effectLst>
        </p:spPr>
      </p:pic>
      <p:pic>
        <p:nvPicPr>
          <p:cNvPr id="11" name="Picture 10" descr="Screenshot of an issues' status being changed from within the issue itself by selecting the appropriate status from the Workflow dropdown options..">
            <a:extLst>
              <a:ext uri="{FF2B5EF4-FFF2-40B4-BE49-F238E27FC236}">
                <a16:creationId xmlns:a16="http://schemas.microsoft.com/office/drawing/2014/main" id="{DF1DC657-333D-468E-AC33-7AD076489AFA}"/>
              </a:ext>
            </a:extLst>
          </p:cNvPr>
          <p:cNvPicPr>
            <a:picLocks noChangeAspect="1"/>
          </p:cNvPicPr>
          <p:nvPr/>
        </p:nvPicPr>
        <p:blipFill>
          <a:blip r:embed="rId3"/>
          <a:stretch>
            <a:fillRect/>
          </a:stretch>
        </p:blipFill>
        <p:spPr>
          <a:xfrm>
            <a:off x="6609970" y="4267200"/>
            <a:ext cx="5220152" cy="1973751"/>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73605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6FD7128-E44E-4FA2-B364-402AB48456C7}"/>
              </a:ext>
            </a:extLst>
          </p:cNvPr>
          <p:cNvSpPr>
            <a:spLocks noGrp="1"/>
          </p:cNvSpPr>
          <p:nvPr>
            <p:ph type="title"/>
          </p:nvPr>
        </p:nvSpPr>
        <p:spPr/>
        <p:txBody>
          <a:bodyPr>
            <a:normAutofit/>
          </a:bodyPr>
          <a:lstStyle/>
          <a:p>
            <a:r>
              <a:rPr lang="en-US" sz="4800" dirty="0"/>
              <a:t>Flagging Impediments</a:t>
            </a:r>
          </a:p>
        </p:txBody>
      </p:sp>
      <p:sp>
        <p:nvSpPr>
          <p:cNvPr id="3" name="Slide Number Placeholder 2">
            <a:extLst>
              <a:ext uri="{FF2B5EF4-FFF2-40B4-BE49-F238E27FC236}">
                <a16:creationId xmlns:a16="http://schemas.microsoft.com/office/drawing/2014/main" id="{65E518A6-3A46-4D59-AC47-3F1A4A475212}"/>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18</a:t>
            </a:fld>
            <a:endParaRPr lang="en-US" dirty="0">
              <a:solidFill>
                <a:prstClr val="black">
                  <a:tint val="75000"/>
                </a:prstClr>
              </a:solidFill>
            </a:endParaRPr>
          </a:p>
        </p:txBody>
      </p:sp>
      <p:sp>
        <p:nvSpPr>
          <p:cNvPr id="5" name="Content Placeholder 4">
            <a:extLst>
              <a:ext uri="{FF2B5EF4-FFF2-40B4-BE49-F238E27FC236}">
                <a16:creationId xmlns:a16="http://schemas.microsoft.com/office/drawing/2014/main" id="{CE1F7405-9A44-4CA8-907C-CA7697F61A26}"/>
              </a:ext>
            </a:extLst>
          </p:cNvPr>
          <p:cNvSpPr>
            <a:spLocks noGrp="1"/>
          </p:cNvSpPr>
          <p:nvPr>
            <p:ph idx="1"/>
          </p:nvPr>
        </p:nvSpPr>
        <p:spPr>
          <a:xfrm>
            <a:off x="827681" y="1397001"/>
            <a:ext cx="5353950" cy="5308599"/>
          </a:xfrm>
        </p:spPr>
        <p:txBody>
          <a:bodyPr>
            <a:normAutofit fontScale="55000" lnSpcReduction="20000"/>
          </a:bodyPr>
          <a:lstStyle/>
          <a:p>
            <a:pPr marL="0" indent="0">
              <a:buNone/>
            </a:pPr>
            <a:r>
              <a:rPr lang="en-US" dirty="0"/>
              <a:t>Team members can flag issues that are blocked to call attention to them.  This functionality can be accessed from either the </a:t>
            </a:r>
            <a:r>
              <a:rPr lang="en-US" b="1" dirty="0"/>
              <a:t>Backlog</a:t>
            </a:r>
            <a:r>
              <a:rPr lang="en-US" dirty="0"/>
              <a:t> or </a:t>
            </a:r>
            <a:r>
              <a:rPr lang="en-US" b="1" dirty="0"/>
              <a:t>Kanban </a:t>
            </a:r>
            <a:r>
              <a:rPr lang="en-US" dirty="0"/>
              <a:t>views of the project.  </a:t>
            </a:r>
          </a:p>
          <a:p>
            <a:pPr marL="0" indent="0">
              <a:buNone/>
            </a:pPr>
            <a:endParaRPr lang="en-US" dirty="0"/>
          </a:p>
          <a:p>
            <a:pPr marL="514350" indent="-514350">
              <a:buFont typeface="+mj-lt"/>
              <a:buAutoNum type="arabicPeriod"/>
            </a:pPr>
            <a:r>
              <a:rPr lang="en-US" dirty="0"/>
              <a:t>Right-click the issue that is being blocked/impeded.</a:t>
            </a:r>
          </a:p>
          <a:p>
            <a:pPr marL="514350" indent="-514350">
              <a:buFont typeface="+mj-lt"/>
              <a:buAutoNum type="arabicPeriod"/>
            </a:pPr>
            <a:r>
              <a:rPr lang="en-US" dirty="0"/>
              <a:t>Click </a:t>
            </a:r>
            <a:r>
              <a:rPr lang="en-US" b="1" dirty="0"/>
              <a:t>Add flag</a:t>
            </a:r>
            <a:r>
              <a:rPr lang="en-US" dirty="0"/>
              <a:t> from the drop-down menu. </a:t>
            </a:r>
          </a:p>
          <a:p>
            <a:pPr marL="514350" indent="-514350">
              <a:buFont typeface="+mj-lt"/>
              <a:buAutoNum type="arabicPeriod"/>
            </a:pPr>
            <a:r>
              <a:rPr lang="en-US" dirty="0"/>
              <a:t>Enter a </a:t>
            </a:r>
            <a:r>
              <a:rPr lang="en-US" b="1" dirty="0"/>
              <a:t>Comment </a:t>
            </a:r>
            <a:r>
              <a:rPr lang="en-US" dirty="0"/>
              <a:t>describing the impediment in the “Add flag and comment” window.  </a:t>
            </a:r>
          </a:p>
          <a:p>
            <a:pPr marL="514350" indent="-514350">
              <a:buFont typeface="+mj-lt"/>
              <a:buAutoNum type="arabicPeriod"/>
            </a:pPr>
            <a:r>
              <a:rPr lang="en-US" dirty="0"/>
              <a:t>Click </a:t>
            </a:r>
            <a:r>
              <a:rPr lang="en-US" b="1" dirty="0"/>
              <a:t>Add</a:t>
            </a:r>
            <a:r>
              <a:rPr lang="en-US" dirty="0"/>
              <a:t> to save changes and flag the issue.  </a:t>
            </a:r>
          </a:p>
          <a:p>
            <a:pPr marL="514350" indent="-514350">
              <a:buFont typeface="+mj-lt"/>
              <a:buAutoNum type="arabicPeriod"/>
            </a:pPr>
            <a:r>
              <a:rPr lang="en-US" dirty="0"/>
              <a:t>A red flag appears at the bottom of the issue card, and the background color of the issue changes to orange.</a:t>
            </a:r>
          </a:p>
          <a:p>
            <a:pPr marL="0" indent="0">
              <a:buNone/>
            </a:pPr>
            <a:endParaRPr lang="en-US" dirty="0"/>
          </a:p>
          <a:p>
            <a:pPr marL="0" indent="0">
              <a:buNone/>
            </a:pPr>
            <a:r>
              <a:rPr lang="en-US" dirty="0"/>
              <a:t>Note: Flagging an issue as impeded does not actually prevent the issue from being moved in the workflow; this means a task that was flagged as impeded can be marked as done/complete.</a:t>
            </a:r>
          </a:p>
          <a:p>
            <a:endParaRPr lang="en-US" dirty="0"/>
          </a:p>
        </p:txBody>
      </p:sp>
      <p:pic>
        <p:nvPicPr>
          <p:cNvPr id="7" name="Picture 6" descr="Screenshot an issue card in Jira with the option to flag the issue for an impediment highlighted.">
            <a:extLst>
              <a:ext uri="{FF2B5EF4-FFF2-40B4-BE49-F238E27FC236}">
                <a16:creationId xmlns:a16="http://schemas.microsoft.com/office/drawing/2014/main" id="{8B42DD93-30A3-41E9-AE43-B4BDF9125185}"/>
              </a:ext>
            </a:extLst>
          </p:cNvPr>
          <p:cNvPicPr>
            <a:picLocks noChangeAspect="1"/>
          </p:cNvPicPr>
          <p:nvPr/>
        </p:nvPicPr>
        <p:blipFill rotWithShape="1">
          <a:blip r:embed="rId2"/>
          <a:srcRect t="37827"/>
          <a:stretch/>
        </p:blipFill>
        <p:spPr>
          <a:xfrm>
            <a:off x="6107879" y="1455420"/>
            <a:ext cx="5774088" cy="2961552"/>
          </a:xfrm>
          <a:prstGeom prst="rect">
            <a:avLst/>
          </a:prstGeom>
          <a:effectLst>
            <a:outerShdw blurRad="63500" sx="102000" sy="102000" algn="ctr" rotWithShape="0">
              <a:prstClr val="black">
                <a:alpha val="40000"/>
              </a:prstClr>
            </a:outerShdw>
          </a:effectLst>
        </p:spPr>
      </p:pic>
      <p:pic>
        <p:nvPicPr>
          <p:cNvPr id="9" name="Picture 8" descr="Screenshot of a flagged issue. A red flag appears at the bottom of the issue card, and the background color if the issue changes to orange.">
            <a:extLst>
              <a:ext uri="{FF2B5EF4-FFF2-40B4-BE49-F238E27FC236}">
                <a16:creationId xmlns:a16="http://schemas.microsoft.com/office/drawing/2014/main" id="{7673F493-0049-491B-AE29-546E95E0A0AE}"/>
              </a:ext>
            </a:extLst>
          </p:cNvPr>
          <p:cNvPicPr>
            <a:picLocks noChangeAspect="1"/>
          </p:cNvPicPr>
          <p:nvPr/>
        </p:nvPicPr>
        <p:blipFill>
          <a:blip r:embed="rId3"/>
          <a:stretch>
            <a:fillRect/>
          </a:stretch>
        </p:blipFill>
        <p:spPr>
          <a:xfrm>
            <a:off x="7528719" y="4573527"/>
            <a:ext cx="3078587" cy="2052391"/>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5145680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1A1E62-D115-4821-8BFB-5453C66D5DE2}"/>
              </a:ext>
            </a:extLst>
          </p:cNvPr>
          <p:cNvSpPr>
            <a:spLocks noGrp="1"/>
          </p:cNvSpPr>
          <p:nvPr>
            <p:ph type="title"/>
          </p:nvPr>
        </p:nvSpPr>
        <p:spPr/>
        <p:txBody>
          <a:bodyPr>
            <a:normAutofit/>
          </a:bodyPr>
          <a:lstStyle/>
          <a:p>
            <a:r>
              <a:rPr lang="en-US" sz="4800" dirty="0"/>
              <a:t>Watch, Share, and Comment on an Issue</a:t>
            </a:r>
          </a:p>
        </p:txBody>
      </p:sp>
      <p:sp>
        <p:nvSpPr>
          <p:cNvPr id="3" name="Slide Number Placeholder 2">
            <a:extLst>
              <a:ext uri="{FF2B5EF4-FFF2-40B4-BE49-F238E27FC236}">
                <a16:creationId xmlns:a16="http://schemas.microsoft.com/office/drawing/2014/main" id="{2ABB275A-0AD1-4D7A-8F90-A80AF03F4CF3}"/>
              </a:ext>
            </a:extLst>
          </p:cNvPr>
          <p:cNvSpPr>
            <a:spLocks noGrp="1"/>
          </p:cNvSpPr>
          <p:nvPr>
            <p:ph type="sldNum" sz="quarter" idx="4"/>
          </p:nvPr>
        </p:nvSpPr>
        <p:spPr/>
        <p:txBody>
          <a:bodyPr/>
          <a:lstStyle/>
          <a:p>
            <a:fld id="{7022FF3C-310F-4809-A5BE-BC5BA8AA108D}" type="slidenum">
              <a:rPr lang="en-US" smtClean="0">
                <a:solidFill>
                  <a:prstClr val="black">
                    <a:tint val="75000"/>
                  </a:prstClr>
                </a:solidFill>
              </a:rPr>
              <a:pPr/>
              <a:t>19</a:t>
            </a:fld>
            <a:endParaRPr lang="en-US" dirty="0">
              <a:solidFill>
                <a:prstClr val="black">
                  <a:tint val="75000"/>
                </a:prstClr>
              </a:solidFill>
            </a:endParaRPr>
          </a:p>
        </p:txBody>
      </p:sp>
      <p:sp>
        <p:nvSpPr>
          <p:cNvPr id="5" name="Content Placeholder 4">
            <a:extLst>
              <a:ext uri="{FF2B5EF4-FFF2-40B4-BE49-F238E27FC236}">
                <a16:creationId xmlns:a16="http://schemas.microsoft.com/office/drawing/2014/main" id="{FE5B0E1F-1FF5-4EE8-BD5A-C984BE5C97E1}"/>
              </a:ext>
            </a:extLst>
          </p:cNvPr>
          <p:cNvSpPr>
            <a:spLocks noGrp="1"/>
          </p:cNvSpPr>
          <p:nvPr>
            <p:ph idx="1"/>
          </p:nvPr>
        </p:nvSpPr>
        <p:spPr>
          <a:xfrm>
            <a:off x="827681" y="1397005"/>
            <a:ext cx="3272038" cy="3098796"/>
          </a:xfrm>
        </p:spPr>
        <p:txBody>
          <a:bodyPr>
            <a:normAutofit/>
          </a:bodyPr>
          <a:lstStyle/>
          <a:p>
            <a:pPr marL="0" indent="0" algn="ctr">
              <a:buNone/>
            </a:pPr>
            <a:r>
              <a:rPr lang="en-US" sz="2400" dirty="0"/>
              <a:t>Watching means you receive notifications when things happen on an issue. For example, when someone comments on, edits, or transitions the issue, you'll be notified.</a:t>
            </a:r>
          </a:p>
          <a:p>
            <a:endParaRPr lang="en-US" sz="2400" dirty="0"/>
          </a:p>
        </p:txBody>
      </p:sp>
      <p:sp>
        <p:nvSpPr>
          <p:cNvPr id="12" name="Text Placeholder 11">
            <a:extLst>
              <a:ext uri="{FF2B5EF4-FFF2-40B4-BE49-F238E27FC236}">
                <a16:creationId xmlns:a16="http://schemas.microsoft.com/office/drawing/2014/main" id="{CBFBE232-A0BC-4560-AF60-C44F68E201C5}"/>
              </a:ext>
            </a:extLst>
          </p:cNvPr>
          <p:cNvSpPr>
            <a:spLocks noGrp="1"/>
          </p:cNvSpPr>
          <p:nvPr>
            <p:ph type="body" sz="quarter" idx="10"/>
          </p:nvPr>
        </p:nvSpPr>
        <p:spPr>
          <a:xfrm>
            <a:off x="4428410" y="1412509"/>
            <a:ext cx="3481220" cy="4693973"/>
          </a:xfrm>
        </p:spPr>
        <p:txBody>
          <a:bodyPr>
            <a:normAutofit/>
          </a:bodyPr>
          <a:lstStyle/>
          <a:p>
            <a:pPr marL="0" indent="0" algn="ctr">
              <a:buNone/>
            </a:pPr>
            <a:r>
              <a:rPr lang="en-US" sz="2400" dirty="0">
                <a:latin typeface="+mj-lt"/>
              </a:rPr>
              <a:t>Share an issue with a team member within the Issue itself or copy/paste the link and send via Slack. </a:t>
            </a:r>
            <a:br>
              <a:rPr lang="en-US" sz="2400" dirty="0">
                <a:latin typeface="+mj-lt"/>
              </a:rPr>
            </a:br>
            <a:endParaRPr lang="en-US" sz="2400" dirty="0">
              <a:latin typeface="+mj-lt"/>
            </a:endParaRPr>
          </a:p>
          <a:p>
            <a:endParaRPr lang="en-US" dirty="0"/>
          </a:p>
        </p:txBody>
      </p:sp>
      <p:sp>
        <p:nvSpPr>
          <p:cNvPr id="13" name="Text Placeholder 12">
            <a:extLst>
              <a:ext uri="{FF2B5EF4-FFF2-40B4-BE49-F238E27FC236}">
                <a16:creationId xmlns:a16="http://schemas.microsoft.com/office/drawing/2014/main" id="{39310E17-6B91-49B9-94B3-BDE190B6627A}"/>
              </a:ext>
            </a:extLst>
          </p:cNvPr>
          <p:cNvSpPr>
            <a:spLocks noGrp="1"/>
          </p:cNvSpPr>
          <p:nvPr>
            <p:ph type="body" sz="quarter" idx="11"/>
          </p:nvPr>
        </p:nvSpPr>
        <p:spPr>
          <a:xfrm>
            <a:off x="8190539" y="1412509"/>
            <a:ext cx="3910180" cy="3770318"/>
          </a:xfrm>
        </p:spPr>
        <p:txBody>
          <a:bodyPr>
            <a:normAutofit fontScale="25000" lnSpcReduction="20000"/>
          </a:bodyPr>
          <a:lstStyle/>
          <a:p>
            <a:pPr marL="0" indent="0" algn="ctr">
              <a:buNone/>
            </a:pPr>
            <a:r>
              <a:rPr lang="en-US" sz="9600" dirty="0">
                <a:latin typeface="+mj-lt"/>
              </a:rPr>
              <a:t>To invite members of your team to help you work on an issue, mention them by typing @ and their username in the issue description or comment. The people you mention will be notified once you save the issue description or comment.</a:t>
            </a:r>
          </a:p>
          <a:p>
            <a:endParaRPr lang="en-US" dirty="0"/>
          </a:p>
        </p:txBody>
      </p:sp>
      <p:pic>
        <p:nvPicPr>
          <p:cNvPr id="7" name="Picture 6" descr="Screenshot of the Watch option on a Jira issue.">
            <a:extLst>
              <a:ext uri="{FF2B5EF4-FFF2-40B4-BE49-F238E27FC236}">
                <a16:creationId xmlns:a16="http://schemas.microsoft.com/office/drawing/2014/main" id="{47D88AE2-8B82-4354-89D5-2F02A7E404D1}"/>
              </a:ext>
            </a:extLst>
          </p:cNvPr>
          <p:cNvPicPr>
            <a:picLocks noChangeAspect="1"/>
          </p:cNvPicPr>
          <p:nvPr/>
        </p:nvPicPr>
        <p:blipFill>
          <a:blip r:embed="rId3"/>
          <a:stretch>
            <a:fillRect/>
          </a:stretch>
        </p:blipFill>
        <p:spPr>
          <a:xfrm>
            <a:off x="812027" y="4593939"/>
            <a:ext cx="3272038" cy="1499316"/>
          </a:xfrm>
          <a:prstGeom prst="rect">
            <a:avLst/>
          </a:prstGeom>
          <a:effectLst>
            <a:outerShdw blurRad="63500" sx="102000" sy="102000" algn="ctr" rotWithShape="0">
              <a:prstClr val="black">
                <a:alpha val="40000"/>
              </a:prstClr>
            </a:outerShdw>
          </a:effectLst>
        </p:spPr>
      </p:pic>
      <p:pic>
        <p:nvPicPr>
          <p:cNvPr id="9" name="Picture 8" descr="Screenshot of the options to share a Jira issues with others.">
            <a:extLst>
              <a:ext uri="{FF2B5EF4-FFF2-40B4-BE49-F238E27FC236}">
                <a16:creationId xmlns:a16="http://schemas.microsoft.com/office/drawing/2014/main" id="{505279EA-F41A-4E4F-8249-CB045DFEE68F}"/>
              </a:ext>
            </a:extLst>
          </p:cNvPr>
          <p:cNvPicPr>
            <a:picLocks noChangeAspect="1"/>
          </p:cNvPicPr>
          <p:nvPr/>
        </p:nvPicPr>
        <p:blipFill>
          <a:blip r:embed="rId4"/>
          <a:stretch>
            <a:fillRect/>
          </a:stretch>
        </p:blipFill>
        <p:spPr>
          <a:xfrm>
            <a:off x="4645794" y="3621807"/>
            <a:ext cx="3200400" cy="2484675"/>
          </a:xfrm>
          <a:prstGeom prst="rect">
            <a:avLst/>
          </a:prstGeom>
          <a:effectLst>
            <a:outerShdw blurRad="63500" sx="102000" sy="102000" algn="ctr" rotWithShape="0">
              <a:prstClr val="black">
                <a:alpha val="40000"/>
              </a:prstClr>
            </a:outerShdw>
          </a:effectLst>
        </p:spPr>
      </p:pic>
      <p:pic>
        <p:nvPicPr>
          <p:cNvPr id="15" name="Picture 14" descr="Screenshot of the comments field within a Jira issue.">
            <a:extLst>
              <a:ext uri="{FF2B5EF4-FFF2-40B4-BE49-F238E27FC236}">
                <a16:creationId xmlns:a16="http://schemas.microsoft.com/office/drawing/2014/main" id="{DF28DC96-1800-482E-BA33-CA2E77015F02}"/>
              </a:ext>
            </a:extLst>
          </p:cNvPr>
          <p:cNvPicPr>
            <a:picLocks noChangeAspect="1"/>
          </p:cNvPicPr>
          <p:nvPr/>
        </p:nvPicPr>
        <p:blipFill>
          <a:blip r:embed="rId5"/>
          <a:stretch>
            <a:fillRect/>
          </a:stretch>
        </p:blipFill>
        <p:spPr>
          <a:xfrm>
            <a:off x="8394712" y="4283384"/>
            <a:ext cx="3501834" cy="1809871"/>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825695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66592-915B-4ADE-9A02-D3A024C50A91}"/>
              </a:ext>
            </a:extLst>
          </p:cNvPr>
          <p:cNvSpPr>
            <a:spLocks noGrp="1"/>
          </p:cNvSpPr>
          <p:nvPr>
            <p:ph type="title"/>
          </p:nvPr>
        </p:nvSpPr>
        <p:spPr/>
        <p:txBody>
          <a:bodyPr/>
          <a:lstStyle/>
          <a:p>
            <a:r>
              <a:rPr lang="en-US" dirty="0"/>
              <a:t>Today’s Objectives</a:t>
            </a:r>
          </a:p>
        </p:txBody>
      </p:sp>
      <p:sp>
        <p:nvSpPr>
          <p:cNvPr id="4" name="Content Placeholder 3">
            <a:extLst>
              <a:ext uri="{FF2B5EF4-FFF2-40B4-BE49-F238E27FC236}">
                <a16:creationId xmlns:a16="http://schemas.microsoft.com/office/drawing/2014/main" id="{E64CC82B-77FF-434E-924C-63AB11B68DCD}"/>
              </a:ext>
            </a:extLst>
          </p:cNvPr>
          <p:cNvSpPr>
            <a:spLocks noGrp="1"/>
          </p:cNvSpPr>
          <p:nvPr>
            <p:ph idx="1"/>
          </p:nvPr>
        </p:nvSpPr>
        <p:spPr>
          <a:xfrm>
            <a:off x="2194719" y="1298867"/>
            <a:ext cx="9754348" cy="4800600"/>
          </a:xfrm>
        </p:spPr>
        <p:txBody>
          <a:bodyPr>
            <a:normAutofit lnSpcReduction="10000"/>
          </a:bodyPr>
          <a:lstStyle/>
          <a:p>
            <a:pPr marL="76078" indent="0">
              <a:buNone/>
            </a:pPr>
            <a:r>
              <a:rPr lang="en-US" sz="4000" dirty="0"/>
              <a:t>Today we will be covering the following topics: </a:t>
            </a:r>
          </a:p>
          <a:p>
            <a:pPr marL="1122975" lvl="1" indent="-514350">
              <a:buFont typeface="+mj-lt"/>
              <a:buAutoNum type="arabicPeriod"/>
            </a:pPr>
            <a:r>
              <a:rPr lang="en-US" sz="3400" dirty="0"/>
              <a:t>Requesting &amp; Managing Jira Projects</a:t>
            </a:r>
          </a:p>
          <a:p>
            <a:pPr marL="1122975" lvl="1" indent="-514350">
              <a:buFont typeface="+mj-lt"/>
              <a:buAutoNum type="arabicPeriod"/>
            </a:pPr>
            <a:r>
              <a:rPr lang="en-US" sz="3400" dirty="0"/>
              <a:t>Working in Jira</a:t>
            </a:r>
          </a:p>
          <a:p>
            <a:pPr marL="1122975" lvl="1" indent="-514350">
              <a:buFont typeface="+mj-lt"/>
              <a:buAutoNum type="arabicPeriod"/>
            </a:pPr>
            <a:r>
              <a:rPr lang="en-US" sz="3400" dirty="0"/>
              <a:t>Reporting &amp; Monitoring Status through Dashboards</a:t>
            </a:r>
          </a:p>
          <a:p>
            <a:pPr marL="1122975" lvl="1" indent="-514350">
              <a:buFont typeface="+mj-lt"/>
              <a:buAutoNum type="arabicPeriod"/>
            </a:pPr>
            <a:r>
              <a:rPr lang="en-US" sz="3400" dirty="0"/>
              <a:t>Getting Help</a:t>
            </a:r>
          </a:p>
          <a:p>
            <a:pPr marL="1122975" lvl="1" indent="-514350">
              <a:buFont typeface="+mj-lt"/>
              <a:buAutoNum type="arabicPeriod"/>
            </a:pPr>
            <a:r>
              <a:rPr lang="en-US" sz="3400" dirty="0"/>
              <a:t>Q&amp;A</a:t>
            </a:r>
          </a:p>
          <a:p>
            <a:pPr marL="608625" lvl="1" indent="0">
              <a:buNone/>
            </a:pPr>
            <a:endParaRPr lang="en-US" sz="3400" dirty="0"/>
          </a:p>
          <a:p>
            <a:pPr marL="1122975" lvl="1" indent="-514350">
              <a:buFont typeface="+mj-lt"/>
              <a:buAutoNum type="arabicPeriod"/>
            </a:pPr>
            <a:endParaRPr lang="en-US" sz="3400" dirty="0"/>
          </a:p>
        </p:txBody>
      </p:sp>
      <p:pic>
        <p:nvPicPr>
          <p:cNvPr id="3" name="Picture 2">
            <a:extLst>
              <a:ext uri="{FF2B5EF4-FFF2-40B4-BE49-F238E27FC236}">
                <a16:creationId xmlns:a16="http://schemas.microsoft.com/office/drawing/2014/main" id="{382EA969-FDD7-4DCD-ABE7-318E022C37C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rot="21363831">
            <a:off x="-179419" y="1322649"/>
            <a:ext cx="3499407" cy="4212701"/>
          </a:xfrm>
          <a:prstGeom prst="rect">
            <a:avLst/>
          </a:prstGeom>
        </p:spPr>
      </p:pic>
    </p:spTree>
    <p:extLst>
      <p:ext uri="{BB962C8B-B14F-4D97-AF65-F5344CB8AC3E}">
        <p14:creationId xmlns:p14="http://schemas.microsoft.com/office/powerpoint/2010/main" val="14126156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AD7F0F4-CD77-49BB-88A3-ECD6F3D70849}"/>
              </a:ext>
            </a:extLst>
          </p:cNvPr>
          <p:cNvSpPr>
            <a:spLocks noGrp="1"/>
          </p:cNvSpPr>
          <p:nvPr>
            <p:ph type="title"/>
          </p:nvPr>
        </p:nvSpPr>
        <p:spPr>
          <a:xfrm>
            <a:off x="810789" y="430296"/>
            <a:ext cx="10945654" cy="868362"/>
          </a:xfrm>
        </p:spPr>
        <p:txBody>
          <a:bodyPr>
            <a:normAutofit/>
          </a:bodyPr>
          <a:lstStyle/>
          <a:p>
            <a:r>
              <a:rPr lang="en-US" sz="4800" dirty="0"/>
              <a:t>Searching Issues – Quick Search</a:t>
            </a:r>
          </a:p>
        </p:txBody>
      </p:sp>
      <p:sp>
        <p:nvSpPr>
          <p:cNvPr id="4" name="Content Placeholder 3"/>
          <p:cNvSpPr>
            <a:spLocks noGrp="1"/>
          </p:cNvSpPr>
          <p:nvPr>
            <p:ph idx="1"/>
          </p:nvPr>
        </p:nvSpPr>
        <p:spPr>
          <a:xfrm>
            <a:off x="827681" y="1397001"/>
            <a:ext cx="10928762" cy="2793999"/>
          </a:xfrm>
        </p:spPr>
        <p:txBody>
          <a:bodyPr>
            <a:normAutofit/>
          </a:bodyPr>
          <a:lstStyle/>
          <a:p>
            <a:pPr marL="0" indent="0">
              <a:buNone/>
            </a:pPr>
            <a:r>
              <a:rPr lang="en-US" sz="2400" dirty="0"/>
              <a:t>Quick search is the fastest way to enter search criteria but can be less precise than other search methods for complex queries.  It is most useful when your search criteria is not complex (e.g., you know the project key or some key words for an issue). </a:t>
            </a:r>
          </a:p>
          <a:p>
            <a:pPr marL="0" indent="0">
              <a:buNone/>
            </a:pPr>
            <a:endParaRPr lang="en-US" sz="2400" dirty="0"/>
          </a:p>
          <a:p>
            <a:pPr marL="0" indent="0">
              <a:buNone/>
            </a:pPr>
            <a:r>
              <a:rPr lang="en-US" sz="2400" dirty="0"/>
              <a:t>To use the quick search, enter your search criteria in the </a:t>
            </a:r>
            <a:r>
              <a:rPr lang="en-US" sz="2400" b="1" dirty="0"/>
              <a:t>Search </a:t>
            </a:r>
            <a:r>
              <a:rPr lang="en-US" sz="2400" dirty="0"/>
              <a:t>box in the banner at the top of the Jira page and press Enter.</a:t>
            </a:r>
            <a:r>
              <a:rPr lang="en-US" sz="2400" b="1" dirty="0"/>
              <a:t>  </a:t>
            </a:r>
          </a:p>
          <a:p>
            <a:pPr marL="0" indent="0">
              <a:buNone/>
            </a:pPr>
            <a:endParaRPr lang="en-US" sz="1800" dirty="0"/>
          </a:p>
        </p:txBody>
      </p:sp>
      <p:pic>
        <p:nvPicPr>
          <p:cNvPr id="2" name="Picture 1" descr="Screenshot of the QualityNet Jira header with the Quick Search bar highlighted">
            <a:extLst>
              <a:ext uri="{FF2B5EF4-FFF2-40B4-BE49-F238E27FC236}">
                <a16:creationId xmlns:a16="http://schemas.microsoft.com/office/drawing/2014/main" id="{1FF061D9-88EE-4EE7-B424-4E31F74FDB1C}"/>
              </a:ext>
            </a:extLst>
          </p:cNvPr>
          <p:cNvPicPr>
            <a:picLocks noChangeAspect="1"/>
          </p:cNvPicPr>
          <p:nvPr/>
        </p:nvPicPr>
        <p:blipFill>
          <a:blip r:embed="rId3"/>
          <a:stretch>
            <a:fillRect/>
          </a:stretch>
        </p:blipFill>
        <p:spPr>
          <a:xfrm>
            <a:off x="670719" y="4253182"/>
            <a:ext cx="11238124" cy="829573"/>
          </a:xfrm>
          <a:prstGeom prst="rect">
            <a:avLst/>
          </a:prstGeom>
        </p:spPr>
      </p:pic>
    </p:spTree>
    <p:extLst>
      <p:ext uri="{BB962C8B-B14F-4D97-AF65-F5344CB8AC3E}">
        <p14:creationId xmlns:p14="http://schemas.microsoft.com/office/powerpoint/2010/main" val="2591438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AD7F0F4-CD77-49BB-88A3-ECD6F3D70849}"/>
              </a:ext>
            </a:extLst>
          </p:cNvPr>
          <p:cNvSpPr>
            <a:spLocks noGrp="1"/>
          </p:cNvSpPr>
          <p:nvPr>
            <p:ph type="title"/>
          </p:nvPr>
        </p:nvSpPr>
        <p:spPr>
          <a:xfrm>
            <a:off x="810789" y="430296"/>
            <a:ext cx="10945654" cy="868362"/>
          </a:xfrm>
        </p:spPr>
        <p:txBody>
          <a:bodyPr>
            <a:normAutofit/>
          </a:bodyPr>
          <a:lstStyle/>
          <a:p>
            <a:r>
              <a:rPr lang="en-US" sz="4800" dirty="0"/>
              <a:t>Searching Issues – Basic Search</a:t>
            </a:r>
          </a:p>
        </p:txBody>
      </p:sp>
      <p:sp>
        <p:nvSpPr>
          <p:cNvPr id="4" name="Content Placeholder 3"/>
          <p:cNvSpPr>
            <a:spLocks noGrp="1"/>
          </p:cNvSpPr>
          <p:nvPr>
            <p:ph idx="1"/>
          </p:nvPr>
        </p:nvSpPr>
        <p:spPr>
          <a:xfrm>
            <a:off x="944672" y="1298658"/>
            <a:ext cx="10928762" cy="2565399"/>
          </a:xfrm>
        </p:spPr>
        <p:txBody>
          <a:bodyPr>
            <a:normAutofit/>
          </a:bodyPr>
          <a:lstStyle/>
          <a:p>
            <a:pPr marL="0" indent="0">
              <a:buNone/>
            </a:pPr>
            <a:r>
              <a:rPr lang="en-US" sz="2000" dirty="0"/>
              <a:t>Basic search is more precise than a quick search but easier to use than the advanced search. It provides a user-friendly interface that allows the user to define complex queries without needing to know how to use Jira Query Language (JQL). To use the basic search:</a:t>
            </a:r>
          </a:p>
          <a:p>
            <a:pPr marL="0" indent="0">
              <a:buNone/>
            </a:pPr>
            <a:endParaRPr lang="en-US" sz="2000" dirty="0"/>
          </a:p>
          <a:p>
            <a:pPr marL="514350" indent="-514350">
              <a:buFont typeface="+mj-lt"/>
              <a:buAutoNum type="arabicPeriod"/>
            </a:pPr>
            <a:r>
              <a:rPr lang="en-US" sz="2000" dirty="0"/>
              <a:t>Navigate to </a:t>
            </a:r>
            <a:r>
              <a:rPr lang="en-US" sz="2000" b="1" dirty="0"/>
              <a:t>Issues</a:t>
            </a:r>
            <a:r>
              <a:rPr lang="en-US" sz="2000" dirty="0"/>
              <a:t> (in the header/banner). </a:t>
            </a:r>
          </a:p>
          <a:p>
            <a:pPr marL="514350" indent="-514350">
              <a:buFont typeface="+mj-lt"/>
              <a:buAutoNum type="arabicPeriod"/>
            </a:pPr>
            <a:r>
              <a:rPr lang="en-US" sz="2000" dirty="0"/>
              <a:t>Click </a:t>
            </a:r>
            <a:r>
              <a:rPr lang="en-US" sz="2000" b="1" dirty="0"/>
              <a:t>Search for issues.</a:t>
            </a:r>
            <a:endParaRPr lang="en-US" sz="2000" dirty="0"/>
          </a:p>
          <a:p>
            <a:pPr marL="514350" indent="-514350">
              <a:buFont typeface="+mj-lt"/>
              <a:buAutoNum type="arabicPeriod"/>
            </a:pPr>
            <a:r>
              <a:rPr lang="en-US" sz="2000" dirty="0"/>
              <a:t>Enter your search criteria in the attributes and/or </a:t>
            </a:r>
            <a:r>
              <a:rPr lang="en-US" sz="2000" b="1" dirty="0"/>
              <a:t>Contains text</a:t>
            </a:r>
            <a:r>
              <a:rPr lang="en-US" sz="2000" dirty="0"/>
              <a:t> section provided.</a:t>
            </a:r>
          </a:p>
        </p:txBody>
      </p:sp>
      <p:pic>
        <p:nvPicPr>
          <p:cNvPr id="2050" name="Picture 2" descr="Screenshot of the Jira header with the Issues option selected and the Search for Issues option highlighted.">
            <a:extLst>
              <a:ext uri="{FF2B5EF4-FFF2-40B4-BE49-F238E27FC236}">
                <a16:creationId xmlns:a16="http://schemas.microsoft.com/office/drawing/2014/main" id="{52719BDF-83FB-4413-8F83-8A0A559C05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9591" y="3864057"/>
            <a:ext cx="8185208" cy="135564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2" descr="Screenshot of the basic search options for issues in Jira highlighted">
            <a:extLst>
              <a:ext uri="{FF2B5EF4-FFF2-40B4-BE49-F238E27FC236}">
                <a16:creationId xmlns:a16="http://schemas.microsoft.com/office/drawing/2014/main" id="{B16E6FD5-ED6F-43AC-AADB-E5FCE0FE1BE3}"/>
              </a:ext>
            </a:extLst>
          </p:cNvPr>
          <p:cNvPicPr>
            <a:picLocks noChangeAspect="1"/>
          </p:cNvPicPr>
          <p:nvPr/>
        </p:nvPicPr>
        <p:blipFill>
          <a:blip r:embed="rId4"/>
          <a:stretch>
            <a:fillRect/>
          </a:stretch>
        </p:blipFill>
        <p:spPr>
          <a:xfrm>
            <a:off x="4687916" y="5522556"/>
            <a:ext cx="7185518" cy="979843"/>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035537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906463" y="2324100"/>
            <a:ext cx="10348912"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fontScale="90000"/>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Creating and Searching for Issues</a:t>
            </a:r>
            <a:br>
              <a:rPr kumimoji="0" lang="en-US" sz="8000" b="1" i="0" u="none" strike="noStrike" kern="1200" cap="none" spc="0" normalizeH="0" baseline="0" noProof="0" dirty="0">
                <a:ln>
                  <a:noFill/>
                </a:ln>
                <a:solidFill>
                  <a:schemeClr val="tx1"/>
                </a:solidFill>
                <a:effectLst/>
                <a:uLnTx/>
                <a:uFillTx/>
                <a:latin typeface="+mj-lt"/>
                <a:ea typeface="+mn-ea"/>
                <a:cs typeface="+mn-cs"/>
              </a:rPr>
            </a:br>
            <a:r>
              <a:rPr kumimoji="0" lang="en-US" sz="4400" b="1" i="0" u="none" strike="noStrike" kern="1200" cap="none" spc="0" normalizeH="0" baseline="0" noProof="0" dirty="0">
                <a:ln>
                  <a:noFill/>
                </a:ln>
                <a:solidFill>
                  <a:schemeClr val="tx1"/>
                </a:solidFill>
                <a:effectLst/>
                <a:uLnTx/>
                <a:uFillTx/>
                <a:latin typeface="+mj-lt"/>
                <a:ea typeface="+mn-ea"/>
                <a:cs typeface="+mn-cs"/>
                <a:hlinkClick r:id="rId2"/>
              </a:rPr>
              <a:t>https://qnetjira.cms.gov/browse/UXD-13?jql=</a:t>
            </a:r>
            <a:r>
              <a:rPr kumimoji="0" lang="en-US" sz="4400" b="1" i="0" u="none" strike="noStrike" kern="1200" cap="none" spc="0" normalizeH="0" baseline="0" noProof="0" dirty="0">
                <a:ln>
                  <a:noFill/>
                </a:ln>
                <a:solidFill>
                  <a:schemeClr val="tx1"/>
                </a:solidFill>
                <a:effectLst/>
                <a:uLnTx/>
                <a:uFillTx/>
                <a:latin typeface="+mj-lt"/>
                <a:ea typeface="+mn-ea"/>
                <a:cs typeface="+mn-cs"/>
              </a:rPr>
              <a:t> </a:t>
            </a:r>
            <a:endParaRPr kumimoji="0" lang="en-US" sz="4400" b="0"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0998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81113" y="2286000"/>
            <a:ext cx="1024096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Reporting with Dashboards</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BED2CF3B-5C59-44A6-B360-041A553974F9}"/>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637629" y="1532980"/>
            <a:ext cx="2438611" cy="1896020"/>
          </a:xfrm>
          <a:prstGeom prst="rect">
            <a:avLst/>
          </a:prstGeom>
        </p:spPr>
      </p:pic>
    </p:spTree>
    <p:extLst>
      <p:ext uri="{BB962C8B-B14F-4D97-AF65-F5344CB8AC3E}">
        <p14:creationId xmlns:p14="http://schemas.microsoft.com/office/powerpoint/2010/main" val="25564922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630DB90-4A42-4C67-997D-64D2304446D5}"/>
              </a:ext>
            </a:extLst>
          </p:cNvPr>
          <p:cNvSpPr>
            <a:spLocks noGrp="1"/>
          </p:cNvSpPr>
          <p:nvPr>
            <p:ph type="title"/>
          </p:nvPr>
        </p:nvSpPr>
        <p:spPr/>
        <p:txBody>
          <a:bodyPr/>
          <a:lstStyle/>
          <a:p>
            <a:r>
              <a:rPr lang="en-US" dirty="0"/>
              <a:t>Dashboards are like…</a:t>
            </a:r>
          </a:p>
        </p:txBody>
      </p:sp>
      <p:pic>
        <p:nvPicPr>
          <p:cNvPr id="8" name="Picture 2">
            <a:extLst>
              <a:ext uri="{FF2B5EF4-FFF2-40B4-BE49-F238E27FC236}">
                <a16:creationId xmlns:a16="http://schemas.microsoft.com/office/drawing/2014/main" id="{209E073A-9175-4E4B-A2FF-816E1C567D98}"/>
              </a:ext>
              <a:ext uri="{C183D7F6-B498-43B3-948B-1728B52AA6E4}">
                <adec:decorative xmlns:adec="http://schemas.microsoft.com/office/drawing/2017/decorative" val="1"/>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25027" y="1312005"/>
            <a:ext cx="2676595" cy="3989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a:extLst>
              <a:ext uri="{FF2B5EF4-FFF2-40B4-BE49-F238E27FC236}">
                <a16:creationId xmlns:a16="http://schemas.microsoft.com/office/drawing/2014/main" id="{70A5BD80-DDA1-4562-8615-6A6B0936B945}"/>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66" t="2218" r="1971" b="2151"/>
          <a:stretch/>
        </p:blipFill>
        <p:spPr bwMode="auto">
          <a:xfrm>
            <a:off x="3642519" y="2422750"/>
            <a:ext cx="5410136" cy="4253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5">
            <a:extLst>
              <a:ext uri="{FF2B5EF4-FFF2-40B4-BE49-F238E27FC236}">
                <a16:creationId xmlns:a16="http://schemas.microsoft.com/office/drawing/2014/main" id="{D1C4677A-8C61-42A6-BBA8-65FF816C5FA4}"/>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36450" y="1241279"/>
            <a:ext cx="2514599" cy="3825454"/>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6">
            <a:extLst>
              <a:ext uri="{FF2B5EF4-FFF2-40B4-BE49-F238E27FC236}">
                <a16:creationId xmlns:a16="http://schemas.microsoft.com/office/drawing/2014/main" id="{B07A1D88-1BCC-4D96-B793-8841D71FCC93}"/>
              </a:ext>
            </a:extLst>
          </p:cNvPr>
          <p:cNvSpPr txBox="1">
            <a:spLocks/>
          </p:cNvSpPr>
          <p:nvPr/>
        </p:nvSpPr>
        <p:spPr>
          <a:xfrm>
            <a:off x="1005393" y="1384695"/>
            <a:ext cx="10684388" cy="116511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j-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j-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j-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400" dirty="0">
                <a:latin typeface="Jokerman" panose="04090605060D06020702" pitchFamily="82" charset="0"/>
              </a:rPr>
              <a:t>ART!!!</a:t>
            </a:r>
          </a:p>
        </p:txBody>
      </p:sp>
    </p:spTree>
    <p:extLst>
      <p:ext uri="{BB962C8B-B14F-4D97-AF65-F5344CB8AC3E}">
        <p14:creationId xmlns:p14="http://schemas.microsoft.com/office/powerpoint/2010/main" val="5941365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5AD2E5-F81D-4FE5-B20A-76944A48BB05}"/>
              </a:ext>
            </a:extLst>
          </p:cNvPr>
          <p:cNvSpPr>
            <a:spLocks noGrp="1"/>
          </p:cNvSpPr>
          <p:nvPr>
            <p:ph type="title"/>
          </p:nvPr>
        </p:nvSpPr>
        <p:spPr/>
        <p:txBody>
          <a:bodyPr/>
          <a:lstStyle/>
          <a:p>
            <a:r>
              <a:rPr lang="en-US" dirty="0"/>
              <a:t>What is a Jira Dashboard?</a:t>
            </a:r>
          </a:p>
        </p:txBody>
      </p:sp>
      <p:sp>
        <p:nvSpPr>
          <p:cNvPr id="5" name="Content Placeholder 4">
            <a:extLst>
              <a:ext uri="{FF2B5EF4-FFF2-40B4-BE49-F238E27FC236}">
                <a16:creationId xmlns:a16="http://schemas.microsoft.com/office/drawing/2014/main" id="{FF0AD539-D091-4226-AC53-6DA7C4F15E0D}"/>
              </a:ext>
            </a:extLst>
          </p:cNvPr>
          <p:cNvSpPr>
            <a:spLocks noGrp="1"/>
          </p:cNvSpPr>
          <p:nvPr>
            <p:ph idx="1"/>
          </p:nvPr>
        </p:nvSpPr>
        <p:spPr>
          <a:xfrm>
            <a:off x="810789" y="1397004"/>
            <a:ext cx="11351049" cy="5232396"/>
          </a:xfrm>
        </p:spPr>
        <p:txBody>
          <a:bodyPr>
            <a:normAutofit/>
          </a:bodyPr>
          <a:lstStyle/>
          <a:p>
            <a:pPr algn="l"/>
            <a:r>
              <a:rPr lang="en-US" sz="2000" b="1" i="0" dirty="0">
                <a:effectLst/>
              </a:rPr>
              <a:t>Dashboards are designed to display gadgets that help you organize your projects, assignments, and achievements in different charts. </a:t>
            </a:r>
            <a:r>
              <a:rPr lang="en-US" sz="2000" b="0" i="1" dirty="0">
                <a:effectLst/>
              </a:rPr>
              <a:t>Note: Your dashboard is the main display you see when you log in to your project. </a:t>
            </a:r>
          </a:p>
          <a:p>
            <a:pPr algn="l"/>
            <a:r>
              <a:rPr lang="en-US" sz="2000" b="0" i="0" dirty="0">
                <a:effectLst/>
              </a:rPr>
              <a:t>You can create multiple dashboards for different projects or multiple dashboards for one big project. </a:t>
            </a:r>
          </a:p>
          <a:p>
            <a:pPr algn="l"/>
            <a:r>
              <a:rPr lang="en-US" sz="2000" b="0" i="0" dirty="0">
                <a:effectLst/>
              </a:rPr>
              <a:t>You can see all dashboards by selecting the </a:t>
            </a:r>
            <a:r>
              <a:rPr lang="en-US" sz="2000" b="1" i="0" dirty="0">
                <a:effectLst/>
              </a:rPr>
              <a:t>Dashboards</a:t>
            </a:r>
            <a:r>
              <a:rPr lang="en-US" sz="2000" b="0" i="0" dirty="0">
                <a:effectLst/>
              </a:rPr>
              <a:t> drop-down from the Jira header.</a:t>
            </a:r>
            <a:endParaRPr lang="en-US" sz="2000" dirty="0"/>
          </a:p>
        </p:txBody>
      </p:sp>
      <p:pic>
        <p:nvPicPr>
          <p:cNvPr id="8" name="Picture 7">
            <a:extLst>
              <a:ext uri="{FF2B5EF4-FFF2-40B4-BE49-F238E27FC236}">
                <a16:creationId xmlns:a16="http://schemas.microsoft.com/office/drawing/2014/main" id="{3176AB53-24F6-4876-979A-8766E1A41CB6}"/>
              </a:ext>
              <a:ext uri="{C183D7F6-B498-43B3-948B-1728B52AA6E4}">
                <adec:decorative xmlns:adec="http://schemas.microsoft.com/office/drawing/2017/decorative" val="1"/>
              </a:ext>
            </a:extLst>
          </p:cNvPr>
          <p:cNvPicPr>
            <a:picLocks noChangeAspect="1"/>
          </p:cNvPicPr>
          <p:nvPr/>
        </p:nvPicPr>
        <p:blipFill rotWithShape="1">
          <a:blip r:embed="rId2"/>
          <a:srcRect t="9379"/>
          <a:stretch/>
        </p:blipFill>
        <p:spPr>
          <a:xfrm>
            <a:off x="6080919" y="3394842"/>
            <a:ext cx="5903793" cy="3111389"/>
          </a:xfrm>
          <a:prstGeom prst="rect">
            <a:avLst/>
          </a:prstGeom>
          <a:effectLst>
            <a:outerShdw blurRad="63500" sx="102000" sy="102000" algn="ctr" rotWithShape="0">
              <a:prstClr val="black">
                <a:alpha val="40000"/>
              </a:prstClr>
            </a:outerShdw>
          </a:effectLst>
        </p:spPr>
      </p:pic>
      <p:pic>
        <p:nvPicPr>
          <p:cNvPr id="9" name="Picture 8">
            <a:extLst>
              <a:ext uri="{FF2B5EF4-FFF2-40B4-BE49-F238E27FC236}">
                <a16:creationId xmlns:a16="http://schemas.microsoft.com/office/drawing/2014/main" id="{FDF490F8-E9B5-4D10-9E51-02196EC8FB7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74212" y="3394841"/>
            <a:ext cx="4667084" cy="311139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2952120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2B56E-24AE-404C-9F0F-96F8D630B412}"/>
              </a:ext>
            </a:extLst>
          </p:cNvPr>
          <p:cNvSpPr>
            <a:spLocks noGrp="1"/>
          </p:cNvSpPr>
          <p:nvPr>
            <p:ph type="title"/>
          </p:nvPr>
        </p:nvSpPr>
        <p:spPr/>
        <p:txBody>
          <a:bodyPr/>
          <a:lstStyle/>
          <a:p>
            <a:r>
              <a:rPr lang="en-US" dirty="0"/>
              <a:t>Selecting Gadgets for the Dashboard</a:t>
            </a:r>
          </a:p>
        </p:txBody>
      </p:sp>
      <p:sp>
        <p:nvSpPr>
          <p:cNvPr id="3" name="Content Placeholder 2">
            <a:extLst>
              <a:ext uri="{FF2B5EF4-FFF2-40B4-BE49-F238E27FC236}">
                <a16:creationId xmlns:a16="http://schemas.microsoft.com/office/drawing/2014/main" id="{712F6EAF-AD65-40B2-991E-AC6B1BF2209D}"/>
              </a:ext>
            </a:extLst>
          </p:cNvPr>
          <p:cNvSpPr>
            <a:spLocks noGrp="1"/>
          </p:cNvSpPr>
          <p:nvPr>
            <p:ph idx="1"/>
          </p:nvPr>
        </p:nvSpPr>
        <p:spPr>
          <a:xfrm>
            <a:off x="6004719" y="1397004"/>
            <a:ext cx="5768616" cy="5460995"/>
          </a:xfrm>
        </p:spPr>
        <p:txBody>
          <a:bodyPr>
            <a:normAutofit/>
          </a:bodyPr>
          <a:lstStyle/>
          <a:p>
            <a:r>
              <a:rPr lang="en-US" sz="2800" dirty="0"/>
              <a:t>Dashboards are collections of gadgets which display Jira data</a:t>
            </a:r>
            <a:br>
              <a:rPr lang="en-US" sz="2800" dirty="0"/>
            </a:br>
            <a:endParaRPr lang="en-US" sz="2800" dirty="0"/>
          </a:p>
          <a:p>
            <a:r>
              <a:rPr lang="en-US" sz="2800" dirty="0"/>
              <a:t>Gadgets are often based on a filter, a project, or a board</a:t>
            </a:r>
            <a:br>
              <a:rPr lang="en-US" sz="2800" dirty="0"/>
            </a:br>
            <a:endParaRPr lang="en-US" sz="2800" dirty="0"/>
          </a:p>
          <a:p>
            <a:r>
              <a:rPr lang="en-US" sz="2800" dirty="0"/>
              <a:t>Building a dashboard is a matter of identifying “useful” gadgets and knowing/defining which data you want to present</a:t>
            </a:r>
          </a:p>
          <a:p>
            <a:pPr lvl="1"/>
            <a:r>
              <a:rPr lang="en-US" sz="2400" dirty="0"/>
              <a:t>Many gadgets are more appropriate for help desk types of operations</a:t>
            </a:r>
          </a:p>
          <a:p>
            <a:endParaRPr lang="en-US" dirty="0"/>
          </a:p>
        </p:txBody>
      </p:sp>
      <p:pic>
        <p:nvPicPr>
          <p:cNvPr id="6" name="Picture 2" descr="Screenshot of Jira Gadgets available when building a dashboard. ">
            <a:extLst>
              <a:ext uri="{FF2B5EF4-FFF2-40B4-BE49-F238E27FC236}">
                <a16:creationId xmlns:a16="http://schemas.microsoft.com/office/drawing/2014/main" id="{CE5EDA32-E974-460B-8A8D-DA9D84649AA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319" y="1404887"/>
            <a:ext cx="2718857" cy="539685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3" descr="Screenshot of Jira Gadgets available when building a dashboard. ">
            <a:extLst>
              <a:ext uri="{FF2B5EF4-FFF2-40B4-BE49-F238E27FC236}">
                <a16:creationId xmlns:a16="http://schemas.microsoft.com/office/drawing/2014/main" id="{6D3672C5-8F54-403F-929F-E3B4F79EE8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1862" y="1684029"/>
            <a:ext cx="3162857" cy="483857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092695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0DD3C-1636-420A-BEC4-643BB41C9E96}"/>
              </a:ext>
            </a:extLst>
          </p:cNvPr>
          <p:cNvSpPr>
            <a:spLocks noGrp="1"/>
          </p:cNvSpPr>
          <p:nvPr>
            <p:ph type="title"/>
          </p:nvPr>
        </p:nvSpPr>
        <p:spPr/>
        <p:txBody>
          <a:bodyPr/>
          <a:lstStyle/>
          <a:p>
            <a:r>
              <a:rPr lang="en-US" dirty="0"/>
              <a:t>When creating a Dashboard…</a:t>
            </a:r>
          </a:p>
        </p:txBody>
      </p:sp>
      <p:sp>
        <p:nvSpPr>
          <p:cNvPr id="3" name="Content Placeholder 2">
            <a:extLst>
              <a:ext uri="{FF2B5EF4-FFF2-40B4-BE49-F238E27FC236}">
                <a16:creationId xmlns:a16="http://schemas.microsoft.com/office/drawing/2014/main" id="{B49EBC5C-65B6-4B09-8552-5D646209ECA7}"/>
              </a:ext>
            </a:extLst>
          </p:cNvPr>
          <p:cNvSpPr>
            <a:spLocks noGrp="1"/>
          </p:cNvSpPr>
          <p:nvPr>
            <p:ph idx="1"/>
          </p:nvPr>
        </p:nvSpPr>
        <p:spPr>
          <a:xfrm>
            <a:off x="827681" y="1397004"/>
            <a:ext cx="10945654" cy="4317995"/>
          </a:xfrm>
        </p:spPr>
        <p:txBody>
          <a:bodyPr>
            <a:normAutofit fontScale="77500" lnSpcReduction="20000"/>
          </a:bodyPr>
          <a:lstStyle/>
          <a:p>
            <a:r>
              <a:rPr lang="en-US" dirty="0"/>
              <a:t>Many dashboards are built off Jira information that you have filtered. Be sure to share your filter with other people!</a:t>
            </a:r>
          </a:p>
          <a:p>
            <a:pPr lvl="1"/>
            <a:r>
              <a:rPr lang="en-US" dirty="0"/>
              <a:t>If you forget to share a filter, you will be the ONLY one able to see it</a:t>
            </a:r>
          </a:p>
          <a:p>
            <a:r>
              <a:rPr lang="en-US" dirty="0"/>
              <a:t>It’s the same with the Dashboard itself – make sure you share the Dashboard with other users!</a:t>
            </a:r>
          </a:p>
          <a:p>
            <a:r>
              <a:rPr lang="en-US" dirty="0"/>
              <a:t>Please see the following for detailed instructions on getting started with Jira Dashboards: </a:t>
            </a:r>
            <a:r>
              <a:rPr lang="en-US" sz="3400" dirty="0">
                <a:hlinkClick r:id="rId2"/>
              </a:rPr>
              <a:t>https://qnetconfluence.cms.gov/display/HAKSS/JIRA+Dashboards+Basics</a:t>
            </a:r>
            <a:r>
              <a:rPr lang="en-US" sz="3400" dirty="0"/>
              <a:t> </a:t>
            </a:r>
          </a:p>
          <a:p>
            <a:endParaRPr lang="en-US" dirty="0"/>
          </a:p>
        </p:txBody>
      </p:sp>
    </p:spTree>
    <p:extLst>
      <p:ext uri="{BB962C8B-B14F-4D97-AF65-F5344CB8AC3E}">
        <p14:creationId xmlns:p14="http://schemas.microsoft.com/office/powerpoint/2010/main" val="21695438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906463" y="1676400"/>
            <a:ext cx="10348912"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DEMO: Dashboards </a:t>
            </a:r>
            <a:r>
              <a:rPr kumimoji="0" lang="en-US" sz="4000" b="1" i="0" u="none" strike="noStrike" kern="1200" cap="none" spc="0" normalizeH="0" baseline="0" noProof="0" dirty="0">
                <a:ln>
                  <a:noFill/>
                </a:ln>
                <a:solidFill>
                  <a:schemeClr val="tx1"/>
                </a:solidFill>
                <a:effectLst/>
                <a:uLnTx/>
                <a:uFillTx/>
                <a:latin typeface="+mj-lt"/>
                <a:ea typeface="+mn-ea"/>
                <a:cs typeface="+mn-cs"/>
                <a:hlinkClick r:id="rId2"/>
              </a:rPr>
              <a:t>https://qnetjira.cms.gov/secure/Dashboard.jspa?selectPageId=24507#</a:t>
            </a:r>
            <a:r>
              <a:rPr kumimoji="0" lang="en-US" sz="4000" b="1" i="0" u="none" strike="noStrike" kern="1200" cap="none" spc="0" normalizeH="0" baseline="0" noProof="0" dirty="0">
                <a:ln>
                  <a:noFill/>
                </a:ln>
                <a:solidFill>
                  <a:schemeClr val="tx1"/>
                </a:solidFill>
                <a:effectLst/>
                <a:uLnTx/>
                <a:uFillTx/>
                <a:latin typeface="+mj-lt"/>
                <a:ea typeface="+mn-ea"/>
                <a:cs typeface="+mn-cs"/>
              </a:rPr>
              <a:t> </a:t>
            </a:r>
            <a:endParaRPr kumimoji="0" lang="en-US" sz="4000" b="0"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97700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Rules and Best Practices</a:t>
            </a:r>
          </a:p>
        </p:txBody>
      </p:sp>
      <p:sp>
        <p:nvSpPr>
          <p:cNvPr id="4" name="Content Placeholder 3"/>
          <p:cNvSpPr>
            <a:spLocks noGrp="1"/>
          </p:cNvSpPr>
          <p:nvPr>
            <p:ph idx="1"/>
          </p:nvPr>
        </p:nvSpPr>
        <p:spPr>
          <a:xfrm>
            <a:off x="827680" y="1397002"/>
            <a:ext cx="10945654" cy="4775198"/>
          </a:xfrm>
        </p:spPr>
        <p:txBody>
          <a:bodyPr>
            <a:normAutofit/>
          </a:bodyPr>
          <a:lstStyle/>
          <a:p>
            <a:r>
              <a:rPr lang="en-US" dirty="0"/>
              <a:t>Rules – No PII/No PHI</a:t>
            </a:r>
          </a:p>
        </p:txBody>
      </p:sp>
    </p:spTree>
    <p:extLst>
      <p:ext uri="{BB962C8B-B14F-4D97-AF65-F5344CB8AC3E}">
        <p14:creationId xmlns:p14="http://schemas.microsoft.com/office/powerpoint/2010/main" val="4081450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14EF8-F8CB-43E4-A4B2-5B061E6CDAAE}"/>
              </a:ext>
            </a:extLst>
          </p:cNvPr>
          <p:cNvSpPr>
            <a:spLocks noGrp="1"/>
          </p:cNvSpPr>
          <p:nvPr>
            <p:ph type="title"/>
          </p:nvPr>
        </p:nvSpPr>
        <p:spPr/>
        <p:txBody>
          <a:bodyPr/>
          <a:lstStyle/>
          <a:p>
            <a:r>
              <a:rPr lang="en-US" dirty="0"/>
              <a:t>Jira Overview</a:t>
            </a:r>
          </a:p>
        </p:txBody>
      </p:sp>
      <p:pic>
        <p:nvPicPr>
          <p:cNvPr id="8" name="Picture 7" descr="Jira Screenshot">
            <a:extLst>
              <a:ext uri="{FF2B5EF4-FFF2-40B4-BE49-F238E27FC236}">
                <a16:creationId xmlns:a16="http://schemas.microsoft.com/office/drawing/2014/main" id="{807DECBE-F454-467D-84F6-1A876EDEF4A9}"/>
              </a:ext>
            </a:extLst>
          </p:cNvPr>
          <p:cNvPicPr>
            <a:picLocks noChangeAspect="1"/>
          </p:cNvPicPr>
          <p:nvPr/>
        </p:nvPicPr>
        <p:blipFill>
          <a:blip r:embed="rId3"/>
          <a:stretch>
            <a:fillRect/>
          </a:stretch>
        </p:blipFill>
        <p:spPr>
          <a:xfrm>
            <a:off x="6490045" y="1611226"/>
            <a:ext cx="4751386" cy="2703966"/>
          </a:xfrm>
          <a:prstGeom prst="rect">
            <a:avLst/>
          </a:prstGeom>
          <a:effectLst>
            <a:outerShdw blurRad="63500" sx="102000" sy="102000" algn="ctr" rotWithShape="0">
              <a:prstClr val="black">
                <a:alpha val="40000"/>
              </a:prstClr>
            </a:outerShdw>
          </a:effectLst>
        </p:spPr>
      </p:pic>
      <p:sp>
        <p:nvSpPr>
          <p:cNvPr id="5" name="Content Placeholder 4">
            <a:extLst>
              <a:ext uri="{FF2B5EF4-FFF2-40B4-BE49-F238E27FC236}">
                <a16:creationId xmlns:a16="http://schemas.microsoft.com/office/drawing/2014/main" id="{F7566BFD-D0C7-43A7-85E9-8874C938DD40}"/>
              </a:ext>
            </a:extLst>
          </p:cNvPr>
          <p:cNvSpPr>
            <a:spLocks noGrp="1"/>
          </p:cNvSpPr>
          <p:nvPr>
            <p:ph idx="1"/>
          </p:nvPr>
        </p:nvSpPr>
        <p:spPr>
          <a:xfrm>
            <a:off x="947929" y="1298867"/>
            <a:ext cx="5742590" cy="5371400"/>
          </a:xfrm>
        </p:spPr>
        <p:txBody>
          <a:bodyPr>
            <a:normAutofit fontScale="62500" lnSpcReduction="20000"/>
          </a:bodyPr>
          <a:lstStyle/>
          <a:p>
            <a:pPr marL="0" indent="0">
              <a:buNone/>
            </a:pPr>
            <a:r>
              <a:rPr lang="en-US" b="1" dirty="0"/>
              <a:t>Jira</a:t>
            </a:r>
            <a:r>
              <a:rPr lang="en-US" dirty="0"/>
              <a:t> is a work management system designed around the way teams do work, which provides the ability for people and teams to create, manage, and track tasks</a:t>
            </a:r>
          </a:p>
          <a:p>
            <a:pPr marL="0" indent="0">
              <a:buNone/>
            </a:pPr>
            <a:endParaRPr lang="en-US" dirty="0"/>
          </a:p>
          <a:p>
            <a:pPr marL="342900" marR="0" lvl="0" indent="-342900" algn="l" defTabSz="1217249" rtl="0" eaLnBrk="1" fontAlgn="auto" latinLnBrk="0" hangingPunct="1">
              <a:lnSpc>
                <a:spcPct val="105000"/>
              </a:lnSpc>
              <a:spcBef>
                <a:spcPts val="0"/>
              </a:spcBef>
              <a:spcAft>
                <a:spcPts val="0"/>
              </a:spcAft>
              <a:buClrTx/>
              <a:buSzTx/>
              <a:buFont typeface="Helvetica" panose="020B0604020202020204" pitchFamily="34" charset="0"/>
              <a:buChar char="•"/>
              <a:tabLst/>
              <a:defRPr/>
            </a:pPr>
            <a:r>
              <a:rPr kumimoji="0" lang="en-US" sz="3600" b="1" i="0" u="none" strike="noStrike" kern="1200" cap="none" spc="0" normalizeH="0" baseline="0" noProof="0" dirty="0">
                <a:ln>
                  <a:noFill/>
                </a:ln>
                <a:solidFill>
                  <a:prstClr val="black"/>
                </a:solidFill>
                <a:effectLst/>
                <a:uLnTx/>
                <a:uFillTx/>
                <a:ea typeface="Calibri" panose="020F0502020204030204" pitchFamily="34" charset="0"/>
                <a:cs typeface="+mn-cs"/>
              </a:rPr>
              <a:t>Plan: </a:t>
            </a:r>
            <a:r>
              <a:rPr kumimoji="0" lang="en-US" sz="3600" b="0" i="0" u="none" strike="noStrike" kern="1200" cap="none" spc="0" normalizeH="0" baseline="0" noProof="0" dirty="0">
                <a:ln>
                  <a:noFill/>
                </a:ln>
                <a:solidFill>
                  <a:prstClr val="black"/>
                </a:solidFill>
                <a:effectLst/>
                <a:uLnTx/>
                <a:uFillTx/>
                <a:ea typeface="Calibri" panose="020F0502020204030204" pitchFamily="34" charset="0"/>
                <a:cs typeface="+mn-cs"/>
              </a:rPr>
              <a:t>Create and distribute tasks across your team</a:t>
            </a:r>
            <a:br>
              <a:rPr kumimoji="0" lang="en-US" sz="3600" b="0" i="0" u="none" strike="noStrike" kern="1200" cap="none" spc="0" normalizeH="0" baseline="0" noProof="0" dirty="0">
                <a:ln>
                  <a:noFill/>
                </a:ln>
                <a:solidFill>
                  <a:prstClr val="black"/>
                </a:solidFill>
                <a:effectLst/>
                <a:uLnTx/>
                <a:uFillTx/>
                <a:ea typeface="Calibri" panose="020F0502020204030204" pitchFamily="34" charset="0"/>
                <a:cs typeface="+mn-cs"/>
              </a:rPr>
            </a:br>
            <a:endParaRPr kumimoji="0" lang="en-US" sz="3600" b="0" i="0" u="none" strike="noStrike" kern="1200" cap="none" spc="0" normalizeH="0" baseline="0" noProof="0" dirty="0">
              <a:ln>
                <a:noFill/>
              </a:ln>
              <a:solidFill>
                <a:prstClr val="black"/>
              </a:solidFill>
              <a:effectLst/>
              <a:uLnTx/>
              <a:uFillTx/>
              <a:ea typeface="Calibri" panose="020F0502020204030204" pitchFamily="34" charset="0"/>
              <a:cs typeface="+mn-cs"/>
            </a:endParaRPr>
          </a:p>
          <a:p>
            <a:pPr marL="342900" marR="0" lvl="0" indent="-342900" algn="l" defTabSz="1217249" rtl="0" eaLnBrk="1" fontAlgn="auto" latinLnBrk="0" hangingPunct="1">
              <a:lnSpc>
                <a:spcPct val="105000"/>
              </a:lnSpc>
              <a:spcBef>
                <a:spcPts val="0"/>
              </a:spcBef>
              <a:spcAft>
                <a:spcPts val="0"/>
              </a:spcAft>
              <a:buClrTx/>
              <a:buSzTx/>
              <a:buFont typeface="Helvetica" panose="020B0604020202020204" pitchFamily="34" charset="0"/>
              <a:buChar char="•"/>
              <a:tabLst/>
              <a:defRPr/>
            </a:pPr>
            <a:r>
              <a:rPr lang="en-US" sz="3600" b="1" dirty="0">
                <a:solidFill>
                  <a:prstClr val="black"/>
                </a:solidFill>
                <a:ea typeface="Calibri" panose="020F0502020204030204" pitchFamily="34" charset="0"/>
              </a:rPr>
              <a:t>Track: </a:t>
            </a:r>
            <a:r>
              <a:rPr lang="en-US" sz="3600" dirty="0">
                <a:solidFill>
                  <a:prstClr val="black"/>
                </a:solidFill>
                <a:ea typeface="Calibri" panose="020F0502020204030204" pitchFamily="34" charset="0"/>
              </a:rPr>
              <a:t>Prioritize and discuss your team’s work in full context with complete visibility</a:t>
            </a:r>
            <a:br>
              <a:rPr lang="en-US" sz="3600" dirty="0">
                <a:solidFill>
                  <a:prstClr val="black"/>
                </a:solidFill>
                <a:ea typeface="Calibri" panose="020F0502020204030204" pitchFamily="34" charset="0"/>
              </a:rPr>
            </a:br>
            <a:endParaRPr lang="en-US" sz="3600" dirty="0">
              <a:solidFill>
                <a:prstClr val="black"/>
              </a:solidFill>
              <a:ea typeface="Calibri" panose="020F0502020204030204" pitchFamily="34" charset="0"/>
            </a:endParaRPr>
          </a:p>
          <a:p>
            <a:pPr marL="342900" marR="0" lvl="0" indent="-342900" algn="l" defTabSz="1217249" rtl="0" eaLnBrk="1" fontAlgn="auto" latinLnBrk="0" hangingPunct="1">
              <a:lnSpc>
                <a:spcPct val="105000"/>
              </a:lnSpc>
              <a:spcBef>
                <a:spcPts val="0"/>
              </a:spcBef>
              <a:spcAft>
                <a:spcPts val="0"/>
              </a:spcAft>
              <a:buClrTx/>
              <a:buSzTx/>
              <a:buFont typeface="Helvetica" panose="020B0604020202020204" pitchFamily="34" charset="0"/>
              <a:buChar char="•"/>
              <a:tabLst/>
              <a:defRPr/>
            </a:pPr>
            <a:r>
              <a:rPr kumimoji="0" lang="en-US" sz="3600" b="1" i="0" u="none" strike="noStrike" kern="1200" cap="none" spc="0" normalizeH="0" baseline="0" noProof="0" dirty="0">
                <a:ln>
                  <a:noFill/>
                </a:ln>
                <a:solidFill>
                  <a:prstClr val="black"/>
                </a:solidFill>
                <a:effectLst/>
                <a:uLnTx/>
                <a:uFillTx/>
                <a:ea typeface="Calibri" panose="020F0502020204030204" pitchFamily="34" charset="0"/>
                <a:cs typeface="+mn-cs"/>
              </a:rPr>
              <a:t>Report: </a:t>
            </a:r>
            <a:r>
              <a:rPr kumimoji="0" lang="en-US" sz="3600" b="0" i="0" u="none" strike="noStrike" kern="1200" cap="none" spc="0" normalizeH="0" baseline="0" noProof="0" dirty="0">
                <a:ln>
                  <a:noFill/>
                </a:ln>
                <a:solidFill>
                  <a:prstClr val="black"/>
                </a:solidFill>
                <a:effectLst/>
                <a:uLnTx/>
                <a:uFillTx/>
                <a:ea typeface="Calibri" panose="020F0502020204030204" pitchFamily="34" charset="0"/>
                <a:cs typeface="+mn-cs"/>
              </a:rPr>
              <a:t>Improve your team’s performance based on real-time, visual data, dashboards, and roadmaps</a:t>
            </a:r>
          </a:p>
          <a:p>
            <a:pPr marL="0" indent="0">
              <a:buNone/>
            </a:pPr>
            <a:endParaRPr lang="en-US" dirty="0"/>
          </a:p>
        </p:txBody>
      </p:sp>
      <p:pic>
        <p:nvPicPr>
          <p:cNvPr id="7" name="Picture 6">
            <a:extLst>
              <a:ext uri="{FF2B5EF4-FFF2-40B4-BE49-F238E27FC236}">
                <a16:creationId xmlns:a16="http://schemas.microsoft.com/office/drawing/2014/main" id="{48A36EAE-4D7D-4BA1-9B41-50885D9178B6}"/>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066957" y="3733800"/>
            <a:ext cx="5074244" cy="2743200"/>
          </a:xfrm>
          <a:prstGeom prst="rect">
            <a:avLst/>
          </a:prstGeom>
        </p:spPr>
      </p:pic>
    </p:spTree>
    <p:extLst>
      <p:ext uri="{BB962C8B-B14F-4D97-AF65-F5344CB8AC3E}">
        <p14:creationId xmlns:p14="http://schemas.microsoft.com/office/powerpoint/2010/main" val="5430018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483A3-FFF3-4FC2-BC4A-4D5F7799CC54}"/>
              </a:ext>
            </a:extLst>
          </p:cNvPr>
          <p:cNvSpPr>
            <a:spLocks noGrp="1"/>
          </p:cNvSpPr>
          <p:nvPr>
            <p:ph type="title"/>
          </p:nvPr>
        </p:nvSpPr>
        <p:spPr/>
        <p:txBody>
          <a:bodyPr anchor="ctr">
            <a:normAutofit/>
          </a:bodyPr>
          <a:lstStyle/>
          <a:p>
            <a:r>
              <a:rPr lang="en-US" dirty="0"/>
              <a:t>For More Information</a:t>
            </a:r>
          </a:p>
        </p:txBody>
      </p:sp>
      <p:sp>
        <p:nvSpPr>
          <p:cNvPr id="4" name="Text Placeholder 3">
            <a:extLst>
              <a:ext uri="{FF2B5EF4-FFF2-40B4-BE49-F238E27FC236}">
                <a16:creationId xmlns:a16="http://schemas.microsoft.com/office/drawing/2014/main" id="{9FE2A9BB-E68C-49A0-8018-65605EC80C74}"/>
              </a:ext>
            </a:extLst>
          </p:cNvPr>
          <p:cNvSpPr>
            <a:spLocks noGrp="1"/>
          </p:cNvSpPr>
          <p:nvPr>
            <p:ph type="body" sz="quarter" idx="11"/>
          </p:nvPr>
        </p:nvSpPr>
        <p:spPr>
          <a:xfrm>
            <a:off x="6286603" y="1733523"/>
            <a:ext cx="5599324" cy="4362477"/>
          </a:xfrm>
        </p:spPr>
        <p:txBody>
          <a:bodyPr>
            <a:normAutofit/>
          </a:bodyPr>
          <a:lstStyle/>
          <a:p>
            <a:pPr marL="0" indent="0" algn="ctr">
              <a:buNone/>
            </a:pPr>
            <a:r>
              <a:rPr lang="en-US" b="1" dirty="0">
                <a:latin typeface="+mj-lt"/>
              </a:rPr>
              <a:t>QualityNet Atlassian Support Knowledgebase (QNASK)</a:t>
            </a:r>
            <a:br>
              <a:rPr lang="en-US" b="1" dirty="0">
                <a:latin typeface="+mj-lt"/>
              </a:rPr>
            </a:br>
            <a:endParaRPr lang="en-US" b="1" dirty="0">
              <a:latin typeface="+mj-lt"/>
            </a:endParaRPr>
          </a:p>
          <a:p>
            <a:pPr marL="0" indent="0" algn="ctr">
              <a:buNone/>
            </a:pPr>
            <a:r>
              <a:rPr lang="en-US" dirty="0">
                <a:latin typeface="+mj-lt"/>
              </a:rPr>
              <a:t>Your one-stop-shop for news and reference material on the QualityNet Atlassian tool suite.</a:t>
            </a:r>
            <a:br>
              <a:rPr lang="en-US" dirty="0">
                <a:latin typeface="+mj-lt"/>
              </a:rPr>
            </a:br>
            <a:endParaRPr lang="en-US" dirty="0">
              <a:latin typeface="+mj-lt"/>
            </a:endParaRPr>
          </a:p>
        </p:txBody>
      </p:sp>
      <p:pic>
        <p:nvPicPr>
          <p:cNvPr id="11" name="Content Placeholder 10">
            <a:extLst>
              <a:ext uri="{FF2B5EF4-FFF2-40B4-BE49-F238E27FC236}">
                <a16:creationId xmlns:a16="http://schemas.microsoft.com/office/drawing/2014/main" id="{5739D1E8-7D41-4581-988A-29AEC8F05B1C}"/>
              </a:ext>
              <a:ext uri="{C183D7F6-B498-43B3-948B-1728B52AA6E4}">
                <adec:decorative xmlns:adec="http://schemas.microsoft.com/office/drawing/2017/decorative" val="1"/>
              </a:ext>
            </a:extLst>
          </p:cNvPr>
          <p:cNvPicPr>
            <a:picLocks noGrp="1" noChangeAspect="1"/>
          </p:cNvPicPr>
          <p:nvPr>
            <p:ph idx="1"/>
          </p:nvPr>
        </p:nvPicPr>
        <p:blipFill rotWithShape="1">
          <a:blip r:embed="rId3"/>
          <a:srcRect l="6925" r="8290"/>
          <a:stretch/>
        </p:blipFill>
        <p:spPr>
          <a:xfrm>
            <a:off x="670719" y="1750367"/>
            <a:ext cx="5528254" cy="3733800"/>
          </a:xfrm>
          <a:prstGeom prst="rect">
            <a:avLst/>
          </a:prstGeom>
        </p:spPr>
      </p:pic>
      <p:sp>
        <p:nvSpPr>
          <p:cNvPr id="13" name="TextBox 12">
            <a:extLst>
              <a:ext uri="{FF2B5EF4-FFF2-40B4-BE49-F238E27FC236}">
                <a16:creationId xmlns:a16="http://schemas.microsoft.com/office/drawing/2014/main" id="{AD1CD143-E3F6-4960-A09A-DB7FD3A84F98}"/>
              </a:ext>
            </a:extLst>
          </p:cNvPr>
          <p:cNvSpPr txBox="1"/>
          <p:nvPr/>
        </p:nvSpPr>
        <p:spPr>
          <a:xfrm>
            <a:off x="3243781" y="5918823"/>
            <a:ext cx="6079670" cy="461665"/>
          </a:xfrm>
          <a:prstGeom prst="rect">
            <a:avLst/>
          </a:prstGeom>
          <a:noFill/>
        </p:spPr>
        <p:txBody>
          <a:bodyPr wrap="square">
            <a:spAutoFit/>
          </a:bodyPr>
          <a:lstStyle/>
          <a:p>
            <a:pPr marL="0" indent="0" algn="ctr">
              <a:buNone/>
            </a:pPr>
            <a:r>
              <a:rPr lang="en-US" sz="2400" dirty="0">
                <a:latin typeface="+mj-lt"/>
                <a:hlinkClick r:id="rId4"/>
              </a:rPr>
              <a:t>https://qnetconfluence.cms.gov/display/HAKSS</a:t>
            </a:r>
            <a:r>
              <a:rPr lang="en-US" sz="2400" dirty="0">
                <a:latin typeface="+mj-lt"/>
              </a:rPr>
              <a:t> </a:t>
            </a:r>
          </a:p>
        </p:txBody>
      </p:sp>
    </p:spTree>
    <p:extLst>
      <p:ext uri="{BB962C8B-B14F-4D97-AF65-F5344CB8AC3E}">
        <p14:creationId xmlns:p14="http://schemas.microsoft.com/office/powerpoint/2010/main" val="24634027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D12313-80E9-4C55-B874-89E4BE573C57}"/>
              </a:ext>
            </a:extLst>
          </p:cNvPr>
          <p:cNvSpPr>
            <a:spLocks noGrp="1"/>
          </p:cNvSpPr>
          <p:nvPr>
            <p:ph type="title"/>
          </p:nvPr>
        </p:nvSpPr>
        <p:spPr/>
        <p:txBody>
          <a:bodyPr/>
          <a:lstStyle/>
          <a:p>
            <a:r>
              <a:rPr lang="en-US" dirty="0">
                <a:solidFill>
                  <a:schemeClr val="bg1"/>
                </a:solidFill>
              </a:rPr>
              <a:t>Help?</a:t>
            </a:r>
          </a:p>
        </p:txBody>
      </p:sp>
      <p:cxnSp>
        <p:nvCxnSpPr>
          <p:cNvPr id="13" name="Straight Connector 12">
            <a:extLst>
              <a:ext uri="{FF2B5EF4-FFF2-40B4-BE49-F238E27FC236}">
                <a16:creationId xmlns:a16="http://schemas.microsoft.com/office/drawing/2014/main" id="{7D7BD9E6-BF6F-473C-81E2-30BCCE4372DA}"/>
              </a:ext>
              <a:ext uri="{C183D7F6-B498-43B3-948B-1728B52AA6E4}">
                <adec:decorative xmlns:adec="http://schemas.microsoft.com/office/drawing/2017/decorative" val="1"/>
              </a:ext>
            </a:extLst>
          </p:cNvPr>
          <p:cNvCxnSpPr/>
          <p:nvPr/>
        </p:nvCxnSpPr>
        <p:spPr>
          <a:xfrm>
            <a:off x="3737624" y="1987550"/>
            <a:ext cx="0" cy="3486150"/>
          </a:xfrm>
          <a:prstGeom prst="line">
            <a:avLst/>
          </a:prstGeom>
          <a:ln>
            <a:solidFill>
              <a:srgbClr val="0070C0"/>
            </a:solidFill>
          </a:ln>
        </p:spPr>
        <p:style>
          <a:lnRef idx="2">
            <a:schemeClr val="accent1"/>
          </a:lnRef>
          <a:fillRef idx="0">
            <a:schemeClr val="accent1"/>
          </a:fillRef>
          <a:effectRef idx="1">
            <a:schemeClr val="accent1"/>
          </a:effectRef>
          <a:fontRef idx="minor">
            <a:schemeClr val="tx1"/>
          </a:fontRef>
        </p:style>
      </p:cxnSp>
      <p:sp>
        <p:nvSpPr>
          <p:cNvPr id="14" name="Content Placeholder 2">
            <a:extLst>
              <a:ext uri="{FF2B5EF4-FFF2-40B4-BE49-F238E27FC236}">
                <a16:creationId xmlns:a16="http://schemas.microsoft.com/office/drawing/2014/main" id="{3AC6C5AC-FB64-4C84-9B20-DEBC9C86A303}"/>
              </a:ext>
            </a:extLst>
          </p:cNvPr>
          <p:cNvSpPr>
            <a:spLocks noGrp="1"/>
          </p:cNvSpPr>
          <p:nvPr>
            <p:ph idx="1"/>
          </p:nvPr>
        </p:nvSpPr>
        <p:spPr>
          <a:xfrm>
            <a:off x="3958061" y="1752600"/>
            <a:ext cx="7809577" cy="4439945"/>
          </a:xfrm>
        </p:spPr>
        <p:txBody>
          <a:bodyPr>
            <a:normAutofit fontScale="70000" lnSpcReduction="20000"/>
          </a:bodyPr>
          <a:lstStyle/>
          <a:p>
            <a:pPr marL="0" indent="0">
              <a:buNone/>
            </a:pPr>
            <a:endParaRPr lang="en-US" dirty="0"/>
          </a:p>
          <a:p>
            <a:pPr marL="0" indent="0">
              <a:buNone/>
            </a:pPr>
            <a:r>
              <a:rPr lang="en-US" dirty="0"/>
              <a:t>For questions using QualityNet Atlassian, contact the team in QualityNet Slack at </a:t>
            </a:r>
            <a:r>
              <a:rPr lang="en-US" b="1" dirty="0"/>
              <a:t>#help-Atlassian.</a:t>
            </a:r>
          </a:p>
          <a:p>
            <a:pPr marL="0" indent="0">
              <a:buNone/>
            </a:pPr>
            <a:endParaRPr lang="en-US" dirty="0"/>
          </a:p>
          <a:p>
            <a:pPr marL="0" indent="0">
              <a:buNone/>
            </a:pPr>
            <a:r>
              <a:rPr lang="en-US" dirty="0"/>
              <a:t>For issues accessing Atlassian? Contact the QualityNet Help Desk at </a:t>
            </a:r>
            <a:r>
              <a:rPr lang="en-US" dirty="0">
                <a:solidFill>
                  <a:srgbClr val="0070C0"/>
                </a:solidFill>
                <a:hlinkClick r:id="rId3">
                  <a:extLst>
                    <a:ext uri="{A12FA001-AC4F-418D-AE19-62706E023703}">
                      <ahyp:hlinkClr xmlns:ahyp="http://schemas.microsoft.com/office/drawing/2018/hyperlinkcolor" val="tx"/>
                    </a:ext>
                  </a:extLst>
                </a:hlinkClick>
              </a:rPr>
              <a:t>ServiceCenterSOS@cms.hhs.gov</a:t>
            </a:r>
            <a:r>
              <a:rPr lang="en-US" dirty="0">
                <a:solidFill>
                  <a:srgbClr val="0070C0"/>
                </a:solidFill>
              </a:rPr>
              <a:t> </a:t>
            </a:r>
            <a:r>
              <a:rPr lang="en-US" dirty="0"/>
              <a:t>or </a:t>
            </a:r>
            <a:br>
              <a:rPr lang="en-US" dirty="0"/>
            </a:br>
            <a:r>
              <a:rPr lang="en-US" dirty="0"/>
              <a:t>1-866-288-8912.</a:t>
            </a:r>
            <a:br>
              <a:rPr lang="en-US" dirty="0"/>
            </a:br>
            <a:endParaRPr lang="en-US" dirty="0"/>
          </a:p>
          <a:p>
            <a:pPr marL="0" indent="0">
              <a:buNone/>
            </a:pPr>
            <a:endParaRPr lang="en-US" dirty="0"/>
          </a:p>
        </p:txBody>
      </p:sp>
      <p:pic>
        <p:nvPicPr>
          <p:cNvPr id="3" name="Picture 2">
            <a:extLst>
              <a:ext uri="{FF2B5EF4-FFF2-40B4-BE49-F238E27FC236}">
                <a16:creationId xmlns:a16="http://schemas.microsoft.com/office/drawing/2014/main" id="{51F99961-4B0D-4346-B156-F431173768E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080037" y="2335309"/>
            <a:ext cx="2437151" cy="2790632"/>
          </a:xfrm>
          <a:prstGeom prst="rect">
            <a:avLst/>
          </a:prstGeom>
        </p:spPr>
      </p:pic>
    </p:spTree>
    <p:extLst>
      <p:ext uri="{BB962C8B-B14F-4D97-AF65-F5344CB8AC3E}">
        <p14:creationId xmlns:p14="http://schemas.microsoft.com/office/powerpoint/2010/main" val="28386186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738313" y="2209800"/>
            <a:ext cx="10423525" cy="3368675"/>
          </a:xfrm>
          <a:prstGeom prst="rect">
            <a:avLst/>
          </a:prstGeom>
          <a:noFill/>
          <a:ln>
            <a:noFill/>
            <a:prstDash/>
          </a:ln>
          <a:effectLst/>
        </p:spPr>
        <p:txBody>
          <a:bodyPr rot="0" spcFirstLastPara="0" vertOverflow="overflow" horzOverflow="overflow" vert="horz" wrap="square" lIns="121725" tIns="60862" rIns="121725" bIns="60862" numCol="1" spcCol="0" rtlCol="0" fromWordArt="0" anchor="t" anchorCtr="0" forceAA="0" compatLnSpc="1">
            <a:prstTxWarp prst="textNoShape">
              <a:avLst/>
            </a:prstTxWarp>
            <a:normAutofit/>
          </a:bodyPr>
          <a:lstStyle/>
          <a:p>
            <a:pPr marL="0" marR="0" lvl="0" indent="0" algn="ctr" defTabSz="1217249"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Questions?</a:t>
            </a:r>
            <a:endParaRPr kumimoji="0" lang="en-US" sz="43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562F8DB3-36F1-48AC-BE99-55DDABEB0EC8}"/>
              </a:ext>
              <a:ext uri="{C183D7F6-B498-43B3-948B-1728B52AA6E4}">
                <adec:decorative xmlns:adec="http://schemas.microsoft.com/office/drawing/2017/decorative" val="1"/>
              </a:ext>
            </a:extLst>
          </p:cNvPr>
          <p:cNvPicPr>
            <a:picLocks noChangeAspect="1"/>
          </p:cNvPicPr>
          <p:nvPr/>
        </p:nvPicPr>
        <p:blipFill rotWithShape="1">
          <a:blip r:embed="rId2"/>
          <a:srcRect l="42452" t="56289" r="31605" b="2561"/>
          <a:stretch/>
        </p:blipFill>
        <p:spPr>
          <a:xfrm>
            <a:off x="2270919" y="1737519"/>
            <a:ext cx="1981201" cy="1767676"/>
          </a:xfrm>
          <a:prstGeom prst="rect">
            <a:avLst/>
          </a:prstGeom>
        </p:spPr>
      </p:pic>
    </p:spTree>
    <p:extLst>
      <p:ext uri="{BB962C8B-B14F-4D97-AF65-F5344CB8AC3E}">
        <p14:creationId xmlns:p14="http://schemas.microsoft.com/office/powerpoint/2010/main" val="6543216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C7A20D-30CB-48DA-8341-15946CF22CDC}"/>
              </a:ext>
            </a:extLst>
          </p:cNvPr>
          <p:cNvSpPr>
            <a:spLocks noGrp="1"/>
          </p:cNvSpPr>
          <p:nvPr>
            <p:ph type="title" idx="4294967295"/>
          </p:nvPr>
        </p:nvSpPr>
        <p:spPr>
          <a:xfrm>
            <a:off x="1249363" y="2209800"/>
            <a:ext cx="9663112" cy="33686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Managing Projects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8000" b="1" i="0" u="none" strike="noStrike" kern="1200" cap="none" spc="0" normalizeH="0" baseline="0" noProof="0" dirty="0">
                <a:ln>
                  <a:noFill/>
                </a:ln>
                <a:solidFill>
                  <a:schemeClr val="tx1"/>
                </a:solidFill>
                <a:effectLst/>
                <a:uLnTx/>
                <a:uFillTx/>
                <a:latin typeface="+mj-lt"/>
                <a:ea typeface="+mn-ea"/>
                <a:cs typeface="+mn-cs"/>
              </a:rPr>
              <a:t>in Jira</a:t>
            </a:r>
            <a:endParaRPr kumimoji="0" lang="en-US" sz="3200" b="1" i="0" u="none" strike="noStrike" kern="1200" cap="none" spc="0" normalizeH="0" baseline="0" noProof="0" dirty="0">
              <a:ln>
                <a:noFill/>
              </a:ln>
              <a:solidFill>
                <a:schemeClr val="tx1"/>
              </a:solidFill>
              <a:effectLst/>
              <a:uLnTx/>
              <a:uFillTx/>
              <a:latin typeface="+mj-lt"/>
              <a:ea typeface="+mn-ea"/>
              <a:cs typeface="+mn-cs"/>
            </a:endParaRPr>
          </a:p>
        </p:txBody>
      </p:sp>
      <p:cxnSp>
        <p:nvCxnSpPr>
          <p:cNvPr id="6" name="Straight Connector 5">
            <a:extLst>
              <a:ext uri="{FF2B5EF4-FFF2-40B4-BE49-F238E27FC236}">
                <a16:creationId xmlns:a16="http://schemas.microsoft.com/office/drawing/2014/main" id="{F6772720-8784-4492-8D79-C2206638F4CF}"/>
              </a:ext>
              <a:ext uri="{C183D7F6-B498-43B3-948B-1728B52AA6E4}">
                <adec:decorative xmlns:adec="http://schemas.microsoft.com/office/drawing/2017/decorative" val="1"/>
              </a:ext>
            </a:extLst>
          </p:cNvPr>
          <p:cNvCxnSpPr/>
          <p:nvPr/>
        </p:nvCxnSpPr>
        <p:spPr>
          <a:xfrm>
            <a:off x="1508919" y="3657600"/>
            <a:ext cx="9144000" cy="0"/>
          </a:xfrm>
          <a:prstGeom prst="line">
            <a:avLst/>
          </a:prstGeom>
          <a:ln w="38100">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8BD8FCD2-650F-4C63-A9EF-1645A347354D}"/>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604919" y="3989174"/>
            <a:ext cx="2133785" cy="1621677"/>
          </a:xfrm>
          <a:prstGeom prst="rect">
            <a:avLst/>
          </a:prstGeom>
        </p:spPr>
      </p:pic>
    </p:spTree>
    <p:extLst>
      <p:ext uri="{BB962C8B-B14F-4D97-AF65-F5344CB8AC3E}">
        <p14:creationId xmlns:p14="http://schemas.microsoft.com/office/powerpoint/2010/main" val="3016203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ADE297-6325-4885-ADCE-4BE9CAAFF9AE}"/>
              </a:ext>
            </a:extLst>
          </p:cNvPr>
          <p:cNvSpPr>
            <a:spLocks noGrp="1"/>
          </p:cNvSpPr>
          <p:nvPr>
            <p:ph type="title"/>
          </p:nvPr>
        </p:nvSpPr>
        <p:spPr/>
        <p:txBody>
          <a:bodyPr>
            <a:normAutofit/>
          </a:bodyPr>
          <a:lstStyle/>
          <a:p>
            <a:r>
              <a:rPr lang="en-US" sz="5400" dirty="0"/>
              <a:t>Requesting a New Jira Project</a:t>
            </a:r>
          </a:p>
        </p:txBody>
      </p:sp>
      <p:sp>
        <p:nvSpPr>
          <p:cNvPr id="5" name="Content Placeholder 4">
            <a:extLst>
              <a:ext uri="{FF2B5EF4-FFF2-40B4-BE49-F238E27FC236}">
                <a16:creationId xmlns:a16="http://schemas.microsoft.com/office/drawing/2014/main" id="{AC8FDE54-C6C9-4848-8E66-55DEA58D18C2}"/>
              </a:ext>
            </a:extLst>
          </p:cNvPr>
          <p:cNvSpPr>
            <a:spLocks noGrp="1"/>
          </p:cNvSpPr>
          <p:nvPr>
            <p:ph idx="1"/>
          </p:nvPr>
        </p:nvSpPr>
        <p:spPr/>
        <p:txBody>
          <a:bodyPr>
            <a:normAutofit/>
          </a:bodyPr>
          <a:lstStyle/>
          <a:p>
            <a:pPr marL="0" indent="0">
              <a:buNone/>
            </a:pPr>
            <a:r>
              <a:rPr lang="en-US" dirty="0"/>
              <a:t>Submit a request to the Atlassian team in the </a:t>
            </a:r>
            <a:r>
              <a:rPr lang="en-US" b="1" dirty="0"/>
              <a:t>#help-atlassian </a:t>
            </a:r>
            <a:r>
              <a:rPr lang="en-US" dirty="0"/>
              <a:t>channel in QualityNet Slack. Provide the following information:</a:t>
            </a:r>
          </a:p>
          <a:p>
            <a:pPr marL="971550" lvl="1" indent="-514350">
              <a:buFont typeface="+mj-lt"/>
              <a:buAutoNum type="arabicPeriod"/>
            </a:pPr>
            <a:r>
              <a:rPr lang="en-US" dirty="0"/>
              <a:t>Project Name</a:t>
            </a:r>
          </a:p>
          <a:p>
            <a:pPr marL="971550" lvl="1" indent="-514350">
              <a:buFont typeface="+mj-lt"/>
              <a:buAutoNum type="arabicPeriod"/>
            </a:pPr>
            <a:r>
              <a:rPr lang="en-US" dirty="0"/>
              <a:t>Project Lead</a:t>
            </a:r>
          </a:p>
          <a:p>
            <a:pPr marL="971550" lvl="1" indent="-514350">
              <a:buFont typeface="+mj-lt"/>
              <a:buAutoNum type="arabicPeriod"/>
            </a:pPr>
            <a:r>
              <a:rPr lang="en-US" dirty="0"/>
              <a:t>Project Administrators (responsible for setting permissions for the rest of the team)</a:t>
            </a:r>
          </a:p>
          <a:p>
            <a:pPr marL="971550" lvl="1" indent="-514350">
              <a:buFont typeface="+mj-lt"/>
              <a:buAutoNum type="arabicPeriod"/>
            </a:pPr>
            <a:r>
              <a:rPr lang="en-US" dirty="0"/>
              <a:t>Issue Types</a:t>
            </a:r>
          </a:p>
          <a:p>
            <a:pPr marL="971550" lvl="1" indent="-514350">
              <a:buFont typeface="+mj-lt"/>
              <a:buAutoNum type="arabicPeriod"/>
            </a:pPr>
            <a:r>
              <a:rPr lang="en-US" dirty="0"/>
              <a:t>Workflow Options</a:t>
            </a:r>
          </a:p>
        </p:txBody>
      </p:sp>
    </p:spTree>
    <p:extLst>
      <p:ext uri="{BB962C8B-B14F-4D97-AF65-F5344CB8AC3E}">
        <p14:creationId xmlns:p14="http://schemas.microsoft.com/office/powerpoint/2010/main" val="3479818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p:txBody>
          <a:bodyPr/>
          <a:lstStyle/>
          <a:p>
            <a:r>
              <a:rPr lang="en-US" dirty="0"/>
              <a:t>Defining a Jira Project – Issue Scheme</a:t>
            </a:r>
          </a:p>
        </p:txBody>
      </p:sp>
      <p:pic>
        <p:nvPicPr>
          <p:cNvPr id="9" name="Content Placeholder 8" descr="Screenshot of Jira issue types displayed on the properties page of a Jira project.">
            <a:extLst>
              <a:ext uri="{FF2B5EF4-FFF2-40B4-BE49-F238E27FC236}">
                <a16:creationId xmlns:a16="http://schemas.microsoft.com/office/drawing/2014/main" id="{13AA86EC-25CA-4BFB-BA47-189505B58A20}"/>
              </a:ext>
            </a:extLst>
          </p:cNvPr>
          <p:cNvPicPr>
            <a:picLocks noGrp="1" noChangeAspect="1"/>
          </p:cNvPicPr>
          <p:nvPr>
            <p:ph idx="1"/>
          </p:nvPr>
        </p:nvPicPr>
        <p:blipFill>
          <a:blip r:embed="rId2"/>
          <a:stretch>
            <a:fillRect/>
          </a:stretch>
        </p:blipFill>
        <p:spPr>
          <a:xfrm>
            <a:off x="2724906" y="3124200"/>
            <a:ext cx="7117420" cy="2927582"/>
          </a:xfrm>
          <a:effectLst>
            <a:outerShdw blurRad="63500" sx="102000" sy="102000" algn="ctr" rotWithShape="0">
              <a:prstClr val="black">
                <a:alpha val="40000"/>
              </a:prstClr>
            </a:outerShdw>
          </a:effectLst>
        </p:spPr>
      </p:pic>
      <p:sp>
        <p:nvSpPr>
          <p:cNvPr id="12" name="Text Placeholder 11">
            <a:extLst>
              <a:ext uri="{FF2B5EF4-FFF2-40B4-BE49-F238E27FC236}">
                <a16:creationId xmlns:a16="http://schemas.microsoft.com/office/drawing/2014/main" id="{AC49C290-F614-4538-9232-6A0E64FEC9FB}"/>
              </a:ext>
            </a:extLst>
          </p:cNvPr>
          <p:cNvSpPr>
            <a:spLocks noGrp="1"/>
          </p:cNvSpPr>
          <p:nvPr>
            <p:ph type="body" sz="quarter" idx="10"/>
          </p:nvPr>
        </p:nvSpPr>
        <p:spPr>
          <a:xfrm>
            <a:off x="1127919" y="1420812"/>
            <a:ext cx="10744200" cy="2617788"/>
          </a:xfrm>
        </p:spPr>
        <p:txBody>
          <a:bodyPr>
            <a:normAutofit/>
          </a:bodyPr>
          <a:lstStyle/>
          <a:p>
            <a:pPr marL="0" indent="0" algn="l">
              <a:buNone/>
            </a:pPr>
            <a:r>
              <a:rPr lang="en-US" sz="2800" b="1" i="0" dirty="0">
                <a:effectLst/>
                <a:latin typeface="+mj-lt"/>
              </a:rPr>
              <a:t>Issue types </a:t>
            </a:r>
            <a:r>
              <a:rPr lang="en-US" sz="2800" b="0" i="0" dirty="0">
                <a:effectLst/>
                <a:latin typeface="+mj-lt"/>
              </a:rPr>
              <a:t>distinguish different types of work in unique ways, and help you identify, categorize, and report on your team’s work across Jira. They can help your team build more structure into your working process. </a:t>
            </a:r>
          </a:p>
          <a:p>
            <a:pPr marL="0" indent="0">
              <a:buNone/>
            </a:pPr>
            <a:endParaRPr lang="en-US" dirty="0"/>
          </a:p>
        </p:txBody>
      </p:sp>
    </p:spTree>
    <p:extLst>
      <p:ext uri="{BB962C8B-B14F-4D97-AF65-F5344CB8AC3E}">
        <p14:creationId xmlns:p14="http://schemas.microsoft.com/office/powerpoint/2010/main" val="1544207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p:txBody>
          <a:bodyPr>
            <a:normAutofit fontScale="90000"/>
          </a:bodyPr>
          <a:lstStyle/>
          <a:p>
            <a:r>
              <a:rPr lang="en-US" dirty="0"/>
              <a:t>Defining a Jira Project – Workflow Scheme</a:t>
            </a:r>
          </a:p>
        </p:txBody>
      </p:sp>
      <p:sp>
        <p:nvSpPr>
          <p:cNvPr id="13" name="Content Placeholder 12">
            <a:extLst>
              <a:ext uri="{FF2B5EF4-FFF2-40B4-BE49-F238E27FC236}">
                <a16:creationId xmlns:a16="http://schemas.microsoft.com/office/drawing/2014/main" id="{DCDB1DD9-69CD-4515-A383-D39CC0C41D64}"/>
              </a:ext>
            </a:extLst>
          </p:cNvPr>
          <p:cNvSpPr>
            <a:spLocks noGrp="1"/>
          </p:cNvSpPr>
          <p:nvPr>
            <p:ph idx="1"/>
          </p:nvPr>
        </p:nvSpPr>
        <p:spPr>
          <a:xfrm>
            <a:off x="827681" y="1397005"/>
            <a:ext cx="7844038" cy="2108196"/>
          </a:xfrm>
        </p:spPr>
        <p:txBody>
          <a:bodyPr>
            <a:normAutofit/>
          </a:bodyPr>
          <a:lstStyle/>
          <a:p>
            <a:pPr marL="0" indent="0">
              <a:buNone/>
            </a:pPr>
            <a:r>
              <a:rPr lang="en-US" sz="3200" b="0" i="0" dirty="0">
                <a:solidFill>
                  <a:srgbClr val="202124"/>
                </a:solidFill>
                <a:effectLst/>
              </a:rPr>
              <a:t>A </a:t>
            </a:r>
            <a:r>
              <a:rPr lang="en-US" sz="3200" b="1" i="0" dirty="0">
                <a:solidFill>
                  <a:srgbClr val="202124"/>
                </a:solidFill>
                <a:effectLst/>
              </a:rPr>
              <a:t>Jira workflow</a:t>
            </a:r>
            <a:r>
              <a:rPr lang="en-US" sz="3200" b="0" i="0" dirty="0">
                <a:solidFill>
                  <a:srgbClr val="202124"/>
                </a:solidFill>
                <a:effectLst/>
              </a:rPr>
              <a:t> is a set of statuses and transitions that an issue moves through during its lifecycle, and typically represents a process within your team.</a:t>
            </a:r>
            <a:endParaRPr lang="en-US" sz="3200" dirty="0"/>
          </a:p>
        </p:txBody>
      </p:sp>
      <p:pic>
        <p:nvPicPr>
          <p:cNvPr id="7" name="Picture 6" descr="Screenshot of a simple Jira project workflow scheme. This one shows To Do, In Progress, and Done.">
            <a:extLst>
              <a:ext uri="{FF2B5EF4-FFF2-40B4-BE49-F238E27FC236}">
                <a16:creationId xmlns:a16="http://schemas.microsoft.com/office/drawing/2014/main" id="{D9EDE0D0-532E-4D3D-8568-71522CF213D0}"/>
              </a:ext>
            </a:extLst>
          </p:cNvPr>
          <p:cNvPicPr>
            <a:picLocks noChangeAspect="1"/>
          </p:cNvPicPr>
          <p:nvPr/>
        </p:nvPicPr>
        <p:blipFill>
          <a:blip r:embed="rId2"/>
          <a:stretch>
            <a:fillRect/>
          </a:stretch>
        </p:blipFill>
        <p:spPr>
          <a:xfrm>
            <a:off x="1661319" y="3686060"/>
            <a:ext cx="2501414" cy="2471635"/>
          </a:xfrm>
          <a:prstGeom prst="rect">
            <a:avLst/>
          </a:prstGeom>
          <a:effectLst>
            <a:outerShdw blurRad="63500" sx="102000" sy="102000" algn="ctr" rotWithShape="0">
              <a:prstClr val="black">
                <a:alpha val="40000"/>
              </a:prstClr>
            </a:outerShdw>
          </a:effectLst>
        </p:spPr>
      </p:pic>
      <p:pic>
        <p:nvPicPr>
          <p:cNvPr id="10" name="Picture 9" descr="Screenshot of a Jira project workflow scheme. This one shows Backlog, Selected For Action, In Progress, Done, In Review, Cancelled, Awaiting Response, On Hold, and Funnel">
            <a:extLst>
              <a:ext uri="{FF2B5EF4-FFF2-40B4-BE49-F238E27FC236}">
                <a16:creationId xmlns:a16="http://schemas.microsoft.com/office/drawing/2014/main" id="{CA633ED6-1DB8-43F8-A4A6-2B5C6F75F2AF}"/>
              </a:ext>
            </a:extLst>
          </p:cNvPr>
          <p:cNvPicPr>
            <a:picLocks noChangeAspect="1"/>
          </p:cNvPicPr>
          <p:nvPr/>
        </p:nvPicPr>
        <p:blipFill>
          <a:blip r:embed="rId3"/>
          <a:stretch>
            <a:fillRect/>
          </a:stretch>
        </p:blipFill>
        <p:spPr>
          <a:xfrm>
            <a:off x="8589337" y="1577153"/>
            <a:ext cx="2911092" cy="4564776"/>
          </a:xfrm>
          <a:prstGeom prst="rect">
            <a:avLst/>
          </a:prstGeom>
          <a:effectLst>
            <a:outerShdw blurRad="63500" sx="102000" sy="102000" algn="ctr" rotWithShape="0">
              <a:prstClr val="black">
                <a:alpha val="40000"/>
              </a:prstClr>
            </a:outerShdw>
          </a:effectLst>
        </p:spPr>
      </p:pic>
      <p:pic>
        <p:nvPicPr>
          <p:cNvPr id="12" name="Picture 11" descr="Screenshot of a simple Jira project workflow scheme. This one shows Backlog, To Do, In Progress, Done, and Abandoned.">
            <a:extLst>
              <a:ext uri="{FF2B5EF4-FFF2-40B4-BE49-F238E27FC236}">
                <a16:creationId xmlns:a16="http://schemas.microsoft.com/office/drawing/2014/main" id="{5B75FBC6-8441-4814-B3A4-F6FA36A02ED9}"/>
              </a:ext>
            </a:extLst>
          </p:cNvPr>
          <p:cNvPicPr>
            <a:picLocks noChangeAspect="1"/>
          </p:cNvPicPr>
          <p:nvPr/>
        </p:nvPicPr>
        <p:blipFill>
          <a:blip r:embed="rId4"/>
          <a:stretch>
            <a:fillRect/>
          </a:stretch>
        </p:blipFill>
        <p:spPr>
          <a:xfrm>
            <a:off x="5035699" y="3666248"/>
            <a:ext cx="2680671" cy="2491447"/>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8161937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fontScale="90000"/>
          </a:bodyPr>
          <a:lstStyle/>
          <a:p>
            <a:r>
              <a:rPr lang="en-US" dirty="0"/>
              <a:t>Defining a Jira Project – Permission Scheme</a:t>
            </a:r>
          </a:p>
        </p:txBody>
      </p:sp>
      <p:sp>
        <p:nvSpPr>
          <p:cNvPr id="13" name="Content Placeholder 12">
            <a:extLst>
              <a:ext uri="{FF2B5EF4-FFF2-40B4-BE49-F238E27FC236}">
                <a16:creationId xmlns:a16="http://schemas.microsoft.com/office/drawing/2014/main" id="{DCDB1DD9-69CD-4515-A383-D39CC0C41D64}"/>
              </a:ext>
            </a:extLst>
          </p:cNvPr>
          <p:cNvSpPr>
            <a:spLocks noGrp="1"/>
          </p:cNvSpPr>
          <p:nvPr>
            <p:ph idx="1"/>
          </p:nvPr>
        </p:nvSpPr>
        <p:spPr>
          <a:xfrm>
            <a:off x="827681" y="1397005"/>
            <a:ext cx="5861999" cy="2108196"/>
          </a:xfrm>
        </p:spPr>
        <p:txBody>
          <a:bodyPr>
            <a:normAutofit fontScale="92500" lnSpcReduction="20000"/>
          </a:bodyPr>
          <a:lstStyle/>
          <a:p>
            <a:pPr marL="0" indent="0">
              <a:buNone/>
            </a:pPr>
            <a:r>
              <a:rPr lang="en-US" sz="3200" b="0" i="0" dirty="0">
                <a:solidFill>
                  <a:srgbClr val="202124"/>
                </a:solidFill>
                <a:effectLst/>
              </a:rPr>
              <a:t>Every </a:t>
            </a:r>
            <a:r>
              <a:rPr lang="en-US" sz="3200" dirty="0">
                <a:solidFill>
                  <a:srgbClr val="202124"/>
                </a:solidFill>
              </a:rPr>
              <a:t>Jira </a:t>
            </a:r>
            <a:r>
              <a:rPr lang="en-US" sz="3200" b="0" i="0" dirty="0">
                <a:solidFill>
                  <a:srgbClr val="202124"/>
                </a:solidFill>
                <a:effectLst/>
              </a:rPr>
              <a:t>project has a </a:t>
            </a:r>
            <a:r>
              <a:rPr lang="en-US" sz="3200" b="1" i="0" dirty="0">
                <a:solidFill>
                  <a:srgbClr val="202124"/>
                </a:solidFill>
                <a:effectLst/>
              </a:rPr>
              <a:t>permission scheme</a:t>
            </a:r>
            <a:r>
              <a:rPr lang="en-US" sz="3200" b="0" i="0" dirty="0">
                <a:solidFill>
                  <a:srgbClr val="202124"/>
                </a:solidFill>
                <a:effectLst/>
              </a:rPr>
              <a:t>. Permissions define who can access a project, and what they can do within the project, and with the issues within that project.</a:t>
            </a:r>
          </a:p>
          <a:p>
            <a:pPr marL="0" indent="0">
              <a:buNone/>
            </a:pPr>
            <a:endParaRPr lang="en-US" sz="3200" b="0" i="0" dirty="0">
              <a:solidFill>
                <a:srgbClr val="202124"/>
              </a:solidFill>
              <a:effectLst/>
            </a:endParaRPr>
          </a:p>
          <a:p>
            <a:pPr marL="0" indent="0">
              <a:buNone/>
            </a:pPr>
            <a:endParaRPr lang="en-US" sz="3200" dirty="0"/>
          </a:p>
        </p:txBody>
      </p:sp>
      <p:pic>
        <p:nvPicPr>
          <p:cNvPr id="8" name="Picture 7" descr="Screenshot of Jira Project permissions scheme within a Jira project's properties.">
            <a:extLst>
              <a:ext uri="{FF2B5EF4-FFF2-40B4-BE49-F238E27FC236}">
                <a16:creationId xmlns:a16="http://schemas.microsoft.com/office/drawing/2014/main" id="{40327A78-9E94-4063-9F94-D667A8F9DEF4}"/>
              </a:ext>
            </a:extLst>
          </p:cNvPr>
          <p:cNvPicPr>
            <a:picLocks noChangeAspect="1"/>
          </p:cNvPicPr>
          <p:nvPr/>
        </p:nvPicPr>
        <p:blipFill>
          <a:blip r:embed="rId2"/>
          <a:stretch>
            <a:fillRect/>
          </a:stretch>
        </p:blipFill>
        <p:spPr>
          <a:xfrm>
            <a:off x="1280319" y="3675489"/>
            <a:ext cx="6413308" cy="2971800"/>
          </a:xfrm>
          <a:prstGeom prst="rect">
            <a:avLst/>
          </a:prstGeom>
          <a:effectLst>
            <a:outerShdw blurRad="63500" sx="102000" sy="102000" algn="ctr" rotWithShape="0">
              <a:prstClr val="black">
                <a:alpha val="40000"/>
              </a:prstClr>
            </a:outerShdw>
          </a:effectLst>
        </p:spPr>
      </p:pic>
      <p:pic>
        <p:nvPicPr>
          <p:cNvPr id="11" name="Picture 10" descr="Screenshot of a Jira Issue permissions scheme within a Jira project's properties.">
            <a:extLst>
              <a:ext uri="{FF2B5EF4-FFF2-40B4-BE49-F238E27FC236}">
                <a16:creationId xmlns:a16="http://schemas.microsoft.com/office/drawing/2014/main" id="{233E0DDA-1D0E-4A67-9375-97C088372EA0}"/>
              </a:ext>
            </a:extLst>
          </p:cNvPr>
          <p:cNvPicPr>
            <a:picLocks noChangeAspect="1"/>
          </p:cNvPicPr>
          <p:nvPr/>
        </p:nvPicPr>
        <p:blipFill>
          <a:blip r:embed="rId3"/>
          <a:stretch>
            <a:fillRect/>
          </a:stretch>
        </p:blipFill>
        <p:spPr>
          <a:xfrm>
            <a:off x="6689680" y="1567293"/>
            <a:ext cx="5183278" cy="4449041"/>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99096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A60AED-337D-43FB-A039-9E92724AAD36}"/>
              </a:ext>
            </a:extLst>
          </p:cNvPr>
          <p:cNvSpPr>
            <a:spLocks noGrp="1"/>
          </p:cNvSpPr>
          <p:nvPr>
            <p:ph type="title"/>
          </p:nvPr>
        </p:nvSpPr>
        <p:spPr>
          <a:xfrm>
            <a:off x="810789" y="430504"/>
            <a:ext cx="11137530" cy="868363"/>
          </a:xfrm>
        </p:spPr>
        <p:txBody>
          <a:bodyPr>
            <a:normAutofit/>
          </a:bodyPr>
          <a:lstStyle/>
          <a:p>
            <a:r>
              <a:rPr lang="en-US" dirty="0"/>
              <a:t>Defining a Jira Project – Other</a:t>
            </a:r>
          </a:p>
        </p:txBody>
      </p:sp>
      <p:sp>
        <p:nvSpPr>
          <p:cNvPr id="13" name="Content Placeholder 12">
            <a:extLst>
              <a:ext uri="{FF2B5EF4-FFF2-40B4-BE49-F238E27FC236}">
                <a16:creationId xmlns:a16="http://schemas.microsoft.com/office/drawing/2014/main" id="{DCDB1DD9-69CD-4515-A383-D39CC0C41D64}"/>
              </a:ext>
            </a:extLst>
          </p:cNvPr>
          <p:cNvSpPr>
            <a:spLocks noGrp="1"/>
          </p:cNvSpPr>
          <p:nvPr>
            <p:ph idx="1"/>
          </p:nvPr>
        </p:nvSpPr>
        <p:spPr>
          <a:xfrm>
            <a:off x="827681" y="1397004"/>
            <a:ext cx="5861999" cy="3900060"/>
          </a:xfrm>
        </p:spPr>
        <p:txBody>
          <a:bodyPr>
            <a:normAutofit/>
          </a:bodyPr>
          <a:lstStyle/>
          <a:p>
            <a:r>
              <a:rPr lang="en-US" sz="3200" b="0" i="0" dirty="0">
                <a:solidFill>
                  <a:srgbClr val="202124"/>
                </a:solidFill>
                <a:effectLst/>
              </a:rPr>
              <a:t>Project administrators can manage permissions within the project, sprints, etc. </a:t>
            </a:r>
          </a:p>
          <a:p>
            <a:r>
              <a:rPr lang="en-US" sz="3200" b="0" i="0" dirty="0">
                <a:solidFill>
                  <a:srgbClr val="202124"/>
                </a:solidFill>
                <a:effectLst/>
              </a:rPr>
              <a:t>System administrators have to make all project configuration changes so reach out to #help-Atlassian channel</a:t>
            </a:r>
          </a:p>
          <a:p>
            <a:pPr marL="0" indent="0">
              <a:buNone/>
            </a:pPr>
            <a:endParaRPr lang="en-US" sz="3200" dirty="0"/>
          </a:p>
        </p:txBody>
      </p:sp>
      <p:pic>
        <p:nvPicPr>
          <p:cNvPr id="5" name="Picture 4">
            <a:extLst>
              <a:ext uri="{FF2B5EF4-FFF2-40B4-BE49-F238E27FC236}">
                <a16:creationId xmlns:a16="http://schemas.microsoft.com/office/drawing/2014/main" id="{A27540D1-20E3-45CB-ABC6-AE4628ABB474}"/>
              </a:ext>
            </a:extLst>
          </p:cNvPr>
          <p:cNvPicPr>
            <a:picLocks noChangeAspect="1"/>
          </p:cNvPicPr>
          <p:nvPr/>
        </p:nvPicPr>
        <p:blipFill rotWithShape="1">
          <a:blip r:embed="rId2"/>
          <a:srcRect r="47336"/>
          <a:stretch/>
        </p:blipFill>
        <p:spPr>
          <a:xfrm>
            <a:off x="7376319" y="1478970"/>
            <a:ext cx="3322753" cy="3900060"/>
          </a:xfrm>
          <a:prstGeom prst="rect">
            <a:avLst/>
          </a:prstGeom>
        </p:spPr>
      </p:pic>
    </p:spTree>
    <p:extLst>
      <p:ext uri="{BB962C8B-B14F-4D97-AF65-F5344CB8AC3E}">
        <p14:creationId xmlns:p14="http://schemas.microsoft.com/office/powerpoint/2010/main" val="562156989"/>
      </p:ext>
    </p:extLst>
  </p:cSld>
  <p:clrMapOvr>
    <a:masterClrMapping/>
  </p:clrMapOvr>
</p:sld>
</file>

<file path=ppt/theme/theme1.xml><?xml version="1.0" encoding="utf-8"?>
<a:theme xmlns:a="http://schemas.openxmlformats.org/drawingml/2006/main" name="4_CMS_template">
  <a:themeElements>
    <a:clrScheme name="CMS">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00"/>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MS_template">
  <a:themeElements>
    <a:clrScheme name="Custom 2">
      <a:dk1>
        <a:sysClr val="windowText" lastClr="000000"/>
      </a:dk1>
      <a:lt1>
        <a:sysClr val="window" lastClr="FFFFFF"/>
      </a:lt1>
      <a:dk2>
        <a:srgbClr val="1F497D"/>
      </a:dk2>
      <a:lt2>
        <a:srgbClr val="6B94C7"/>
      </a:lt2>
      <a:accent1>
        <a:srgbClr val="2F527D"/>
      </a:accent1>
      <a:accent2>
        <a:srgbClr val="FAD94C"/>
      </a:accent2>
      <a:accent3>
        <a:srgbClr val="C0C0C0"/>
      </a:accent3>
      <a:accent4>
        <a:srgbClr val="FDF699"/>
      </a:accent4>
      <a:accent5>
        <a:srgbClr val="72A3C4"/>
      </a:accent5>
      <a:accent6>
        <a:srgbClr val="5C5C5C"/>
      </a:accent6>
      <a:hlink>
        <a:srgbClr val="0000FF"/>
      </a:hlink>
      <a:folHlink>
        <a:srgbClr val="00000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DEB2297782465545A7F3712F3188F735" ma:contentTypeVersion="20" ma:contentTypeDescription="Create a new document." ma:contentTypeScope="" ma:versionID="1a8d36c244a19433f0ed5414399a0e18">
  <xsd:schema xmlns:xsd="http://www.w3.org/2001/XMLSchema" xmlns:xs="http://www.w3.org/2001/XMLSchema" xmlns:p="http://schemas.microsoft.com/office/2006/metadata/properties" xmlns:ns1="http://schemas.microsoft.com/sharepoint/v3" xmlns:ns2="cf7e1331-a862-4807-949f-09952e1ba8cf" xmlns:ns3="a2a3f7e9-3321-4acc-8d96-d9caf2ffd766" xmlns:ns4="b7998614-9e05-40dd-b1a9-b5461ad0d903" targetNamespace="http://schemas.microsoft.com/office/2006/metadata/properties" ma:root="true" ma:fieldsID="5a8e4c744037acf265e5990124b41585" ns1:_="" ns2:_="" ns3:_="" ns4:_="">
    <xsd:import namespace="http://schemas.microsoft.com/sharepoint/v3"/>
    <xsd:import namespace="cf7e1331-a862-4807-949f-09952e1ba8cf"/>
    <xsd:import namespace="a2a3f7e9-3321-4acc-8d96-d9caf2ffd766"/>
    <xsd:import namespace="b7998614-9e05-40dd-b1a9-b5461ad0d903"/>
    <xsd:element name="properties">
      <xsd:complexType>
        <xsd:sequence>
          <xsd:element name="documentManagement">
            <xsd:complexType>
              <xsd:all>
                <xsd:element ref="ns2:_dlc_DocId" minOccurs="0"/>
                <xsd:element ref="ns2:_dlc_DocIdUrl" minOccurs="0"/>
                <xsd:element ref="ns2:_dlc_DocIdPersistId" minOccurs="0"/>
                <xsd:element ref="ns1:KpiDescription" minOccurs="0"/>
                <xsd:element ref="ns3:Organization" minOccurs="0"/>
                <xsd:element ref="ns3:LOB" minOccurs="0"/>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3:MediaServiceOCR"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KpiDescription" ma:index="10" nillable="true" ma:displayName="Description" ma:description="The description provides information about the purpose of the goal." ma:internalName="Kpi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f7e1331-a862-4807-949f-09952e1ba8cf" elementFormDefault="qualified">
    <xsd:import namespace="http://schemas.microsoft.com/office/2006/documentManagement/types"/>
    <xsd:import namespace="http://schemas.microsoft.com/office/infopath/2007/PartnerControls"/>
    <xsd:element name="_dlc_DocId" ma:index="7" nillable="true" ma:displayName="Document ID Value" ma:description="The value of the document ID assigned to this item." ma:internalName="_dlc_DocId" ma:readOnly="true">
      <xsd:simpleType>
        <xsd:restriction base="dms:Text"/>
      </xsd:simpleType>
    </xsd:element>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a2a3f7e9-3321-4acc-8d96-d9caf2ffd766" elementFormDefault="qualified">
    <xsd:import namespace="http://schemas.microsoft.com/office/2006/documentManagement/types"/>
    <xsd:import namespace="http://schemas.microsoft.com/office/infopath/2007/PartnerControls"/>
    <xsd:element name="Organization" ma:index="11" nillable="true" ma:displayName="Organization" ma:format="Dropdown" ma:internalName="Organization" ma:readOnly="false">
      <xsd:simpleType>
        <xsd:union memberTypes="dms:Text">
          <xsd:simpleType>
            <xsd:restriction base="dms:Choice">
              <xsd:enumeration value="GSC"/>
              <xsd:enumeration value="LSW"/>
              <xsd:enumeration value="TCB"/>
              <xsd:enumeration value="TDB"/>
              <xsd:enumeration value="RCC"/>
            </xsd:restriction>
          </xsd:simpleType>
        </xsd:union>
      </xsd:simpleType>
    </xsd:element>
    <xsd:element name="LOB" ma:index="14" nillable="true" ma:displayName="LOB" ma:format="Dropdown" ma:internalName="LOB" ma:readOnly="false">
      <xsd:simpleType>
        <xsd:restriction base="dms:Choice">
          <xsd:enumeration value="EQRS"/>
          <xsd:enumeration value="ES"/>
          <xsd:enumeration value="HQR"/>
          <xsd:enumeration value="PQRS"/>
          <xsd:enumeration value="QIO"/>
          <xsd:enumeration value="QPP"/>
        </xsd:restriction>
      </xsd:simpleType>
    </xsd:element>
    <xsd:element name="MediaServiceMetadata" ma:index="15" nillable="true" ma:displayName="MediaServiceMetadata" ma:description="" ma:hidden="true" ma:internalName="MediaServiceMetadata" ma:readOnly="true">
      <xsd:simpleType>
        <xsd:restriction base="dms:Note"/>
      </xsd:simpleType>
    </xsd:element>
    <xsd:element name="MediaServiceFastMetadata" ma:index="16" nillable="true" ma:displayName="MediaServiceFastMetadata" ma:description="" ma:hidden="true" ma:internalName="MediaServiceFastMetadata" ma:readOnly="true">
      <xsd:simpleType>
        <xsd:restriction base="dms:Note"/>
      </xsd:simpleType>
    </xsd:element>
    <xsd:element name="MediaServiceDateTaken" ma:index="17" nillable="true" ma:displayName="MediaServiceDateTaken" ma:description="" ma:hidden="true" ma:internalName="MediaServiceDateTaken" ma:readOnly="true">
      <xsd:simpleType>
        <xsd:restriction base="dms:Text"/>
      </xsd:simpleType>
    </xsd:element>
    <xsd:element name="MediaServiceAutoTags" ma:index="18" nillable="true" ma:displayName="MediaServiceAutoTags" ma:description="" ma:internalName="MediaServiceAutoTags" ma:readOnly="true">
      <xsd:simpleType>
        <xsd:restriction base="dms:Text"/>
      </xsd:simpleType>
    </xsd:element>
    <xsd:element name="MediaServiceLocation" ma:index="19" nillable="true" ma:displayName="MediaServiceLocation" ma:description="" ma:internalName="MediaServiceLocation" ma:readOnly="true">
      <xsd:simpleType>
        <xsd:restriction base="dms:Text"/>
      </xsd:simpleType>
    </xsd:element>
    <xsd:element name="MediaServiceOCR" ma:index="22" nillable="true" ma:displayName="MediaServiceOCR" ma:internalName="MediaServiceOCR" ma:readOnly="true">
      <xsd:simpleType>
        <xsd:restriction base="dms:Note">
          <xsd:maxLength value="255"/>
        </xsd:restriction>
      </xsd:simpleType>
    </xsd:element>
    <xsd:element name="MediaServiceEventHashCode" ma:index="23" nillable="true" ma:displayName="MediaServiceEventHashCode" ma:hidden="true" ma:internalName="MediaServiceEventHashCode" ma:readOnly="true">
      <xsd:simpleType>
        <xsd:restriction base="dms:Text"/>
      </xsd:simpleType>
    </xsd:element>
    <xsd:element name="MediaServiceGenerationTime" ma:index="24"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7998614-9e05-40dd-b1a9-b5461ad0d903" elementFormDefault="qualified">
    <xsd:import namespace="http://schemas.microsoft.com/office/2006/documentManagement/types"/>
    <xsd:import namespace="http://schemas.microsoft.com/office/infopath/2007/PartnerControls"/>
    <xsd:element name="SharedWithUsers" ma:index="2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 ma:displayName="Content Type"/>
        <xsd:element ref="dc:title" minOccurs="0" maxOccurs="1" ma:index="0" ma:displayName="Title"/>
        <xsd:element ref="dc:subject" minOccurs="0" maxOccurs="1" ma:index="12"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Organization xmlns="a2a3f7e9-3321-4acc-8d96-d9caf2ffd766" xsi:nil="true"/>
    <KpiDescription xmlns="http://schemas.microsoft.com/sharepoint/v3" xsi:nil="true"/>
    <LOB xmlns="a2a3f7e9-3321-4acc-8d96-d9caf2ffd766" xsi:nil="true"/>
    <_dlc_DocId xmlns="cf7e1331-a862-4807-949f-09952e1ba8cf">3JST5KJNNDQT-2110360335-31722</_dlc_DocId>
    <_dlc_DocIdUrl xmlns="cf7e1331-a862-4807-949f-09952e1ba8cf">
      <Url>https://tantustech.sharepoint.com/sites/Delivery/HHS-CMS-CCSQ-PM3/_layouts/15/DocIdRedir.aspx?ID=3JST5KJNNDQT-2110360335-31722</Url>
      <Description>3JST5KJNNDQT-2110360335-31722</Description>
    </_dlc_DocIdUrl>
    <SharedWithUsers xmlns="b7998614-9e05-40dd-b1a9-b5461ad0d903">
      <UserInfo>
        <DisplayName>Richard Corretjer</DisplayName>
        <AccountId>195</AccountId>
        <AccountType/>
      </UserInfo>
      <UserInfo>
        <DisplayName>Snehal Talati</DisplayName>
        <AccountId>1858</AccountId>
        <AccountType/>
      </UserInfo>
    </SharedWithUsers>
  </documentManagement>
</p:properties>
</file>

<file path=customXml/itemProps1.xml><?xml version="1.0" encoding="utf-8"?>
<ds:datastoreItem xmlns:ds="http://schemas.openxmlformats.org/officeDocument/2006/customXml" ds:itemID="{AF0E0422-FEB8-49ED-A775-95AA0CC603AC}">
  <ds:schemaRefs>
    <ds:schemaRef ds:uri="http://schemas.microsoft.com/sharepoint/v3/contenttype/forms"/>
  </ds:schemaRefs>
</ds:datastoreItem>
</file>

<file path=customXml/itemProps2.xml><?xml version="1.0" encoding="utf-8"?>
<ds:datastoreItem xmlns:ds="http://schemas.openxmlformats.org/officeDocument/2006/customXml" ds:itemID="{93400239-29BD-4640-AC07-D499FC7DD414}">
  <ds:schemaRefs>
    <ds:schemaRef ds:uri="http://schemas.microsoft.com/sharepoint/events"/>
  </ds:schemaRefs>
</ds:datastoreItem>
</file>

<file path=customXml/itemProps3.xml><?xml version="1.0" encoding="utf-8"?>
<ds:datastoreItem xmlns:ds="http://schemas.openxmlformats.org/officeDocument/2006/customXml" ds:itemID="{08976291-BBC5-4372-B537-62D9039056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f7e1331-a862-4807-949f-09952e1ba8cf"/>
    <ds:schemaRef ds:uri="a2a3f7e9-3321-4acc-8d96-d9caf2ffd766"/>
    <ds:schemaRef ds:uri="b7998614-9e05-40dd-b1a9-b5461ad0d9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B62B8995-12E9-4AED-ACB1-953C12033840}">
  <ds:schemaRefs>
    <ds:schemaRef ds:uri="http://schemas.microsoft.com/office/2006/documentManagement/types"/>
    <ds:schemaRef ds:uri="http://purl.org/dc/terms/"/>
    <ds:schemaRef ds:uri="http://schemas.microsoft.com/office/infopath/2007/PartnerControls"/>
    <ds:schemaRef ds:uri="http://www.w3.org/XML/1998/namespace"/>
    <ds:schemaRef ds:uri="http://purl.org/dc/elements/1.1/"/>
    <ds:schemaRef ds:uri="b7998614-9e05-40dd-b1a9-b5461ad0d903"/>
    <ds:schemaRef ds:uri="http://purl.org/dc/dcmitype/"/>
    <ds:schemaRef ds:uri="http://schemas.openxmlformats.org/package/2006/metadata/core-properties"/>
    <ds:schemaRef ds:uri="a2a3f7e9-3321-4acc-8d96-d9caf2ffd766"/>
    <ds:schemaRef ds:uri="cf7e1331-a862-4807-949f-09952e1ba8cf"/>
    <ds:schemaRef ds:uri="http://schemas.microsoft.com/sharepoint/v3"/>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41943</TotalTime>
  <Words>1592</Words>
  <Application>Microsoft Office PowerPoint</Application>
  <PresentationFormat>Custom</PresentationFormat>
  <Paragraphs>138</Paragraphs>
  <Slides>32</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32</vt:i4>
      </vt:variant>
    </vt:vector>
  </HeadingPairs>
  <TitlesOfParts>
    <vt:vector size="39" baseType="lpstr">
      <vt:lpstr>Arial</vt:lpstr>
      <vt:lpstr>Calibri</vt:lpstr>
      <vt:lpstr>Constantia</vt:lpstr>
      <vt:lpstr>Helvetica</vt:lpstr>
      <vt:lpstr>Jokerman</vt:lpstr>
      <vt:lpstr>4_CMS_template</vt:lpstr>
      <vt:lpstr>CMS_template</vt:lpstr>
      <vt:lpstr>QualityNet Jira Essentials Training</vt:lpstr>
      <vt:lpstr>Today’s Objectives</vt:lpstr>
      <vt:lpstr>Jira Overview</vt:lpstr>
      <vt:lpstr>Managing Projects  in Jira</vt:lpstr>
      <vt:lpstr>Requesting a New Jira Project</vt:lpstr>
      <vt:lpstr>Defining a Jira Project – Issue Scheme</vt:lpstr>
      <vt:lpstr>Defining a Jira Project – Workflow Scheme</vt:lpstr>
      <vt:lpstr>Defining a Jira Project – Permission Scheme</vt:lpstr>
      <vt:lpstr>Defining a Jira Project – Other</vt:lpstr>
      <vt:lpstr>Working in Jira</vt:lpstr>
      <vt:lpstr>How Team Members Work in Jira</vt:lpstr>
      <vt:lpstr>How Team Members work in Jira Cont.</vt:lpstr>
      <vt:lpstr>Creating an Issue</vt:lpstr>
      <vt:lpstr>Attaching Files and Screenshots to an Issue</vt:lpstr>
      <vt:lpstr>Extras - Checklist</vt:lpstr>
      <vt:lpstr>DEMO: Working in Jira https://qnetjira.cms.gov/secure/RapidBoard.jspa?projectKey=JT&amp;rapidView=2083 </vt:lpstr>
      <vt:lpstr>Changing an Issue's Status</vt:lpstr>
      <vt:lpstr>Flagging Impediments</vt:lpstr>
      <vt:lpstr>Watch, Share, and Comment on an Issue</vt:lpstr>
      <vt:lpstr>Searching Issues – Quick Search</vt:lpstr>
      <vt:lpstr>Searching Issues – Basic Search</vt:lpstr>
      <vt:lpstr>DEMO: Creating and Searching for Issues https://qnetjira.cms.gov/browse/UXD-13?jql= </vt:lpstr>
      <vt:lpstr>Reporting with Dashboards</vt:lpstr>
      <vt:lpstr>Dashboards are like…</vt:lpstr>
      <vt:lpstr>What is a Jira Dashboard?</vt:lpstr>
      <vt:lpstr>Selecting Gadgets for the Dashboard</vt:lpstr>
      <vt:lpstr>When creating a Dashboard…</vt:lpstr>
      <vt:lpstr>DEMO: Dashboards https://qnetjira.cms.gov/secure/Dashboard.jspa?selectPageId=24507# </vt:lpstr>
      <vt:lpstr>Rules and Best Practices</vt:lpstr>
      <vt:lpstr>For More Information</vt:lpstr>
      <vt:lpstr>Help?</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Memo Process</dc:title>
  <dc:creator>Molly Wesley</dc:creator>
  <cp:lastModifiedBy>Timmy Kolawole</cp:lastModifiedBy>
  <cp:revision>59</cp:revision>
  <dcterms:created xsi:type="dcterms:W3CDTF">2020-10-12T14:30:03Z</dcterms:created>
  <dcterms:modified xsi:type="dcterms:W3CDTF">2023-07-25T13:48:25Z</dcterms:modified>
</cp:coreProperties>
</file>