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3" r:id="rId4"/>
  </p:sldMasterIdLst>
  <p:notesMasterIdLst>
    <p:notesMasterId r:id="rId22"/>
  </p:notesMasterIdLst>
  <p:handoutMasterIdLst>
    <p:handoutMasterId r:id="rId23"/>
  </p:handoutMasterIdLst>
  <p:sldIdLst>
    <p:sldId id="264" r:id="rId5"/>
    <p:sldId id="294" r:id="rId6"/>
    <p:sldId id="267" r:id="rId7"/>
    <p:sldId id="268" r:id="rId8"/>
    <p:sldId id="289" r:id="rId9"/>
    <p:sldId id="270" r:id="rId10"/>
    <p:sldId id="272" r:id="rId11"/>
    <p:sldId id="286" r:id="rId12"/>
    <p:sldId id="287" r:id="rId13"/>
    <p:sldId id="288" r:id="rId14"/>
    <p:sldId id="277" r:id="rId15"/>
    <p:sldId id="292" r:id="rId16"/>
    <p:sldId id="293" r:id="rId17"/>
    <p:sldId id="282" r:id="rId18"/>
    <p:sldId id="295" r:id="rId19"/>
    <p:sldId id="290" r:id="rId20"/>
    <p:sldId id="283" r:id="rId2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rby Dicks" initials="DD" lastIdx="1" clrIdx="0">
    <p:extLst>
      <p:ext uri="{19B8F6BF-5375-455C-9EA6-DF929625EA0E}">
        <p15:presenceInfo xmlns:p15="http://schemas.microsoft.com/office/powerpoint/2012/main" userId="S::ddicks@tantustech.com::74b849e5-bbe7-45e0-950d-d0ecc5a001c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3D2FF"/>
    <a:srgbClr val="3333FF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F110DD-2F51-4F89-B93E-4E73BC66327F}" v="10" dt="2020-06-05T17:03:15.6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3" autoAdjust="0"/>
    <p:restoredTop sz="66792" autoAdjust="0"/>
  </p:normalViewPr>
  <p:slideViewPr>
    <p:cSldViewPr>
      <p:cViewPr varScale="1">
        <p:scale>
          <a:sx n="57" d="100"/>
          <a:sy n="57" d="100"/>
        </p:scale>
        <p:origin x="2280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4599737532809E-2"/>
          <c:y val="6.5585875984252001E-2"/>
          <c:w val="0.72019110892388505"/>
          <c:h val="0.825346456692913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DB-4C18-909B-138F9C256DF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DB-4C18-909B-138F9C256DF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DB-4C18-909B-138F9C256D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075840"/>
        <c:axId val="105077376"/>
      </c:barChart>
      <c:catAx>
        <c:axId val="105075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5077376"/>
        <c:crosses val="autoZero"/>
        <c:auto val="1"/>
        <c:lblAlgn val="ctr"/>
        <c:lblOffset val="100"/>
        <c:noMultiLvlLbl val="0"/>
      </c:catAx>
      <c:valAx>
        <c:axId val="105077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50758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4599737532809E-2"/>
          <c:y val="6.5585875984252001E-2"/>
          <c:w val="0.72019110892388505"/>
          <c:h val="0.825346456692913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0DB-4C18-909B-138F9C256DF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0DB-4C18-909B-138F9C256DF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0DB-4C18-909B-138F9C256D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973056"/>
        <c:axId val="104974592"/>
      </c:barChart>
      <c:catAx>
        <c:axId val="104973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04974592"/>
        <c:crosses val="autoZero"/>
        <c:auto val="1"/>
        <c:lblAlgn val="ctr"/>
        <c:lblOffset val="100"/>
        <c:noMultiLvlLbl val="0"/>
      </c:catAx>
      <c:valAx>
        <c:axId val="104974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497305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30T10:52:46.431" idx="1">
    <p:pos x="10" y="10"/>
    <p:text>Get link to SOG space and use images pertaining to its space</p:text>
    <p:extLst>
      <p:ext uri="{C676402C-5697-4E1C-873F-D02D1690AC5C}">
        <p15:threadingInfo xmlns:p15="http://schemas.microsoft.com/office/powerpoint/2012/main" timeZoneBias="2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977C60-C9CE-4B5D-A794-D7BAFF626E00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0"/>
      <dgm:spPr/>
    </dgm:pt>
    <dgm:pt modelId="{982A9893-AF29-44BF-9EE1-825C96CCCB84}">
      <dgm:prSet phldrT="[Text]" phldr="1"/>
      <dgm:spPr/>
      <dgm:t>
        <a:bodyPr/>
        <a:lstStyle/>
        <a:p>
          <a:endParaRPr lang="en-US"/>
        </a:p>
      </dgm:t>
    </dgm:pt>
    <dgm:pt modelId="{218B9BB6-ED6A-4AE6-AE96-F46EB8019E39}" type="parTrans" cxnId="{6CD0867F-E7D9-4D6E-8421-3F112030556B}">
      <dgm:prSet/>
      <dgm:spPr/>
      <dgm:t>
        <a:bodyPr/>
        <a:lstStyle/>
        <a:p>
          <a:endParaRPr lang="en-US"/>
        </a:p>
      </dgm:t>
    </dgm:pt>
    <dgm:pt modelId="{743629A4-0FAF-4D8C-AD37-606688062970}" type="sibTrans" cxnId="{6CD0867F-E7D9-4D6E-8421-3F112030556B}">
      <dgm:prSet/>
      <dgm:spPr/>
      <dgm:t>
        <a:bodyPr/>
        <a:lstStyle/>
        <a:p>
          <a:endParaRPr lang="en-US"/>
        </a:p>
      </dgm:t>
    </dgm:pt>
    <dgm:pt modelId="{4100DFDA-6187-4CAB-98EC-F1FCD515AD00}">
      <dgm:prSet phldrT="[Text]" phldr="1"/>
      <dgm:spPr/>
      <dgm:t>
        <a:bodyPr/>
        <a:lstStyle/>
        <a:p>
          <a:endParaRPr lang="en-US"/>
        </a:p>
      </dgm:t>
    </dgm:pt>
    <dgm:pt modelId="{00982176-5CFD-4A9D-B838-1841B248C78E}" type="parTrans" cxnId="{856E57D4-B6CE-4FCF-89EE-DC7E2426A457}">
      <dgm:prSet/>
      <dgm:spPr/>
      <dgm:t>
        <a:bodyPr/>
        <a:lstStyle/>
        <a:p>
          <a:endParaRPr lang="en-US"/>
        </a:p>
      </dgm:t>
    </dgm:pt>
    <dgm:pt modelId="{B1681C19-379C-4EE6-BB21-3F0D567FA05A}" type="sibTrans" cxnId="{856E57D4-B6CE-4FCF-89EE-DC7E2426A457}">
      <dgm:prSet/>
      <dgm:spPr/>
      <dgm:t>
        <a:bodyPr/>
        <a:lstStyle/>
        <a:p>
          <a:endParaRPr lang="en-US"/>
        </a:p>
      </dgm:t>
    </dgm:pt>
    <dgm:pt modelId="{29BCA6C7-AB94-4DDC-9002-88ECCECDD470}">
      <dgm:prSet phldrT="[Text]" phldr="1"/>
      <dgm:spPr/>
      <dgm:t>
        <a:bodyPr/>
        <a:lstStyle/>
        <a:p>
          <a:endParaRPr lang="en-US"/>
        </a:p>
      </dgm:t>
    </dgm:pt>
    <dgm:pt modelId="{708B6C34-6D74-4F56-A826-5CCC00AB734A}" type="parTrans" cxnId="{C2FB1B0A-9CF0-4C48-835C-E396B13158A6}">
      <dgm:prSet/>
      <dgm:spPr/>
      <dgm:t>
        <a:bodyPr/>
        <a:lstStyle/>
        <a:p>
          <a:endParaRPr lang="en-US"/>
        </a:p>
      </dgm:t>
    </dgm:pt>
    <dgm:pt modelId="{95208092-1108-42CA-8183-CAE2CBA67A17}" type="sibTrans" cxnId="{C2FB1B0A-9CF0-4C48-835C-E396B13158A6}">
      <dgm:prSet/>
      <dgm:spPr/>
      <dgm:t>
        <a:bodyPr/>
        <a:lstStyle/>
        <a:p>
          <a:endParaRPr lang="en-US"/>
        </a:p>
      </dgm:t>
    </dgm:pt>
    <dgm:pt modelId="{5259A90A-D943-4F44-B744-430CF8FFFA8D}" type="pres">
      <dgm:prSet presAssocID="{16977C60-C9CE-4B5D-A794-D7BAFF626E00}" presName="Name0" presStyleCnt="0">
        <dgm:presLayoutVars>
          <dgm:dir/>
          <dgm:resizeHandles val="exact"/>
        </dgm:presLayoutVars>
      </dgm:prSet>
      <dgm:spPr/>
    </dgm:pt>
    <dgm:pt modelId="{54CDFF4C-81B0-41BB-9998-7B4B129B3E28}" type="pres">
      <dgm:prSet presAssocID="{16977C60-C9CE-4B5D-A794-D7BAFF626E00}" presName="fgShape" presStyleLbl="fgShp" presStyleIdx="0" presStyleCnt="1"/>
      <dgm:spPr/>
    </dgm:pt>
    <dgm:pt modelId="{CE3A265A-0DB6-49CD-8425-46DFF56BDCDD}" type="pres">
      <dgm:prSet presAssocID="{16977C60-C9CE-4B5D-A794-D7BAFF626E00}" presName="linComp" presStyleCnt="0"/>
      <dgm:spPr/>
    </dgm:pt>
    <dgm:pt modelId="{D8C8F432-9D2A-423F-A480-E04ABC1348EA}" type="pres">
      <dgm:prSet presAssocID="{982A9893-AF29-44BF-9EE1-825C96CCCB84}" presName="compNode" presStyleCnt="0"/>
      <dgm:spPr/>
    </dgm:pt>
    <dgm:pt modelId="{14380E18-9A73-4693-AA09-9A5B938DE7BE}" type="pres">
      <dgm:prSet presAssocID="{982A9893-AF29-44BF-9EE1-825C96CCCB84}" presName="bkgdShape" presStyleLbl="node1" presStyleIdx="0" presStyleCnt="3"/>
      <dgm:spPr/>
    </dgm:pt>
    <dgm:pt modelId="{52792FB9-D706-44E9-8794-BA0A0D87EE97}" type="pres">
      <dgm:prSet presAssocID="{982A9893-AF29-44BF-9EE1-825C96CCCB84}" presName="nodeTx" presStyleLbl="node1" presStyleIdx="0" presStyleCnt="3">
        <dgm:presLayoutVars>
          <dgm:bulletEnabled val="1"/>
        </dgm:presLayoutVars>
      </dgm:prSet>
      <dgm:spPr/>
    </dgm:pt>
    <dgm:pt modelId="{7ED8C7D9-E7AA-49D5-B7CA-202B5E8212D9}" type="pres">
      <dgm:prSet presAssocID="{982A9893-AF29-44BF-9EE1-825C96CCCB84}" presName="invisiNode" presStyleLbl="node1" presStyleIdx="0" presStyleCnt="3"/>
      <dgm:spPr/>
    </dgm:pt>
    <dgm:pt modelId="{878BC7C1-2F4C-46EE-9F04-B02E8B8A9171}" type="pres">
      <dgm:prSet presAssocID="{982A9893-AF29-44BF-9EE1-825C96CCCB84}" presName="imagNode" presStyleLbl="fgImgPlace1" presStyleIdx="0" presStyleCnt="3"/>
      <dgm:spPr/>
    </dgm:pt>
    <dgm:pt modelId="{710D4F04-8E65-41C1-AE1A-EC820565D65D}" type="pres">
      <dgm:prSet presAssocID="{743629A4-0FAF-4D8C-AD37-606688062970}" presName="sibTrans" presStyleLbl="sibTrans2D1" presStyleIdx="0" presStyleCnt="0"/>
      <dgm:spPr/>
    </dgm:pt>
    <dgm:pt modelId="{5B0D38DC-7CF7-4C7E-91E7-940A04B4AF00}" type="pres">
      <dgm:prSet presAssocID="{4100DFDA-6187-4CAB-98EC-F1FCD515AD00}" presName="compNode" presStyleCnt="0"/>
      <dgm:spPr/>
    </dgm:pt>
    <dgm:pt modelId="{8DA777F8-8704-4AAB-9FA5-0F95BB444C08}" type="pres">
      <dgm:prSet presAssocID="{4100DFDA-6187-4CAB-98EC-F1FCD515AD00}" presName="bkgdShape" presStyleLbl="node1" presStyleIdx="1" presStyleCnt="3"/>
      <dgm:spPr/>
    </dgm:pt>
    <dgm:pt modelId="{AEC3DBBF-E3B5-48F9-B68F-834054216858}" type="pres">
      <dgm:prSet presAssocID="{4100DFDA-6187-4CAB-98EC-F1FCD515AD00}" presName="nodeTx" presStyleLbl="node1" presStyleIdx="1" presStyleCnt="3">
        <dgm:presLayoutVars>
          <dgm:bulletEnabled val="1"/>
        </dgm:presLayoutVars>
      </dgm:prSet>
      <dgm:spPr/>
    </dgm:pt>
    <dgm:pt modelId="{0CDE0D8A-336E-4555-9A78-8010E6148BF3}" type="pres">
      <dgm:prSet presAssocID="{4100DFDA-6187-4CAB-98EC-F1FCD515AD00}" presName="invisiNode" presStyleLbl="node1" presStyleIdx="1" presStyleCnt="3"/>
      <dgm:spPr/>
    </dgm:pt>
    <dgm:pt modelId="{CBF537D4-A545-4B6C-939F-63E432C9F5A6}" type="pres">
      <dgm:prSet presAssocID="{4100DFDA-6187-4CAB-98EC-F1FCD515AD00}" presName="imagNode" presStyleLbl="fgImgPlace1" presStyleIdx="1" presStyleCnt="3"/>
      <dgm:spPr/>
    </dgm:pt>
    <dgm:pt modelId="{AB92182A-DE47-4F5D-AAE9-9241E3443498}" type="pres">
      <dgm:prSet presAssocID="{B1681C19-379C-4EE6-BB21-3F0D567FA05A}" presName="sibTrans" presStyleLbl="sibTrans2D1" presStyleIdx="0" presStyleCnt="0"/>
      <dgm:spPr/>
    </dgm:pt>
    <dgm:pt modelId="{4570698D-C253-448B-B958-9248DE8E585F}" type="pres">
      <dgm:prSet presAssocID="{29BCA6C7-AB94-4DDC-9002-88ECCECDD470}" presName="compNode" presStyleCnt="0"/>
      <dgm:spPr/>
    </dgm:pt>
    <dgm:pt modelId="{DC57AA67-BB0C-436A-8311-CCADCB517509}" type="pres">
      <dgm:prSet presAssocID="{29BCA6C7-AB94-4DDC-9002-88ECCECDD470}" presName="bkgdShape" presStyleLbl="node1" presStyleIdx="2" presStyleCnt="3"/>
      <dgm:spPr/>
    </dgm:pt>
    <dgm:pt modelId="{A7079005-9C7D-4CC2-AF0F-671C3A00B010}" type="pres">
      <dgm:prSet presAssocID="{29BCA6C7-AB94-4DDC-9002-88ECCECDD470}" presName="nodeTx" presStyleLbl="node1" presStyleIdx="2" presStyleCnt="3">
        <dgm:presLayoutVars>
          <dgm:bulletEnabled val="1"/>
        </dgm:presLayoutVars>
      </dgm:prSet>
      <dgm:spPr/>
    </dgm:pt>
    <dgm:pt modelId="{B649FBB1-0B4B-4609-871C-FED7BF315C9F}" type="pres">
      <dgm:prSet presAssocID="{29BCA6C7-AB94-4DDC-9002-88ECCECDD470}" presName="invisiNode" presStyleLbl="node1" presStyleIdx="2" presStyleCnt="3"/>
      <dgm:spPr/>
    </dgm:pt>
    <dgm:pt modelId="{50205122-CAA7-4B2D-9630-970F04BD2C9B}" type="pres">
      <dgm:prSet presAssocID="{29BCA6C7-AB94-4DDC-9002-88ECCECDD470}" presName="imagNode" presStyleLbl="fgImgPlace1" presStyleIdx="2" presStyleCnt="3"/>
      <dgm:spPr/>
    </dgm:pt>
  </dgm:ptLst>
  <dgm:cxnLst>
    <dgm:cxn modelId="{C2FB1B0A-9CF0-4C48-835C-E396B13158A6}" srcId="{16977C60-C9CE-4B5D-A794-D7BAFF626E00}" destId="{29BCA6C7-AB94-4DDC-9002-88ECCECDD470}" srcOrd="2" destOrd="0" parTransId="{708B6C34-6D74-4F56-A826-5CCC00AB734A}" sibTransId="{95208092-1108-42CA-8183-CAE2CBA67A17}"/>
    <dgm:cxn modelId="{88F5861B-7F44-4095-B178-1F982B1C9D1A}" type="presOf" srcId="{982A9893-AF29-44BF-9EE1-825C96CCCB84}" destId="{52792FB9-D706-44E9-8794-BA0A0D87EE97}" srcOrd="1" destOrd="0" presId="urn:microsoft.com/office/officeart/2005/8/layout/hList7#1"/>
    <dgm:cxn modelId="{6CCC992C-8C5A-4C4B-A7DF-06A0B9250FD7}" type="presOf" srcId="{4100DFDA-6187-4CAB-98EC-F1FCD515AD00}" destId="{AEC3DBBF-E3B5-48F9-B68F-834054216858}" srcOrd="1" destOrd="0" presId="urn:microsoft.com/office/officeart/2005/8/layout/hList7#1"/>
    <dgm:cxn modelId="{02E20F31-0F50-4681-BA08-DEFDE84472C3}" type="presOf" srcId="{29BCA6C7-AB94-4DDC-9002-88ECCECDD470}" destId="{DC57AA67-BB0C-436A-8311-CCADCB517509}" srcOrd="0" destOrd="0" presId="urn:microsoft.com/office/officeart/2005/8/layout/hList7#1"/>
    <dgm:cxn modelId="{2C07D536-8E09-4834-933B-1F2D65855A98}" type="presOf" srcId="{4100DFDA-6187-4CAB-98EC-F1FCD515AD00}" destId="{8DA777F8-8704-4AAB-9FA5-0F95BB444C08}" srcOrd="0" destOrd="0" presId="urn:microsoft.com/office/officeart/2005/8/layout/hList7#1"/>
    <dgm:cxn modelId="{6CD0867F-E7D9-4D6E-8421-3F112030556B}" srcId="{16977C60-C9CE-4B5D-A794-D7BAFF626E00}" destId="{982A9893-AF29-44BF-9EE1-825C96CCCB84}" srcOrd="0" destOrd="0" parTransId="{218B9BB6-ED6A-4AE6-AE96-F46EB8019E39}" sibTransId="{743629A4-0FAF-4D8C-AD37-606688062970}"/>
    <dgm:cxn modelId="{3B8E9099-FD40-4BE1-9B0C-93F361B2BCF2}" type="presOf" srcId="{743629A4-0FAF-4D8C-AD37-606688062970}" destId="{710D4F04-8E65-41C1-AE1A-EC820565D65D}" srcOrd="0" destOrd="0" presId="urn:microsoft.com/office/officeart/2005/8/layout/hList7#1"/>
    <dgm:cxn modelId="{0B059BB8-B4CD-4831-AFB3-F19121A64471}" type="presOf" srcId="{16977C60-C9CE-4B5D-A794-D7BAFF626E00}" destId="{5259A90A-D943-4F44-B744-430CF8FFFA8D}" srcOrd="0" destOrd="0" presId="urn:microsoft.com/office/officeart/2005/8/layout/hList7#1"/>
    <dgm:cxn modelId="{D18EA4CA-F58B-462B-B848-0BCEE4EF7EE0}" type="presOf" srcId="{982A9893-AF29-44BF-9EE1-825C96CCCB84}" destId="{14380E18-9A73-4693-AA09-9A5B938DE7BE}" srcOrd="0" destOrd="0" presId="urn:microsoft.com/office/officeart/2005/8/layout/hList7#1"/>
    <dgm:cxn modelId="{FF49AFCD-4E01-4F65-B49C-37E093420D0D}" type="presOf" srcId="{B1681C19-379C-4EE6-BB21-3F0D567FA05A}" destId="{AB92182A-DE47-4F5D-AAE9-9241E3443498}" srcOrd="0" destOrd="0" presId="urn:microsoft.com/office/officeart/2005/8/layout/hList7#1"/>
    <dgm:cxn modelId="{856E57D4-B6CE-4FCF-89EE-DC7E2426A457}" srcId="{16977C60-C9CE-4B5D-A794-D7BAFF626E00}" destId="{4100DFDA-6187-4CAB-98EC-F1FCD515AD00}" srcOrd="1" destOrd="0" parTransId="{00982176-5CFD-4A9D-B838-1841B248C78E}" sibTransId="{B1681C19-379C-4EE6-BB21-3F0D567FA05A}"/>
    <dgm:cxn modelId="{93F2CEDB-2C9E-4EC1-9F93-BA2E2D69C244}" type="presOf" srcId="{29BCA6C7-AB94-4DDC-9002-88ECCECDD470}" destId="{A7079005-9C7D-4CC2-AF0F-671C3A00B010}" srcOrd="1" destOrd="0" presId="urn:microsoft.com/office/officeart/2005/8/layout/hList7#1"/>
    <dgm:cxn modelId="{E7798754-80AE-4D7A-BA0E-5A9E5D6A895D}" type="presParOf" srcId="{5259A90A-D943-4F44-B744-430CF8FFFA8D}" destId="{54CDFF4C-81B0-41BB-9998-7B4B129B3E28}" srcOrd="0" destOrd="0" presId="urn:microsoft.com/office/officeart/2005/8/layout/hList7#1"/>
    <dgm:cxn modelId="{19CFD667-8EE9-4D77-B19A-A3B5FE45EAEC}" type="presParOf" srcId="{5259A90A-D943-4F44-B744-430CF8FFFA8D}" destId="{CE3A265A-0DB6-49CD-8425-46DFF56BDCDD}" srcOrd="1" destOrd="0" presId="urn:microsoft.com/office/officeart/2005/8/layout/hList7#1"/>
    <dgm:cxn modelId="{CAA0F625-D7E1-4611-A167-91694B1DDA5A}" type="presParOf" srcId="{CE3A265A-0DB6-49CD-8425-46DFF56BDCDD}" destId="{D8C8F432-9D2A-423F-A480-E04ABC1348EA}" srcOrd="0" destOrd="0" presId="urn:microsoft.com/office/officeart/2005/8/layout/hList7#1"/>
    <dgm:cxn modelId="{AB2FC6C9-E1D1-4540-B761-107F41330B9F}" type="presParOf" srcId="{D8C8F432-9D2A-423F-A480-E04ABC1348EA}" destId="{14380E18-9A73-4693-AA09-9A5B938DE7BE}" srcOrd="0" destOrd="0" presId="urn:microsoft.com/office/officeart/2005/8/layout/hList7#1"/>
    <dgm:cxn modelId="{7F30804E-4A9F-4E0C-83C8-8AC9C9210570}" type="presParOf" srcId="{D8C8F432-9D2A-423F-A480-E04ABC1348EA}" destId="{52792FB9-D706-44E9-8794-BA0A0D87EE97}" srcOrd="1" destOrd="0" presId="urn:microsoft.com/office/officeart/2005/8/layout/hList7#1"/>
    <dgm:cxn modelId="{C3CE4273-86F7-4283-988B-8338AE3FB830}" type="presParOf" srcId="{D8C8F432-9D2A-423F-A480-E04ABC1348EA}" destId="{7ED8C7D9-E7AA-49D5-B7CA-202B5E8212D9}" srcOrd="2" destOrd="0" presId="urn:microsoft.com/office/officeart/2005/8/layout/hList7#1"/>
    <dgm:cxn modelId="{B4D1A3C9-188B-4073-B55D-3304D10DD867}" type="presParOf" srcId="{D8C8F432-9D2A-423F-A480-E04ABC1348EA}" destId="{878BC7C1-2F4C-46EE-9F04-B02E8B8A9171}" srcOrd="3" destOrd="0" presId="urn:microsoft.com/office/officeart/2005/8/layout/hList7#1"/>
    <dgm:cxn modelId="{86E5EB34-BA99-4C72-BDCF-4C01ECB4DA93}" type="presParOf" srcId="{CE3A265A-0DB6-49CD-8425-46DFF56BDCDD}" destId="{710D4F04-8E65-41C1-AE1A-EC820565D65D}" srcOrd="1" destOrd="0" presId="urn:microsoft.com/office/officeart/2005/8/layout/hList7#1"/>
    <dgm:cxn modelId="{5B3104BF-4038-4D67-B8FE-CC6B95C971CE}" type="presParOf" srcId="{CE3A265A-0DB6-49CD-8425-46DFF56BDCDD}" destId="{5B0D38DC-7CF7-4C7E-91E7-940A04B4AF00}" srcOrd="2" destOrd="0" presId="urn:microsoft.com/office/officeart/2005/8/layout/hList7#1"/>
    <dgm:cxn modelId="{D9C52327-2305-4A84-B203-2DA91A89FD91}" type="presParOf" srcId="{5B0D38DC-7CF7-4C7E-91E7-940A04B4AF00}" destId="{8DA777F8-8704-4AAB-9FA5-0F95BB444C08}" srcOrd="0" destOrd="0" presId="urn:microsoft.com/office/officeart/2005/8/layout/hList7#1"/>
    <dgm:cxn modelId="{B6C363EE-6512-415B-B183-DDC984085987}" type="presParOf" srcId="{5B0D38DC-7CF7-4C7E-91E7-940A04B4AF00}" destId="{AEC3DBBF-E3B5-48F9-B68F-834054216858}" srcOrd="1" destOrd="0" presId="urn:microsoft.com/office/officeart/2005/8/layout/hList7#1"/>
    <dgm:cxn modelId="{364CD9DC-D6D2-4D6F-BBE7-B2E54EF3FF31}" type="presParOf" srcId="{5B0D38DC-7CF7-4C7E-91E7-940A04B4AF00}" destId="{0CDE0D8A-336E-4555-9A78-8010E6148BF3}" srcOrd="2" destOrd="0" presId="urn:microsoft.com/office/officeart/2005/8/layout/hList7#1"/>
    <dgm:cxn modelId="{64E5DE82-D880-4293-8955-02772605277F}" type="presParOf" srcId="{5B0D38DC-7CF7-4C7E-91E7-940A04B4AF00}" destId="{CBF537D4-A545-4B6C-939F-63E432C9F5A6}" srcOrd="3" destOrd="0" presId="urn:microsoft.com/office/officeart/2005/8/layout/hList7#1"/>
    <dgm:cxn modelId="{5F42ED9B-02DC-4B95-88E0-C3C986CBDD08}" type="presParOf" srcId="{CE3A265A-0DB6-49CD-8425-46DFF56BDCDD}" destId="{AB92182A-DE47-4F5D-AAE9-9241E3443498}" srcOrd="3" destOrd="0" presId="urn:microsoft.com/office/officeart/2005/8/layout/hList7#1"/>
    <dgm:cxn modelId="{422995F6-B3F9-40AE-8F0B-E11C8D18EFB4}" type="presParOf" srcId="{CE3A265A-0DB6-49CD-8425-46DFF56BDCDD}" destId="{4570698D-C253-448B-B958-9248DE8E585F}" srcOrd="4" destOrd="0" presId="urn:microsoft.com/office/officeart/2005/8/layout/hList7#1"/>
    <dgm:cxn modelId="{B7918988-B470-4821-8DD0-110E01E5360B}" type="presParOf" srcId="{4570698D-C253-448B-B958-9248DE8E585F}" destId="{DC57AA67-BB0C-436A-8311-CCADCB517509}" srcOrd="0" destOrd="0" presId="urn:microsoft.com/office/officeart/2005/8/layout/hList7#1"/>
    <dgm:cxn modelId="{BC5347C1-2243-431B-93DC-C8F874D78DFE}" type="presParOf" srcId="{4570698D-C253-448B-B958-9248DE8E585F}" destId="{A7079005-9C7D-4CC2-AF0F-671C3A00B010}" srcOrd="1" destOrd="0" presId="urn:microsoft.com/office/officeart/2005/8/layout/hList7#1"/>
    <dgm:cxn modelId="{B9804995-D322-4B57-A61E-DCE40B8922C0}" type="presParOf" srcId="{4570698D-C253-448B-B958-9248DE8E585F}" destId="{B649FBB1-0B4B-4609-871C-FED7BF315C9F}" srcOrd="2" destOrd="0" presId="urn:microsoft.com/office/officeart/2005/8/layout/hList7#1"/>
    <dgm:cxn modelId="{583FFF76-84FE-4F75-A2C4-0C93AEC99504}" type="presParOf" srcId="{4570698D-C253-448B-B958-9248DE8E585F}" destId="{50205122-CAA7-4B2D-9630-970F04BD2C9B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977C60-C9CE-4B5D-A794-D7BAFF626E00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0"/>
      <dgm:spPr/>
    </dgm:pt>
    <dgm:pt modelId="{982A9893-AF29-44BF-9EE1-825C96CCCB84}">
      <dgm:prSet phldrT="[Text]" phldr="1"/>
      <dgm:spPr/>
      <dgm:t>
        <a:bodyPr/>
        <a:lstStyle/>
        <a:p>
          <a:endParaRPr lang="en-US"/>
        </a:p>
      </dgm:t>
    </dgm:pt>
    <dgm:pt modelId="{218B9BB6-ED6A-4AE6-AE96-F46EB8019E39}" type="parTrans" cxnId="{6CD0867F-E7D9-4D6E-8421-3F112030556B}">
      <dgm:prSet/>
      <dgm:spPr/>
      <dgm:t>
        <a:bodyPr/>
        <a:lstStyle/>
        <a:p>
          <a:endParaRPr lang="en-US"/>
        </a:p>
      </dgm:t>
    </dgm:pt>
    <dgm:pt modelId="{743629A4-0FAF-4D8C-AD37-606688062970}" type="sibTrans" cxnId="{6CD0867F-E7D9-4D6E-8421-3F112030556B}">
      <dgm:prSet/>
      <dgm:spPr/>
      <dgm:t>
        <a:bodyPr/>
        <a:lstStyle/>
        <a:p>
          <a:endParaRPr lang="en-US"/>
        </a:p>
      </dgm:t>
    </dgm:pt>
    <dgm:pt modelId="{4100DFDA-6187-4CAB-98EC-F1FCD515AD00}">
      <dgm:prSet phldrT="[Text]" phldr="1"/>
      <dgm:spPr/>
      <dgm:t>
        <a:bodyPr/>
        <a:lstStyle/>
        <a:p>
          <a:endParaRPr lang="en-US"/>
        </a:p>
      </dgm:t>
    </dgm:pt>
    <dgm:pt modelId="{00982176-5CFD-4A9D-B838-1841B248C78E}" type="parTrans" cxnId="{856E57D4-B6CE-4FCF-89EE-DC7E2426A457}">
      <dgm:prSet/>
      <dgm:spPr/>
      <dgm:t>
        <a:bodyPr/>
        <a:lstStyle/>
        <a:p>
          <a:endParaRPr lang="en-US"/>
        </a:p>
      </dgm:t>
    </dgm:pt>
    <dgm:pt modelId="{B1681C19-379C-4EE6-BB21-3F0D567FA05A}" type="sibTrans" cxnId="{856E57D4-B6CE-4FCF-89EE-DC7E2426A457}">
      <dgm:prSet/>
      <dgm:spPr/>
      <dgm:t>
        <a:bodyPr/>
        <a:lstStyle/>
        <a:p>
          <a:endParaRPr lang="en-US"/>
        </a:p>
      </dgm:t>
    </dgm:pt>
    <dgm:pt modelId="{29BCA6C7-AB94-4DDC-9002-88ECCECDD470}">
      <dgm:prSet phldrT="[Text]" phldr="1"/>
      <dgm:spPr/>
      <dgm:t>
        <a:bodyPr/>
        <a:lstStyle/>
        <a:p>
          <a:endParaRPr lang="en-US"/>
        </a:p>
      </dgm:t>
    </dgm:pt>
    <dgm:pt modelId="{708B6C34-6D74-4F56-A826-5CCC00AB734A}" type="parTrans" cxnId="{C2FB1B0A-9CF0-4C48-835C-E396B13158A6}">
      <dgm:prSet/>
      <dgm:spPr/>
      <dgm:t>
        <a:bodyPr/>
        <a:lstStyle/>
        <a:p>
          <a:endParaRPr lang="en-US"/>
        </a:p>
      </dgm:t>
    </dgm:pt>
    <dgm:pt modelId="{95208092-1108-42CA-8183-CAE2CBA67A17}" type="sibTrans" cxnId="{C2FB1B0A-9CF0-4C48-835C-E396B13158A6}">
      <dgm:prSet/>
      <dgm:spPr/>
      <dgm:t>
        <a:bodyPr/>
        <a:lstStyle/>
        <a:p>
          <a:endParaRPr lang="en-US"/>
        </a:p>
      </dgm:t>
    </dgm:pt>
    <dgm:pt modelId="{5259A90A-D943-4F44-B744-430CF8FFFA8D}" type="pres">
      <dgm:prSet presAssocID="{16977C60-C9CE-4B5D-A794-D7BAFF626E00}" presName="Name0" presStyleCnt="0">
        <dgm:presLayoutVars>
          <dgm:dir/>
          <dgm:resizeHandles val="exact"/>
        </dgm:presLayoutVars>
      </dgm:prSet>
      <dgm:spPr/>
    </dgm:pt>
    <dgm:pt modelId="{54CDFF4C-81B0-41BB-9998-7B4B129B3E28}" type="pres">
      <dgm:prSet presAssocID="{16977C60-C9CE-4B5D-A794-D7BAFF626E00}" presName="fgShape" presStyleLbl="fgShp" presStyleIdx="0" presStyleCnt="1"/>
      <dgm:spPr/>
    </dgm:pt>
    <dgm:pt modelId="{CE3A265A-0DB6-49CD-8425-46DFF56BDCDD}" type="pres">
      <dgm:prSet presAssocID="{16977C60-C9CE-4B5D-A794-D7BAFF626E00}" presName="linComp" presStyleCnt="0"/>
      <dgm:spPr/>
    </dgm:pt>
    <dgm:pt modelId="{D8C8F432-9D2A-423F-A480-E04ABC1348EA}" type="pres">
      <dgm:prSet presAssocID="{982A9893-AF29-44BF-9EE1-825C96CCCB84}" presName="compNode" presStyleCnt="0"/>
      <dgm:spPr/>
    </dgm:pt>
    <dgm:pt modelId="{14380E18-9A73-4693-AA09-9A5B938DE7BE}" type="pres">
      <dgm:prSet presAssocID="{982A9893-AF29-44BF-9EE1-825C96CCCB84}" presName="bkgdShape" presStyleLbl="node1" presStyleIdx="0" presStyleCnt="3"/>
      <dgm:spPr/>
    </dgm:pt>
    <dgm:pt modelId="{52792FB9-D706-44E9-8794-BA0A0D87EE97}" type="pres">
      <dgm:prSet presAssocID="{982A9893-AF29-44BF-9EE1-825C96CCCB84}" presName="nodeTx" presStyleLbl="node1" presStyleIdx="0" presStyleCnt="3">
        <dgm:presLayoutVars>
          <dgm:bulletEnabled val="1"/>
        </dgm:presLayoutVars>
      </dgm:prSet>
      <dgm:spPr/>
    </dgm:pt>
    <dgm:pt modelId="{7ED8C7D9-E7AA-49D5-B7CA-202B5E8212D9}" type="pres">
      <dgm:prSet presAssocID="{982A9893-AF29-44BF-9EE1-825C96CCCB84}" presName="invisiNode" presStyleLbl="node1" presStyleIdx="0" presStyleCnt="3"/>
      <dgm:spPr/>
    </dgm:pt>
    <dgm:pt modelId="{878BC7C1-2F4C-46EE-9F04-B02E8B8A9171}" type="pres">
      <dgm:prSet presAssocID="{982A9893-AF29-44BF-9EE1-825C96CCCB84}" presName="imagNode" presStyleLbl="fgImgPlace1" presStyleIdx="0" presStyleCnt="3"/>
      <dgm:spPr/>
    </dgm:pt>
    <dgm:pt modelId="{710D4F04-8E65-41C1-AE1A-EC820565D65D}" type="pres">
      <dgm:prSet presAssocID="{743629A4-0FAF-4D8C-AD37-606688062970}" presName="sibTrans" presStyleLbl="sibTrans2D1" presStyleIdx="0" presStyleCnt="0"/>
      <dgm:spPr/>
    </dgm:pt>
    <dgm:pt modelId="{5B0D38DC-7CF7-4C7E-91E7-940A04B4AF00}" type="pres">
      <dgm:prSet presAssocID="{4100DFDA-6187-4CAB-98EC-F1FCD515AD00}" presName="compNode" presStyleCnt="0"/>
      <dgm:spPr/>
    </dgm:pt>
    <dgm:pt modelId="{8DA777F8-8704-4AAB-9FA5-0F95BB444C08}" type="pres">
      <dgm:prSet presAssocID="{4100DFDA-6187-4CAB-98EC-F1FCD515AD00}" presName="bkgdShape" presStyleLbl="node1" presStyleIdx="1" presStyleCnt="3"/>
      <dgm:spPr/>
    </dgm:pt>
    <dgm:pt modelId="{AEC3DBBF-E3B5-48F9-B68F-834054216858}" type="pres">
      <dgm:prSet presAssocID="{4100DFDA-6187-4CAB-98EC-F1FCD515AD00}" presName="nodeTx" presStyleLbl="node1" presStyleIdx="1" presStyleCnt="3">
        <dgm:presLayoutVars>
          <dgm:bulletEnabled val="1"/>
        </dgm:presLayoutVars>
      </dgm:prSet>
      <dgm:spPr/>
    </dgm:pt>
    <dgm:pt modelId="{0CDE0D8A-336E-4555-9A78-8010E6148BF3}" type="pres">
      <dgm:prSet presAssocID="{4100DFDA-6187-4CAB-98EC-F1FCD515AD00}" presName="invisiNode" presStyleLbl="node1" presStyleIdx="1" presStyleCnt="3"/>
      <dgm:spPr/>
    </dgm:pt>
    <dgm:pt modelId="{CBF537D4-A545-4B6C-939F-63E432C9F5A6}" type="pres">
      <dgm:prSet presAssocID="{4100DFDA-6187-4CAB-98EC-F1FCD515AD00}" presName="imagNode" presStyleLbl="fgImgPlace1" presStyleIdx="1" presStyleCnt="3"/>
      <dgm:spPr/>
    </dgm:pt>
    <dgm:pt modelId="{AB92182A-DE47-4F5D-AAE9-9241E3443498}" type="pres">
      <dgm:prSet presAssocID="{B1681C19-379C-4EE6-BB21-3F0D567FA05A}" presName="sibTrans" presStyleLbl="sibTrans2D1" presStyleIdx="0" presStyleCnt="0"/>
      <dgm:spPr/>
    </dgm:pt>
    <dgm:pt modelId="{4570698D-C253-448B-B958-9248DE8E585F}" type="pres">
      <dgm:prSet presAssocID="{29BCA6C7-AB94-4DDC-9002-88ECCECDD470}" presName="compNode" presStyleCnt="0"/>
      <dgm:spPr/>
    </dgm:pt>
    <dgm:pt modelId="{DC57AA67-BB0C-436A-8311-CCADCB517509}" type="pres">
      <dgm:prSet presAssocID="{29BCA6C7-AB94-4DDC-9002-88ECCECDD470}" presName="bkgdShape" presStyleLbl="node1" presStyleIdx="2" presStyleCnt="3"/>
      <dgm:spPr/>
    </dgm:pt>
    <dgm:pt modelId="{A7079005-9C7D-4CC2-AF0F-671C3A00B010}" type="pres">
      <dgm:prSet presAssocID="{29BCA6C7-AB94-4DDC-9002-88ECCECDD470}" presName="nodeTx" presStyleLbl="node1" presStyleIdx="2" presStyleCnt="3">
        <dgm:presLayoutVars>
          <dgm:bulletEnabled val="1"/>
        </dgm:presLayoutVars>
      </dgm:prSet>
      <dgm:spPr/>
    </dgm:pt>
    <dgm:pt modelId="{B649FBB1-0B4B-4609-871C-FED7BF315C9F}" type="pres">
      <dgm:prSet presAssocID="{29BCA6C7-AB94-4DDC-9002-88ECCECDD470}" presName="invisiNode" presStyleLbl="node1" presStyleIdx="2" presStyleCnt="3"/>
      <dgm:spPr/>
    </dgm:pt>
    <dgm:pt modelId="{50205122-CAA7-4B2D-9630-970F04BD2C9B}" type="pres">
      <dgm:prSet presAssocID="{29BCA6C7-AB94-4DDC-9002-88ECCECDD470}" presName="imagNode" presStyleLbl="fgImgPlace1" presStyleIdx="2" presStyleCnt="3"/>
      <dgm:spPr/>
    </dgm:pt>
  </dgm:ptLst>
  <dgm:cxnLst>
    <dgm:cxn modelId="{C2FB1B0A-9CF0-4C48-835C-E396B13158A6}" srcId="{16977C60-C9CE-4B5D-A794-D7BAFF626E00}" destId="{29BCA6C7-AB94-4DDC-9002-88ECCECDD470}" srcOrd="2" destOrd="0" parTransId="{708B6C34-6D74-4F56-A826-5CCC00AB734A}" sibTransId="{95208092-1108-42CA-8183-CAE2CBA67A17}"/>
    <dgm:cxn modelId="{9288753C-3D08-445A-AF7B-ED4044235CB8}" type="presOf" srcId="{982A9893-AF29-44BF-9EE1-825C96CCCB84}" destId="{52792FB9-D706-44E9-8794-BA0A0D87EE97}" srcOrd="1" destOrd="0" presId="urn:microsoft.com/office/officeart/2005/8/layout/hList7#1"/>
    <dgm:cxn modelId="{A793A950-083B-4AD0-BC98-A72CCEEB4CC5}" type="presOf" srcId="{16977C60-C9CE-4B5D-A794-D7BAFF626E00}" destId="{5259A90A-D943-4F44-B744-430CF8FFFA8D}" srcOrd="0" destOrd="0" presId="urn:microsoft.com/office/officeart/2005/8/layout/hList7#1"/>
    <dgm:cxn modelId="{F7709C7D-50AE-4246-BEFC-786037C91834}" type="presOf" srcId="{982A9893-AF29-44BF-9EE1-825C96CCCB84}" destId="{14380E18-9A73-4693-AA09-9A5B938DE7BE}" srcOrd="0" destOrd="0" presId="urn:microsoft.com/office/officeart/2005/8/layout/hList7#1"/>
    <dgm:cxn modelId="{6CD0867F-E7D9-4D6E-8421-3F112030556B}" srcId="{16977C60-C9CE-4B5D-A794-D7BAFF626E00}" destId="{982A9893-AF29-44BF-9EE1-825C96CCCB84}" srcOrd="0" destOrd="0" parTransId="{218B9BB6-ED6A-4AE6-AE96-F46EB8019E39}" sibTransId="{743629A4-0FAF-4D8C-AD37-606688062970}"/>
    <dgm:cxn modelId="{E9F9FB97-7037-4161-8813-1FC137B21FDC}" type="presOf" srcId="{4100DFDA-6187-4CAB-98EC-F1FCD515AD00}" destId="{AEC3DBBF-E3B5-48F9-B68F-834054216858}" srcOrd="1" destOrd="0" presId="urn:microsoft.com/office/officeart/2005/8/layout/hList7#1"/>
    <dgm:cxn modelId="{635D40B2-C7E7-4920-8364-AC5B33027F82}" type="presOf" srcId="{29BCA6C7-AB94-4DDC-9002-88ECCECDD470}" destId="{A7079005-9C7D-4CC2-AF0F-671C3A00B010}" srcOrd="1" destOrd="0" presId="urn:microsoft.com/office/officeart/2005/8/layout/hList7#1"/>
    <dgm:cxn modelId="{F6B390B2-3AAE-40FF-AB99-FD72784E974B}" type="presOf" srcId="{4100DFDA-6187-4CAB-98EC-F1FCD515AD00}" destId="{8DA777F8-8704-4AAB-9FA5-0F95BB444C08}" srcOrd="0" destOrd="0" presId="urn:microsoft.com/office/officeart/2005/8/layout/hList7#1"/>
    <dgm:cxn modelId="{8EFF1ECD-88F3-4280-88EF-F75F6C8E90E5}" type="presOf" srcId="{743629A4-0FAF-4D8C-AD37-606688062970}" destId="{710D4F04-8E65-41C1-AE1A-EC820565D65D}" srcOrd="0" destOrd="0" presId="urn:microsoft.com/office/officeart/2005/8/layout/hList7#1"/>
    <dgm:cxn modelId="{856E57D4-B6CE-4FCF-89EE-DC7E2426A457}" srcId="{16977C60-C9CE-4B5D-A794-D7BAFF626E00}" destId="{4100DFDA-6187-4CAB-98EC-F1FCD515AD00}" srcOrd="1" destOrd="0" parTransId="{00982176-5CFD-4A9D-B838-1841B248C78E}" sibTransId="{B1681C19-379C-4EE6-BB21-3F0D567FA05A}"/>
    <dgm:cxn modelId="{28C04DDB-23BE-4936-8821-617CC5AB4A1E}" type="presOf" srcId="{29BCA6C7-AB94-4DDC-9002-88ECCECDD470}" destId="{DC57AA67-BB0C-436A-8311-CCADCB517509}" srcOrd="0" destOrd="0" presId="urn:microsoft.com/office/officeart/2005/8/layout/hList7#1"/>
    <dgm:cxn modelId="{726BEDE8-8110-4C67-A2B6-87D9DEA8525A}" type="presOf" srcId="{B1681C19-379C-4EE6-BB21-3F0D567FA05A}" destId="{AB92182A-DE47-4F5D-AAE9-9241E3443498}" srcOrd="0" destOrd="0" presId="urn:microsoft.com/office/officeart/2005/8/layout/hList7#1"/>
    <dgm:cxn modelId="{CFED0A68-738C-482D-A252-3D553210EDA1}" type="presParOf" srcId="{5259A90A-D943-4F44-B744-430CF8FFFA8D}" destId="{54CDFF4C-81B0-41BB-9998-7B4B129B3E28}" srcOrd="0" destOrd="0" presId="urn:microsoft.com/office/officeart/2005/8/layout/hList7#1"/>
    <dgm:cxn modelId="{473D0565-F148-499F-9035-54355C7F7BB7}" type="presParOf" srcId="{5259A90A-D943-4F44-B744-430CF8FFFA8D}" destId="{CE3A265A-0DB6-49CD-8425-46DFF56BDCDD}" srcOrd="1" destOrd="0" presId="urn:microsoft.com/office/officeart/2005/8/layout/hList7#1"/>
    <dgm:cxn modelId="{42C54B84-2ADE-4567-8CE9-58E55109BE43}" type="presParOf" srcId="{CE3A265A-0DB6-49CD-8425-46DFF56BDCDD}" destId="{D8C8F432-9D2A-423F-A480-E04ABC1348EA}" srcOrd="0" destOrd="0" presId="urn:microsoft.com/office/officeart/2005/8/layout/hList7#1"/>
    <dgm:cxn modelId="{F8CA568E-130D-4344-AE0D-61A2CB7B3B06}" type="presParOf" srcId="{D8C8F432-9D2A-423F-A480-E04ABC1348EA}" destId="{14380E18-9A73-4693-AA09-9A5B938DE7BE}" srcOrd="0" destOrd="0" presId="urn:microsoft.com/office/officeart/2005/8/layout/hList7#1"/>
    <dgm:cxn modelId="{B5C0FBAA-1ED8-481C-AF4C-5B5FD8FA1E31}" type="presParOf" srcId="{D8C8F432-9D2A-423F-A480-E04ABC1348EA}" destId="{52792FB9-D706-44E9-8794-BA0A0D87EE97}" srcOrd="1" destOrd="0" presId="urn:microsoft.com/office/officeart/2005/8/layout/hList7#1"/>
    <dgm:cxn modelId="{3B0D26EF-7D10-45B2-BA2B-1F378958B640}" type="presParOf" srcId="{D8C8F432-9D2A-423F-A480-E04ABC1348EA}" destId="{7ED8C7D9-E7AA-49D5-B7CA-202B5E8212D9}" srcOrd="2" destOrd="0" presId="urn:microsoft.com/office/officeart/2005/8/layout/hList7#1"/>
    <dgm:cxn modelId="{4C3C346D-88CA-49C5-8A04-106A9EA2209F}" type="presParOf" srcId="{D8C8F432-9D2A-423F-A480-E04ABC1348EA}" destId="{878BC7C1-2F4C-46EE-9F04-B02E8B8A9171}" srcOrd="3" destOrd="0" presId="urn:microsoft.com/office/officeart/2005/8/layout/hList7#1"/>
    <dgm:cxn modelId="{067A1374-2F5A-4828-8177-773FA89F5198}" type="presParOf" srcId="{CE3A265A-0DB6-49CD-8425-46DFF56BDCDD}" destId="{710D4F04-8E65-41C1-AE1A-EC820565D65D}" srcOrd="1" destOrd="0" presId="urn:microsoft.com/office/officeart/2005/8/layout/hList7#1"/>
    <dgm:cxn modelId="{4FEC4C27-5E07-445A-A892-FF4D9F512B80}" type="presParOf" srcId="{CE3A265A-0DB6-49CD-8425-46DFF56BDCDD}" destId="{5B0D38DC-7CF7-4C7E-91E7-940A04B4AF00}" srcOrd="2" destOrd="0" presId="urn:microsoft.com/office/officeart/2005/8/layout/hList7#1"/>
    <dgm:cxn modelId="{4AE84500-560E-49FE-87B3-171E779AC99D}" type="presParOf" srcId="{5B0D38DC-7CF7-4C7E-91E7-940A04B4AF00}" destId="{8DA777F8-8704-4AAB-9FA5-0F95BB444C08}" srcOrd="0" destOrd="0" presId="urn:microsoft.com/office/officeart/2005/8/layout/hList7#1"/>
    <dgm:cxn modelId="{497006E1-3991-445E-9CD6-B49E2B22A993}" type="presParOf" srcId="{5B0D38DC-7CF7-4C7E-91E7-940A04B4AF00}" destId="{AEC3DBBF-E3B5-48F9-B68F-834054216858}" srcOrd="1" destOrd="0" presId="urn:microsoft.com/office/officeart/2005/8/layout/hList7#1"/>
    <dgm:cxn modelId="{C15E31A1-9D63-404E-AC53-F6D925DCC85B}" type="presParOf" srcId="{5B0D38DC-7CF7-4C7E-91E7-940A04B4AF00}" destId="{0CDE0D8A-336E-4555-9A78-8010E6148BF3}" srcOrd="2" destOrd="0" presId="urn:microsoft.com/office/officeart/2005/8/layout/hList7#1"/>
    <dgm:cxn modelId="{D41F3200-D482-4A95-A5B0-0DDE93A854F9}" type="presParOf" srcId="{5B0D38DC-7CF7-4C7E-91E7-940A04B4AF00}" destId="{CBF537D4-A545-4B6C-939F-63E432C9F5A6}" srcOrd="3" destOrd="0" presId="urn:microsoft.com/office/officeart/2005/8/layout/hList7#1"/>
    <dgm:cxn modelId="{A3D9ACFC-A95A-42E1-8A3E-163FAC7113BE}" type="presParOf" srcId="{CE3A265A-0DB6-49CD-8425-46DFF56BDCDD}" destId="{AB92182A-DE47-4F5D-AAE9-9241E3443498}" srcOrd="3" destOrd="0" presId="urn:microsoft.com/office/officeart/2005/8/layout/hList7#1"/>
    <dgm:cxn modelId="{88158B2E-0474-44D5-A65E-A7AD64790F97}" type="presParOf" srcId="{CE3A265A-0DB6-49CD-8425-46DFF56BDCDD}" destId="{4570698D-C253-448B-B958-9248DE8E585F}" srcOrd="4" destOrd="0" presId="urn:microsoft.com/office/officeart/2005/8/layout/hList7#1"/>
    <dgm:cxn modelId="{09D58A13-716D-4A7C-B0AE-404643EDAB90}" type="presParOf" srcId="{4570698D-C253-448B-B958-9248DE8E585F}" destId="{DC57AA67-BB0C-436A-8311-CCADCB517509}" srcOrd="0" destOrd="0" presId="urn:microsoft.com/office/officeart/2005/8/layout/hList7#1"/>
    <dgm:cxn modelId="{5565003C-B12F-4B69-AA97-9427359E4434}" type="presParOf" srcId="{4570698D-C253-448B-B958-9248DE8E585F}" destId="{A7079005-9C7D-4CC2-AF0F-671C3A00B010}" srcOrd="1" destOrd="0" presId="urn:microsoft.com/office/officeart/2005/8/layout/hList7#1"/>
    <dgm:cxn modelId="{B2083369-AB5E-46DB-8B60-CA5236A73C6E}" type="presParOf" srcId="{4570698D-C253-448B-B958-9248DE8E585F}" destId="{B649FBB1-0B4B-4609-871C-FED7BF315C9F}" srcOrd="2" destOrd="0" presId="urn:microsoft.com/office/officeart/2005/8/layout/hList7#1"/>
    <dgm:cxn modelId="{91CD1DD8-2302-4A88-B2D4-11B1BBE1DFB2}" type="presParOf" srcId="{4570698D-C253-448B-B958-9248DE8E585F}" destId="{50205122-CAA7-4B2D-9630-970F04BD2C9B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380E18-9A73-4693-AA09-9A5B938DE7BE}">
      <dsp:nvSpPr>
        <dsp:cNvPr id="0" name=""/>
        <dsp:cNvSpPr/>
      </dsp:nvSpPr>
      <dsp:spPr>
        <a:xfrm>
          <a:off x="1727" y="0"/>
          <a:ext cx="2688282" cy="4297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496" tIns="412496" rIns="412496" bIns="412496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800" kern="1200"/>
        </a:p>
      </dsp:txBody>
      <dsp:txXfrm>
        <a:off x="1727" y="1718945"/>
        <a:ext cx="2688282" cy="1718945"/>
      </dsp:txXfrm>
    </dsp:sp>
    <dsp:sp modelId="{878BC7C1-2F4C-46EE-9F04-B02E8B8A9171}">
      <dsp:nvSpPr>
        <dsp:cNvPr id="0" name=""/>
        <dsp:cNvSpPr/>
      </dsp:nvSpPr>
      <dsp:spPr>
        <a:xfrm>
          <a:off x="630358" y="257841"/>
          <a:ext cx="1431021" cy="143102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777F8-8704-4AAB-9FA5-0F95BB444C08}">
      <dsp:nvSpPr>
        <dsp:cNvPr id="0" name=""/>
        <dsp:cNvSpPr/>
      </dsp:nvSpPr>
      <dsp:spPr>
        <a:xfrm>
          <a:off x="2770658" y="0"/>
          <a:ext cx="2688282" cy="4297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496" tIns="412496" rIns="412496" bIns="412496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800" kern="1200"/>
        </a:p>
      </dsp:txBody>
      <dsp:txXfrm>
        <a:off x="2770658" y="1718945"/>
        <a:ext cx="2688282" cy="1718945"/>
      </dsp:txXfrm>
    </dsp:sp>
    <dsp:sp modelId="{CBF537D4-A545-4B6C-939F-63E432C9F5A6}">
      <dsp:nvSpPr>
        <dsp:cNvPr id="0" name=""/>
        <dsp:cNvSpPr/>
      </dsp:nvSpPr>
      <dsp:spPr>
        <a:xfrm>
          <a:off x="3399289" y="257841"/>
          <a:ext cx="1431021" cy="143102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57AA67-BB0C-436A-8311-CCADCB517509}">
      <dsp:nvSpPr>
        <dsp:cNvPr id="0" name=""/>
        <dsp:cNvSpPr/>
      </dsp:nvSpPr>
      <dsp:spPr>
        <a:xfrm>
          <a:off x="5539589" y="0"/>
          <a:ext cx="2688282" cy="42973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496" tIns="412496" rIns="412496" bIns="412496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800" kern="1200"/>
        </a:p>
      </dsp:txBody>
      <dsp:txXfrm>
        <a:off x="5539589" y="1718945"/>
        <a:ext cx="2688282" cy="1718945"/>
      </dsp:txXfrm>
    </dsp:sp>
    <dsp:sp modelId="{50205122-CAA7-4B2D-9630-970F04BD2C9B}">
      <dsp:nvSpPr>
        <dsp:cNvPr id="0" name=""/>
        <dsp:cNvSpPr/>
      </dsp:nvSpPr>
      <dsp:spPr>
        <a:xfrm>
          <a:off x="6168219" y="257841"/>
          <a:ext cx="1431021" cy="143102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DFF4C-81B0-41BB-9998-7B4B129B3E28}">
      <dsp:nvSpPr>
        <dsp:cNvPr id="0" name=""/>
        <dsp:cNvSpPr/>
      </dsp:nvSpPr>
      <dsp:spPr>
        <a:xfrm>
          <a:off x="329183" y="3437890"/>
          <a:ext cx="7571232" cy="64460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380E18-9A73-4693-AA09-9A5B938DE7BE}">
      <dsp:nvSpPr>
        <dsp:cNvPr id="0" name=""/>
        <dsp:cNvSpPr/>
      </dsp:nvSpPr>
      <dsp:spPr>
        <a:xfrm>
          <a:off x="1727" y="0"/>
          <a:ext cx="2688282" cy="42973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496" tIns="412496" rIns="412496" bIns="412496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800" kern="1200"/>
        </a:p>
      </dsp:txBody>
      <dsp:txXfrm>
        <a:off x="1727" y="1718945"/>
        <a:ext cx="2688282" cy="1718945"/>
      </dsp:txXfrm>
    </dsp:sp>
    <dsp:sp modelId="{878BC7C1-2F4C-46EE-9F04-B02E8B8A9171}">
      <dsp:nvSpPr>
        <dsp:cNvPr id="0" name=""/>
        <dsp:cNvSpPr/>
      </dsp:nvSpPr>
      <dsp:spPr>
        <a:xfrm>
          <a:off x="630358" y="257841"/>
          <a:ext cx="1431021" cy="143102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A777F8-8704-4AAB-9FA5-0F95BB444C08}">
      <dsp:nvSpPr>
        <dsp:cNvPr id="0" name=""/>
        <dsp:cNvSpPr/>
      </dsp:nvSpPr>
      <dsp:spPr>
        <a:xfrm>
          <a:off x="2770658" y="0"/>
          <a:ext cx="2688282" cy="42973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496" tIns="412496" rIns="412496" bIns="412496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800" kern="1200"/>
        </a:p>
      </dsp:txBody>
      <dsp:txXfrm>
        <a:off x="2770658" y="1718945"/>
        <a:ext cx="2688282" cy="1718945"/>
      </dsp:txXfrm>
    </dsp:sp>
    <dsp:sp modelId="{CBF537D4-A545-4B6C-939F-63E432C9F5A6}">
      <dsp:nvSpPr>
        <dsp:cNvPr id="0" name=""/>
        <dsp:cNvSpPr/>
      </dsp:nvSpPr>
      <dsp:spPr>
        <a:xfrm>
          <a:off x="3399289" y="257841"/>
          <a:ext cx="1431021" cy="143102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57AA67-BB0C-436A-8311-CCADCB517509}">
      <dsp:nvSpPr>
        <dsp:cNvPr id="0" name=""/>
        <dsp:cNvSpPr/>
      </dsp:nvSpPr>
      <dsp:spPr>
        <a:xfrm>
          <a:off x="5539589" y="0"/>
          <a:ext cx="2688282" cy="42973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496" tIns="412496" rIns="412496" bIns="412496" numCol="1" spcCol="1270" anchor="ctr" anchorCtr="0">
          <a:noAutofit/>
        </a:bodyPr>
        <a:lstStyle/>
        <a:p>
          <a:pPr marL="0" lvl="0" indent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800" kern="1200"/>
        </a:p>
      </dsp:txBody>
      <dsp:txXfrm>
        <a:off x="5539589" y="1718945"/>
        <a:ext cx="2688282" cy="1718945"/>
      </dsp:txXfrm>
    </dsp:sp>
    <dsp:sp modelId="{50205122-CAA7-4B2D-9630-970F04BD2C9B}">
      <dsp:nvSpPr>
        <dsp:cNvPr id="0" name=""/>
        <dsp:cNvSpPr/>
      </dsp:nvSpPr>
      <dsp:spPr>
        <a:xfrm>
          <a:off x="6168219" y="257841"/>
          <a:ext cx="1431021" cy="1431021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CDFF4C-81B0-41BB-9998-7B4B129B3E28}">
      <dsp:nvSpPr>
        <dsp:cNvPr id="0" name=""/>
        <dsp:cNvSpPr/>
      </dsp:nvSpPr>
      <dsp:spPr>
        <a:xfrm>
          <a:off x="329183" y="3437890"/>
          <a:ext cx="7571232" cy="64460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FB508-484D-4CFD-8175-E3A096A93AEB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90F26-09F5-41B8-A8D6-10EB1D997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1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8C0F4-4BA9-4D1E-9AC2-D9EE8739D6D8}" type="datetimeFigureOut">
              <a:rPr lang="en-US" smtClean="0"/>
              <a:t>6/5/2020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5BB319-024B-4379-922C-FAC9DC6A6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353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6829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0" dirty="0"/>
              <a:t>All pages have</a:t>
            </a:r>
            <a:r>
              <a:rPr lang="en-US" b="0" baseline="0" dirty="0"/>
              <a:t> a number of options at the top</a:t>
            </a:r>
            <a:endParaRPr lang="en-US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Edit</a:t>
            </a:r>
            <a:r>
              <a:rPr lang="en-US" dirty="0"/>
              <a:t>: Enter edit mode in a page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Save for later</a:t>
            </a:r>
            <a:r>
              <a:rPr lang="en-US" dirty="0"/>
              <a:t>: Save a page for later, accessible in your profile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Watch</a:t>
            </a:r>
            <a:r>
              <a:rPr lang="en-US" dirty="0"/>
              <a:t>: Keep tabs on a page and be notified of changes, also accessible in your profile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Share</a:t>
            </a:r>
            <a:r>
              <a:rPr lang="en-US" dirty="0"/>
              <a:t>: Share a page with other users on</a:t>
            </a:r>
            <a:r>
              <a:rPr lang="en-US" baseline="0" dirty="0"/>
              <a:t> Confluence or get a shareable link to the page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Ellipses (…)</a:t>
            </a:r>
            <a:r>
              <a:rPr lang="en-US" dirty="0"/>
              <a:t>: More options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View page attachments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View page history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See restrictions on page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Export, copy, move, delete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179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Another feature of</a:t>
            </a:r>
            <a:r>
              <a:rPr lang="en-US" baseline="0" dirty="0"/>
              <a:t> editing pages in Confluence is that you can s</a:t>
            </a:r>
            <a:r>
              <a:rPr lang="en-US" dirty="0"/>
              <a:t>end feedback directly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Up to 12 collaborators at one time working on one page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User mentions (using “@” to notify) can be used in the page itself and the comments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Confluence shows when there are other people working on the same page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Create an inline</a:t>
            </a:r>
            <a:r>
              <a:rPr lang="en-US" baseline="0" dirty="0"/>
              <a:t> comment by highlighting text on a page and clicking the comment option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Create a comment on the page by using the comment box at the bottom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09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View the attachments of a specific page by clicking the paperclip icon or going to the Attachments page by clicking on the ellipses on the right side of the page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attachments page shows all the files attached to the page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Previous versions – versions are added when a file gets reuploaded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File size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Who uploaded the file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When it was uploaded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Labels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Comments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View, Edit file in Office, Properties, Delete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Download all files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Upload files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Either browse for files on your device by clicking Choose File on the left side of the page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Or drag and drop files into the box on the right side of the page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501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I’m going to walk through inserting and formatting images and files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Linking</a:t>
            </a:r>
            <a:r>
              <a:rPr lang="en-US" baseline="0" dirty="0"/>
              <a:t> to pages in Confluence and outside of Confluence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Link to an internal page (copy and paste from browser or search)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497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57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</a:pPr>
            <a:r>
              <a:rPr lang="en-US" dirty="0"/>
              <a:t>Resources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Go-to section for most of your needs. Includes contact lists, a knowledge transfer library, the PHE Certification Action Team Communications, and schedules for recurring meetings.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Knowledge Transfer Library - Page for shared knowledge. Acronyms and Terms List and will continue to add more helpful resources as the project progresses.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PHE Cert Action Team Comms - Where we store all official communications produced by the PCAT team, including the certification checklists.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Training Materials - Page housing all slide decks and recordings for facility trainings conducted in April 2020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Waiver Cert Issue Answer Repository – stores all issue answers reviewed and approved by the PCAT team and disseminated via email. Can search keywords, issue ID, or by facility type.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Waivers for Healthcare Providers – Where we store information about the waiver process. This section is still be developed, but we’ll continue to build out these pages as the </a:t>
            </a:r>
            <a:r>
              <a:rPr lang="en-US"/>
              <a:t>work progresses.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39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49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221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65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69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Confluence</a:t>
            </a:r>
            <a:r>
              <a:rPr lang="en-US" baseline="0" dirty="0"/>
              <a:t> offers c</a:t>
            </a:r>
            <a:r>
              <a:rPr lang="en-US" dirty="0"/>
              <a:t>entralized content management for teams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All SOG content is found in the same space – resources, communications materials, meeting notes, etc.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Makes it easy to keep track of SOG work – decisions log, media requests, data analytics reporting, etc.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Collaborative editing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Teams can edit content</a:t>
            </a:r>
            <a:r>
              <a:rPr lang="en-US" baseline="0" dirty="0"/>
              <a:t> in Confluence and documents that have been uploaded to Confluence</a:t>
            </a:r>
            <a:endParaRPr lang="en-US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Integrates with Jira for more seamless information sharing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56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*Before </a:t>
            </a:r>
            <a:r>
              <a:rPr lang="en-US"/>
              <a:t>you can log </a:t>
            </a:r>
            <a:r>
              <a:rPr lang="en-US" dirty="0"/>
              <a:t>in, you will first need to create a HARP account and request a QualityNet Atlassian User Role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After logging in, you will be redirected to Confluence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87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625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Pages with arrows next to them also have sub-pages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536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Spaces dropdown menu</a:t>
            </a:r>
            <a:r>
              <a:rPr lang="en-US" dirty="0"/>
              <a:t>: Shows a list of spaces you have recently visited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Space directory</a:t>
            </a:r>
            <a:r>
              <a:rPr lang="en-US" dirty="0"/>
              <a:t>: Shows a list of all of the spaces in the HCQIS Collaboration Space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Found by</a:t>
            </a:r>
            <a:r>
              <a:rPr lang="en-US" baseline="0" dirty="0"/>
              <a:t> clicking the spaces dropdown menu at the bottom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Search</a:t>
            </a:r>
            <a:r>
              <a:rPr lang="en-US" dirty="0"/>
              <a:t>: The Search bar at the top allows you to search for users, spaces, pages, and files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Search for pages by who has edited</a:t>
            </a:r>
            <a:r>
              <a:rPr lang="en-US" baseline="0" dirty="0"/>
              <a:t> them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Search can be filtered by content space</a:t>
            </a:r>
            <a:r>
              <a:rPr lang="en-US" baseline="0" dirty="0"/>
              <a:t> </a:t>
            </a:r>
            <a:r>
              <a:rPr lang="en-US" dirty="0"/>
              <a:t>location, last modified date, and</a:t>
            </a:r>
            <a:r>
              <a:rPr lang="en-US" baseline="0" dirty="0"/>
              <a:t> </a:t>
            </a:r>
            <a:r>
              <a:rPr lang="en-US" dirty="0"/>
              <a:t>type of content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Additional filters can also be added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17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Your profile is a centralized location for your personal</a:t>
            </a:r>
            <a:r>
              <a:rPr lang="en-US" baseline="0" dirty="0"/>
              <a:t> information and</a:t>
            </a:r>
            <a:r>
              <a:rPr lang="en-US" dirty="0"/>
              <a:t> all of</a:t>
            </a:r>
            <a:r>
              <a:rPr lang="en-US" baseline="0" dirty="0"/>
              <a:t> the information you are keeping track of in Confluence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Found by clicking your profile icon in the upper right hand</a:t>
            </a:r>
            <a:r>
              <a:rPr lang="en-US" baseline="0" dirty="0"/>
              <a:t> corner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See your personal information and recent activity in the Profile tab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View pages you have saved for later and the pages/spaces you are watching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View page drafts that you have been working and resume or discard them in the Drafts</a:t>
            </a:r>
            <a:r>
              <a:rPr lang="en-US" baseline="0" dirty="0"/>
              <a:t> tab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See the people you are following</a:t>
            </a:r>
            <a:r>
              <a:rPr lang="en-US" baseline="0" dirty="0"/>
              <a:t> </a:t>
            </a:r>
            <a:r>
              <a:rPr lang="en-US" dirty="0"/>
              <a:t>on Confluence or start following people, and update your</a:t>
            </a:r>
            <a:r>
              <a:rPr lang="en-US" baseline="0" dirty="0"/>
              <a:t> </a:t>
            </a:r>
            <a:r>
              <a:rPr lang="en-US" dirty="0"/>
              <a:t>personal info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10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n African American business woman standing with her arms crossed and a team of professionals behind her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932" y="2438400"/>
            <a:ext cx="5257800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>
                <a:solidFill>
                  <a:srgbClr val="084A9C"/>
                </a:solidFill>
              </a:rPr>
              <a:t>Presenter/Date</a:t>
            </a:r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5" name="Picture 14" descr="The Centers for Medicare and Medicaid logo.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33866" y="1303866"/>
            <a:ext cx="9211733" cy="1320799"/>
            <a:chOff x="-16933" y="1"/>
            <a:chExt cx="9211733" cy="1015999"/>
          </a:xfrm>
        </p:grpSpPr>
        <p:sp>
          <p:nvSpPr>
            <p:cNvPr id="16" name="Rectangle 1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8" name="Title 9"/>
          <p:cNvSpPr>
            <a:spLocks noGrp="1"/>
          </p:cNvSpPr>
          <p:nvPr>
            <p:ph type="title"/>
          </p:nvPr>
        </p:nvSpPr>
        <p:spPr>
          <a:xfrm>
            <a:off x="16933" y="1490132"/>
            <a:ext cx="9144000" cy="830299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254778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n African American business woman standing with her arms crossed and a team of professionals behind her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932" y="2438400"/>
            <a:ext cx="5257800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>
                <a:solidFill>
                  <a:srgbClr val="084A9C"/>
                </a:solidFill>
              </a:rPr>
              <a:t>Presenter/Date</a:t>
            </a:r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5" name="Picture 14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33866" y="1303866"/>
            <a:ext cx="9211733" cy="1320799"/>
            <a:chOff x="-16933" y="1"/>
            <a:chExt cx="9211733" cy="1015999"/>
          </a:xfrm>
        </p:grpSpPr>
        <p:sp>
          <p:nvSpPr>
            <p:cNvPr id="16" name="Rectangle 1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8" name="Title 9"/>
          <p:cNvSpPr>
            <a:spLocks noGrp="1"/>
          </p:cNvSpPr>
          <p:nvPr>
            <p:ph type="title"/>
          </p:nvPr>
        </p:nvSpPr>
        <p:spPr>
          <a:xfrm>
            <a:off x="16933" y="1490132"/>
            <a:ext cx="9144000" cy="830299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2547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00" y="2550068"/>
            <a:ext cx="8915400" cy="3088732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819400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4724400"/>
            <a:ext cx="85344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>
                <a:solidFill>
                  <a:srgbClr val="084A9C"/>
                </a:solidFill>
              </a:rPr>
              <a:t>Presenter/Date</a:t>
            </a:r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16933" y="1"/>
            <a:ext cx="9211733" cy="1473199"/>
            <a:chOff x="-16933" y="1"/>
            <a:chExt cx="9211733" cy="1015999"/>
          </a:xfrm>
        </p:grpSpPr>
        <p:sp>
          <p:nvSpPr>
            <p:cNvPr id="16" name="Rectangle 1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8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100668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3092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>
                <a:solidFill>
                  <a:srgbClr val="084A9C"/>
                </a:solidFill>
              </a:rPr>
              <a:t>Presenter/Date</a:t>
            </a:r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16933" y="1422400"/>
            <a:ext cx="9211733" cy="1337734"/>
            <a:chOff x="-16933" y="1"/>
            <a:chExt cx="9211733" cy="1015999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7" name="Title 9"/>
          <p:cNvSpPr>
            <a:spLocks noGrp="1"/>
          </p:cNvSpPr>
          <p:nvPr>
            <p:ph type="title"/>
          </p:nvPr>
        </p:nvSpPr>
        <p:spPr>
          <a:xfrm>
            <a:off x="0" y="1422401"/>
            <a:ext cx="9144000" cy="1018258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308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in Bar_No CMS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0" y="1442085"/>
            <a:ext cx="9144000" cy="99695"/>
            <a:chOff x="0" y="1472565"/>
            <a:chExt cx="9144000" cy="99695"/>
          </a:xfrm>
        </p:grpSpPr>
        <p:cxnSp>
          <p:nvCxnSpPr>
            <p:cNvPr id="17" name="Straight Connector 16"/>
            <p:cNvCxnSpPr/>
            <p:nvPr userDrawn="1"/>
          </p:nvCxnSpPr>
          <p:spPr>
            <a:xfrm>
              <a:off x="0" y="1572260"/>
              <a:ext cx="9144000" cy="0"/>
            </a:xfrm>
            <a:prstGeom prst="line">
              <a:avLst/>
            </a:prstGeom>
            <a:ln w="101600" cap="sq">
              <a:solidFill>
                <a:srgbClr val="FFD00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 userDrawn="1"/>
          </p:nvCxnSpPr>
          <p:spPr>
            <a:xfrm>
              <a:off x="0" y="1472565"/>
              <a:ext cx="9144000" cy="0"/>
            </a:xfrm>
            <a:prstGeom prst="line">
              <a:avLst/>
            </a:prstGeom>
            <a:ln w="101600" cap="sq">
              <a:solidFill>
                <a:srgbClr val="084A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22"/>
          <p:cNvSpPr>
            <a:spLocks noGrp="1"/>
          </p:cNvSpPr>
          <p:nvPr userDrawn="1">
            <p:ph type="title"/>
          </p:nvPr>
        </p:nvSpPr>
        <p:spPr>
          <a:xfrm>
            <a:off x="0" y="0"/>
            <a:ext cx="9144000" cy="1371600"/>
          </a:xfrm>
          <a:noFill/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674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-16933" y="1"/>
            <a:ext cx="9211733" cy="1015999"/>
            <a:chOff x="-16933" y="1"/>
            <a:chExt cx="9211733" cy="1015999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9455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430503"/>
            <a:ext cx="8229600" cy="868362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>
              <a:lnSpc>
                <a:spcPts val="3200"/>
              </a:lnSpc>
              <a:defRPr lang="en-US"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8830" y="9303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en-US" smtClean="0"/>
            </a:lvl1pPr>
          </a:lstStyle>
          <a:p>
            <a:fld id="{295008BC-DA31-4D19-837B-EFA4386B05F5}" type="slidenum">
              <a:rPr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3" name="Straight Connector 2"/>
          <p:cNvCxnSpPr>
            <a:stCxn id="6" idx="3"/>
            <a:endCxn id="6" idx="3"/>
          </p:cNvCxnSpPr>
          <p:nvPr userDrawn="1"/>
        </p:nvCxnSpPr>
        <p:spPr>
          <a:xfrm>
            <a:off x="8894596" y="183489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8839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8458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 bwMode="auto">
          <a:xfrm>
            <a:off x="0" y="0"/>
            <a:ext cx="423333" cy="1117599"/>
          </a:xfrm>
          <a:prstGeom prst="rect">
            <a:avLst/>
          </a:prstGeom>
          <a:solidFill>
            <a:srgbClr val="EFC20D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</a:pPr>
            <a:endParaRPr lang="en-US" b="1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840582" y="117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EFC20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 userDrawn="1"/>
        </p:nvSpPr>
        <p:spPr bwMode="auto">
          <a:xfrm>
            <a:off x="0" y="1320801"/>
            <a:ext cx="406400" cy="5537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</a:pPr>
            <a:endParaRPr lang="en-US" b="1">
              <a:solidFill>
                <a:srgbClr val="005F9E"/>
              </a:solidFill>
              <a:latin typeface="Arial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22300" y="1397000"/>
            <a:ext cx="8229600" cy="4297363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0028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-16933" y="1"/>
            <a:ext cx="9211733" cy="1015999"/>
            <a:chOff x="-16933" y="1"/>
            <a:chExt cx="9211733" cy="101599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7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graphicFrame>
        <p:nvGraphicFramePr>
          <p:cNvPr id="8" name="Content Placeholder 7"/>
          <p:cNvGraphicFramePr>
            <a:graphicFrameLocks/>
          </p:cNvGraphicFramePr>
          <p:nvPr userDrawn="1"/>
        </p:nvGraphicFramePr>
        <p:xfrm>
          <a:off x="457200" y="1828800"/>
          <a:ext cx="8229600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1821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-16933" y="1"/>
            <a:ext cx="9211733" cy="1015999"/>
            <a:chOff x="-16933" y="1"/>
            <a:chExt cx="9211733" cy="101599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noFill/>
          <a:ln>
            <a:noFill/>
          </a:ln>
          <a:effectLst/>
        </p:spPr>
        <p:txBody>
          <a:bodyPr/>
          <a:lstStyle>
            <a:lvl1pPr>
              <a:defRPr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31706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-16933" y="1"/>
            <a:ext cx="9211733" cy="1015999"/>
            <a:chOff x="-16933" y="1"/>
            <a:chExt cx="9211733" cy="101599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graphicFrame>
        <p:nvGraphicFramePr>
          <p:cNvPr id="7" name="Chart 6"/>
          <p:cNvGraphicFramePr/>
          <p:nvPr userDrawn="1"/>
        </p:nvGraphicFramePr>
        <p:xfrm>
          <a:off x="1447800" y="18288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7698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2550068"/>
            <a:ext cx="8915400" cy="3088732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819400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4724400"/>
            <a:ext cx="85344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>
                <a:solidFill>
                  <a:srgbClr val="084A9C"/>
                </a:solidFill>
              </a:rPr>
              <a:t>Presenter/Date</a:t>
            </a:r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9" name="Slide Number Placeholder 6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16933" y="1"/>
            <a:ext cx="9211733" cy="1473199"/>
            <a:chOff x="-16933" y="1"/>
            <a:chExt cx="9211733" cy="1015999"/>
          </a:xfrm>
        </p:grpSpPr>
        <p:sp>
          <p:nvSpPr>
            <p:cNvPr id="16" name="Rectangle 1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8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100668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3092623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>
                <a:solidFill>
                  <a:srgbClr val="084A9C"/>
                </a:solidFill>
              </a:rPr>
              <a:t>Presenter/Date</a:t>
            </a:r>
            <a:endParaRPr lang="en-US" sz="2800" b="0" i="1">
              <a:solidFill>
                <a:srgbClr val="084A9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16933" y="1422400"/>
            <a:ext cx="9211733" cy="1337734"/>
            <a:chOff x="-16933" y="1"/>
            <a:chExt cx="9211733" cy="1015999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7" name="Title 9"/>
          <p:cNvSpPr>
            <a:spLocks noGrp="1"/>
          </p:cNvSpPr>
          <p:nvPr>
            <p:ph type="title"/>
          </p:nvPr>
        </p:nvSpPr>
        <p:spPr>
          <a:xfrm>
            <a:off x="0" y="1422401"/>
            <a:ext cx="9144000" cy="1018258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pic>
        <p:nvPicPr>
          <p:cNvPr id="18" name="Picture 17" descr="The Centers for Medicare and Medicaid logo.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grpSp>
        <p:nvGrpSpPr>
          <p:cNvPr id="19" name="Group 18"/>
          <p:cNvGrpSpPr/>
          <p:nvPr userDrawn="1"/>
        </p:nvGrpSpPr>
        <p:grpSpPr>
          <a:xfrm>
            <a:off x="-16933" y="1422400"/>
            <a:ext cx="9211733" cy="1337734"/>
            <a:chOff x="-16933" y="1"/>
            <a:chExt cx="9211733" cy="1015999"/>
          </a:xfrm>
        </p:grpSpPr>
        <p:sp>
          <p:nvSpPr>
            <p:cNvPr id="20" name="Rectangle 19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1" name="Rectangle 20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308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in Bar_No CMS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0" y="1442085"/>
            <a:ext cx="9144000" cy="99695"/>
            <a:chOff x="0" y="1472565"/>
            <a:chExt cx="9144000" cy="99695"/>
          </a:xfrm>
        </p:grpSpPr>
        <p:cxnSp>
          <p:nvCxnSpPr>
            <p:cNvPr id="17" name="Straight Connector 16"/>
            <p:cNvCxnSpPr/>
            <p:nvPr userDrawn="1"/>
          </p:nvCxnSpPr>
          <p:spPr>
            <a:xfrm>
              <a:off x="0" y="1572260"/>
              <a:ext cx="9144000" cy="0"/>
            </a:xfrm>
            <a:prstGeom prst="line">
              <a:avLst/>
            </a:prstGeom>
            <a:ln w="101600" cap="sq">
              <a:solidFill>
                <a:srgbClr val="FFD00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 userDrawn="1"/>
          </p:nvCxnSpPr>
          <p:spPr>
            <a:xfrm>
              <a:off x="0" y="1472565"/>
              <a:ext cx="9144000" cy="0"/>
            </a:xfrm>
            <a:prstGeom prst="line">
              <a:avLst/>
            </a:prstGeom>
            <a:ln w="101600" cap="sq">
              <a:solidFill>
                <a:srgbClr val="084A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71600"/>
          </a:xfrm>
          <a:noFill/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67455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6933" y="1"/>
            <a:ext cx="9211733" cy="1015999"/>
            <a:chOff x="-16933" y="1"/>
            <a:chExt cx="9211733" cy="1015999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945591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430503"/>
            <a:ext cx="8229600" cy="868362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 anchorCtr="0">
            <a:normAutofit/>
          </a:bodyPr>
          <a:lstStyle>
            <a:lvl1pPr>
              <a:lnSpc>
                <a:spcPts val="3200"/>
              </a:lnSpc>
              <a:defRPr lang="en-US"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8830" y="93030"/>
            <a:ext cx="495766" cy="180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lang="en-US" smtClean="0"/>
            </a:lvl1pPr>
          </a:lstStyle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3" name="Straight Connector 2"/>
          <p:cNvCxnSpPr>
            <a:stCxn id="6" idx="3"/>
            <a:endCxn id="6" idx="3"/>
          </p:cNvCxnSpPr>
          <p:nvPr/>
        </p:nvCxnSpPr>
        <p:spPr>
          <a:xfrm>
            <a:off x="8894596" y="183489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839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458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 bwMode="auto">
          <a:xfrm>
            <a:off x="0" y="0"/>
            <a:ext cx="423333" cy="1117599"/>
          </a:xfrm>
          <a:prstGeom prst="rect">
            <a:avLst/>
          </a:prstGeom>
          <a:solidFill>
            <a:srgbClr val="EFC20D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</a:pPr>
            <a:endParaRPr lang="en-US" b="1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840582" y="117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EFC20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0" y="1320801"/>
            <a:ext cx="406400" cy="5537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</a:pPr>
            <a:endParaRPr lang="en-US" b="1">
              <a:solidFill>
                <a:srgbClr val="005F9E"/>
              </a:solidFill>
              <a:latin typeface="Arial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622300" y="1397000"/>
            <a:ext cx="8229600" cy="4297363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traight Connector 13"/>
          <p:cNvCxnSpPr>
            <a:stCxn id="6" idx="3"/>
            <a:endCxn id="6" idx="3"/>
          </p:cNvCxnSpPr>
          <p:nvPr userDrawn="1"/>
        </p:nvCxnSpPr>
        <p:spPr>
          <a:xfrm>
            <a:off x="8894596" y="183489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>
            <a:off x="8839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84582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 bwMode="auto">
          <a:xfrm>
            <a:off x="0" y="0"/>
            <a:ext cx="423333" cy="1117599"/>
          </a:xfrm>
          <a:prstGeom prst="rect">
            <a:avLst/>
          </a:prstGeom>
          <a:solidFill>
            <a:srgbClr val="EFC20D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</a:pPr>
            <a:endParaRPr lang="en-US" b="1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 bwMode="auto">
          <a:xfrm>
            <a:off x="840582" y="1178468"/>
            <a:ext cx="7944793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EFC20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/>
          <p:cNvSpPr/>
          <p:nvPr userDrawn="1"/>
        </p:nvSpPr>
        <p:spPr bwMode="auto">
          <a:xfrm>
            <a:off x="0" y="1320801"/>
            <a:ext cx="406400" cy="5537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Clr>
                <a:srgbClr val="FDAA03"/>
              </a:buClr>
            </a:pPr>
            <a:endParaRPr lang="en-US" b="1">
              <a:solidFill>
                <a:srgbClr val="005F9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028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16933" y="1"/>
            <a:ext cx="9211733" cy="1015999"/>
            <a:chOff x="-16933" y="1"/>
            <a:chExt cx="9211733" cy="101599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7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graphicFrame>
        <p:nvGraphicFramePr>
          <p:cNvPr id="8" name="Content Placeholder 7"/>
          <p:cNvGraphicFramePr>
            <a:graphicFrameLocks/>
          </p:cNvGraphicFramePr>
          <p:nvPr/>
        </p:nvGraphicFramePr>
        <p:xfrm>
          <a:off x="457200" y="1828800"/>
          <a:ext cx="8229600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182127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16933" y="1"/>
            <a:ext cx="9211733" cy="1015999"/>
            <a:chOff x="-16933" y="1"/>
            <a:chExt cx="9211733" cy="101599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noFill/>
          <a:ln>
            <a:noFill/>
          </a:ln>
          <a:effectLst/>
        </p:spPr>
        <p:txBody>
          <a:bodyPr/>
          <a:lstStyle>
            <a:lvl1pPr>
              <a:defRPr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3170671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16933" y="1"/>
            <a:ext cx="9211733" cy="1015999"/>
            <a:chOff x="-16933" y="1"/>
            <a:chExt cx="9211733" cy="101599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2500"/>
                </a:lnSpc>
                <a:spcBef>
                  <a:spcPct val="0"/>
                </a:spcBef>
                <a:spcAft>
                  <a:spcPts val="1000"/>
                </a:spcAft>
                <a:buClr>
                  <a:srgbClr val="FDAA03"/>
                </a:buClr>
              </a:pPr>
              <a:endParaRPr lang="en-US" b="1">
                <a:solidFill>
                  <a:prstClr val="black"/>
                </a:solidFill>
                <a:latin typeface="Arial" charset="0"/>
              </a:endParaRPr>
            </a:p>
          </p:txBody>
        </p:sp>
      </p:grpSp>
      <p:graphicFrame>
        <p:nvGraphicFramePr>
          <p:cNvPr id="7" name="Chart 6"/>
          <p:cNvGraphicFramePr/>
          <p:nvPr/>
        </p:nvGraphicFramePr>
        <p:xfrm>
          <a:off x="1447800" y="18288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itle 9"/>
          <p:cNvSpPr>
            <a:spLocks noGrp="1"/>
          </p:cNvSpPr>
          <p:nvPr>
            <p:ph type="title"/>
          </p:nvPr>
        </p:nvSpPr>
        <p:spPr>
          <a:xfrm>
            <a:off x="0" y="135467"/>
            <a:ext cx="9144000" cy="694267"/>
          </a:xfr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769892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03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</p:sldLayoutIdLst>
  <p:hf hdr="0" ftr="0" dt="0"/>
  <p:txStyles>
    <p:titleStyle>
      <a:lvl1pPr indent="0" algn="ctr" defTabSz="914400" rtl="0" eaLnBrk="1" latinLnBrk="0" hangingPunct="1">
        <a:spcBef>
          <a:spcPts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hcqis.org/display/CT/Basics+of+Fil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hcqis.org/display/CT/Basics+of+File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hcqis.org/display/CT/Basics+of+File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hcqis.org/x/fYB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hyperlink" Target="mailto:qualitynetatlassiansupport@hcqis.org" TargetMode="External"/><Relationship Id="rId4" Type="http://schemas.openxmlformats.org/officeDocument/2006/relationships/hyperlink" Target="https://confluence.hcqis.org/display/HAKSS/Getting+Started+in+Confluenc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hcqis.org/display/SOG/PM3+SOG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hcqis.org/x/5bI8A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confluence.hcqis.org/x/yiGeB" TargetMode="External"/><Relationship Id="rId4" Type="http://schemas.openxmlformats.org/officeDocument/2006/relationships/hyperlink" Target="https://confluence.hcqis.org/x/ARFUA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hcqis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onfluence.hcqis.org/users/viewuserprofile.action?username=ai853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hcqis.org/users/viewuserprofile.action?username=ai8531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571500" y="2979244"/>
            <a:ext cx="8001000" cy="3352800"/>
          </a:xfrm>
        </p:spPr>
        <p:txBody>
          <a:bodyPr>
            <a:noAutofit/>
          </a:bodyPr>
          <a:lstStyle/>
          <a:p>
            <a:pPr algn="ctr"/>
            <a:r>
              <a:rPr lang="en-US" sz="4400" i="0" dirty="0">
                <a:solidFill>
                  <a:srgbClr val="0000FF"/>
                </a:solidFill>
                <a:latin typeface="+mj-lt"/>
              </a:rPr>
              <a:t>QualityNet Confluence Overview</a:t>
            </a:r>
            <a:br>
              <a:rPr lang="en-US" sz="4400" i="0" dirty="0">
                <a:solidFill>
                  <a:srgbClr val="0000FF"/>
                </a:solidFill>
                <a:latin typeface="+mj-lt"/>
              </a:rPr>
            </a:br>
            <a:r>
              <a:rPr lang="en-US" sz="4400" i="0" dirty="0">
                <a:solidFill>
                  <a:srgbClr val="0000FF"/>
                </a:solidFill>
                <a:latin typeface="+mj-lt"/>
              </a:rPr>
              <a:t>for SOG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422400"/>
            <a:ext cx="9144000" cy="1244599"/>
          </a:xfrm>
        </p:spPr>
        <p:txBody>
          <a:bodyPr/>
          <a:lstStyle/>
          <a:p>
            <a:r>
              <a:rPr lang="en-US" dirty="0"/>
              <a:t>QualityNet Atlassian 101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950760"/>
            <a:ext cx="3744868" cy="238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120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Confluence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10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352472" y="1397000"/>
            <a:ext cx="4499428" cy="47752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Edit</a:t>
            </a:r>
            <a:r>
              <a:rPr lang="en-US" dirty="0"/>
              <a:t>: Enter edit mode in a page</a:t>
            </a:r>
          </a:p>
          <a:p>
            <a:r>
              <a:rPr lang="en-US" b="1" dirty="0"/>
              <a:t>Save for later</a:t>
            </a:r>
            <a:r>
              <a:rPr lang="en-US" dirty="0"/>
              <a:t>: Save a page for later, accessible in your profile</a:t>
            </a:r>
          </a:p>
          <a:p>
            <a:r>
              <a:rPr lang="en-US" b="1" dirty="0"/>
              <a:t>Watch</a:t>
            </a:r>
            <a:r>
              <a:rPr lang="en-US" dirty="0"/>
              <a:t>: Keep tabs on a page and be notified of changes</a:t>
            </a:r>
          </a:p>
          <a:p>
            <a:r>
              <a:rPr lang="en-US" b="1" dirty="0"/>
              <a:t>Share</a:t>
            </a:r>
            <a:r>
              <a:rPr lang="en-US" dirty="0"/>
              <a:t>: Share a page with other users</a:t>
            </a:r>
          </a:p>
          <a:p>
            <a:r>
              <a:rPr lang="en-US" b="1" dirty="0"/>
              <a:t>Ellipses (…)</a:t>
            </a:r>
            <a:r>
              <a:rPr lang="en-US" dirty="0"/>
              <a:t>: More options</a:t>
            </a:r>
          </a:p>
          <a:p>
            <a:pPr lvl="1"/>
            <a:r>
              <a:rPr lang="en-US" dirty="0"/>
              <a:t>View page attachments</a:t>
            </a:r>
          </a:p>
          <a:p>
            <a:pPr lvl="1"/>
            <a:r>
              <a:rPr lang="en-US" dirty="0"/>
              <a:t>View page history</a:t>
            </a:r>
          </a:p>
          <a:p>
            <a:pPr lvl="1"/>
            <a:r>
              <a:rPr lang="en-US" dirty="0"/>
              <a:t>See restrictions on page</a:t>
            </a:r>
          </a:p>
          <a:p>
            <a:pPr lvl="1"/>
            <a:r>
              <a:rPr lang="en-US" dirty="0"/>
              <a:t>Export, copy, move, delete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" y="1524000"/>
            <a:ext cx="3628572" cy="3885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38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Collaborating via Confluence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11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Send feedback directly in Confluence with inline comments</a:t>
            </a:r>
          </a:p>
          <a:p>
            <a:r>
              <a:rPr lang="en-US" dirty="0"/>
              <a:t>Up to 12 collaborators at one time</a:t>
            </a:r>
          </a:p>
          <a:p>
            <a:pPr lvl="1"/>
            <a:r>
              <a:rPr lang="en-US" dirty="0"/>
              <a:t>User mentions (using “@” to notify) can be used in the page itself and the comments</a:t>
            </a:r>
          </a:p>
          <a:p>
            <a:r>
              <a:rPr lang="en-US" dirty="0"/>
              <a:t>Confluence shows when there are other people working on the same page</a:t>
            </a:r>
          </a:p>
        </p:txBody>
      </p:sp>
      <p:sp>
        <p:nvSpPr>
          <p:cNvPr id="5" name="6-Point Star 4">
            <a:hlinkClick r:id="rId3"/>
            <a:extLst>
              <a:ext uri="{FF2B5EF4-FFF2-40B4-BE49-F238E27FC236}">
                <a16:creationId xmlns:a16="http://schemas.microsoft.com/office/drawing/2014/main" id="{704CB208-5AA4-4EB8-8152-A8985DBC4BBD}"/>
              </a:ext>
            </a:extLst>
          </p:cNvPr>
          <p:cNvSpPr/>
          <p:nvPr/>
        </p:nvSpPr>
        <p:spPr>
          <a:xfrm>
            <a:off x="6682839" y="4403766"/>
            <a:ext cx="2286000" cy="2286000"/>
          </a:xfrm>
          <a:prstGeom prst="star6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E1918B-42EB-490B-8B97-5C59A76361D6}"/>
              </a:ext>
            </a:extLst>
          </p:cNvPr>
          <p:cNvSpPr txBox="1"/>
          <p:nvPr/>
        </p:nvSpPr>
        <p:spPr>
          <a:xfrm>
            <a:off x="7026549" y="5131267"/>
            <a:ext cx="1598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+mj-lt"/>
                <a:hlinkClick r:id="rId3"/>
              </a:rPr>
              <a:t>Let’s Check</a:t>
            </a:r>
          </a:p>
          <a:p>
            <a:pPr algn="ctr"/>
            <a:r>
              <a:rPr lang="en-US" sz="2400" b="1" dirty="0">
                <a:latin typeface="+mj-lt"/>
                <a:hlinkClick r:id="rId3"/>
              </a:rPr>
              <a:t>It Out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3907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C6055-3CF7-4A4F-9F33-AE66CF959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Images and Files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53ACFD-82F2-4595-870D-117EB61CA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12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3C63A5-CBB8-4074-93C6-D5D4D993F6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Attachments Page</a:t>
            </a:r>
          </a:p>
          <a:p>
            <a:pPr lvl="1"/>
            <a:r>
              <a:rPr lang="en-US" dirty="0"/>
              <a:t>Paperclip icon above the page title or click the ellipses </a:t>
            </a:r>
            <a:r>
              <a:rPr lang="en-US" dirty="0">
                <a:sym typeface="Wingdings" panose="05000000000000000000" pitchFamily="2" charset="2"/>
              </a:rPr>
              <a:t> click Attachments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See all the files already attached to the page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Upload files at the bottom of the page</a:t>
            </a:r>
          </a:p>
          <a:p>
            <a:pPr lvl="1"/>
            <a:r>
              <a:rPr lang="en-US" dirty="0"/>
              <a:t>Edit files in Office</a:t>
            </a:r>
          </a:p>
        </p:txBody>
      </p:sp>
      <p:sp>
        <p:nvSpPr>
          <p:cNvPr id="5" name="6-Point Star 4">
            <a:hlinkClick r:id="rId3"/>
            <a:extLst>
              <a:ext uri="{FF2B5EF4-FFF2-40B4-BE49-F238E27FC236}">
                <a16:creationId xmlns:a16="http://schemas.microsoft.com/office/drawing/2014/main" id="{BCEA4733-69FD-4D6C-A965-883DD4B85A69}"/>
              </a:ext>
            </a:extLst>
          </p:cNvPr>
          <p:cNvSpPr/>
          <p:nvPr/>
        </p:nvSpPr>
        <p:spPr>
          <a:xfrm>
            <a:off x="6682839" y="4403766"/>
            <a:ext cx="2286000" cy="2286000"/>
          </a:xfrm>
          <a:prstGeom prst="star6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702599-3FC4-419F-B7BB-5F173C9B4B6A}"/>
              </a:ext>
            </a:extLst>
          </p:cNvPr>
          <p:cNvSpPr txBox="1"/>
          <p:nvPr/>
        </p:nvSpPr>
        <p:spPr>
          <a:xfrm>
            <a:off x="7026549" y="5131267"/>
            <a:ext cx="1598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+mj-lt"/>
                <a:hlinkClick r:id="rId3"/>
              </a:rPr>
              <a:t>Let’s Check</a:t>
            </a:r>
          </a:p>
          <a:p>
            <a:pPr algn="ctr"/>
            <a:r>
              <a:rPr lang="en-US" sz="2400" b="1" dirty="0">
                <a:latin typeface="+mj-lt"/>
                <a:hlinkClick r:id="rId3"/>
              </a:rPr>
              <a:t>It Out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54383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459FF-8B9C-45FD-A55A-052A1FDB3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Images and Files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499BAF-6209-4841-912F-E946330A3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13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296CE7-2BCF-486B-B160-2D416D49E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Working with files in Edit mode</a:t>
            </a:r>
          </a:p>
          <a:p>
            <a:pPr lvl="1"/>
            <a:r>
              <a:rPr lang="en-US" dirty="0"/>
              <a:t>Files can also be uploaded in Edit mode</a:t>
            </a:r>
          </a:p>
          <a:p>
            <a:pPr lvl="1"/>
            <a:r>
              <a:rPr lang="en-US" dirty="0"/>
              <a:t>Inserting and formatting images and files</a:t>
            </a:r>
          </a:p>
          <a:p>
            <a:pPr lvl="2"/>
            <a:r>
              <a:rPr lang="en-US" dirty="0"/>
              <a:t>Files can be displayed as thumbnails or links</a:t>
            </a:r>
          </a:p>
          <a:p>
            <a:pPr lvl="2"/>
            <a:r>
              <a:rPr lang="en-US" dirty="0"/>
              <a:t>Images can be displayed at different sizes</a:t>
            </a:r>
          </a:p>
          <a:p>
            <a:pPr lvl="1"/>
            <a:r>
              <a:rPr lang="en-US" dirty="0"/>
              <a:t>Images and files can be linked</a:t>
            </a:r>
          </a:p>
          <a:p>
            <a:pPr lvl="1"/>
            <a:endParaRPr lang="en-US" dirty="0"/>
          </a:p>
        </p:txBody>
      </p:sp>
      <p:sp>
        <p:nvSpPr>
          <p:cNvPr id="5" name="6-Point Star 4">
            <a:hlinkClick r:id="rId3"/>
            <a:extLst>
              <a:ext uri="{FF2B5EF4-FFF2-40B4-BE49-F238E27FC236}">
                <a16:creationId xmlns:a16="http://schemas.microsoft.com/office/drawing/2014/main" id="{187194B0-D03F-49C2-B453-03E90BA3F85F}"/>
              </a:ext>
            </a:extLst>
          </p:cNvPr>
          <p:cNvSpPr/>
          <p:nvPr/>
        </p:nvSpPr>
        <p:spPr>
          <a:xfrm>
            <a:off x="6682839" y="4403766"/>
            <a:ext cx="2286000" cy="2286000"/>
          </a:xfrm>
          <a:prstGeom prst="star6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3F21B7-2422-4DC0-9B34-BE8A29E68B77}"/>
              </a:ext>
            </a:extLst>
          </p:cNvPr>
          <p:cNvSpPr txBox="1"/>
          <p:nvPr/>
        </p:nvSpPr>
        <p:spPr>
          <a:xfrm>
            <a:off x="7026549" y="5131267"/>
            <a:ext cx="1598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+mj-lt"/>
                <a:hlinkClick r:id="" action="ppaction://noaction"/>
              </a:rPr>
              <a:t>Let’s Check</a:t>
            </a:r>
          </a:p>
          <a:p>
            <a:pPr algn="ctr"/>
            <a:r>
              <a:rPr lang="en-US" sz="2400" b="1" dirty="0">
                <a:latin typeface="+mj-lt"/>
                <a:hlinkClick r:id="" action="ppaction://noaction"/>
              </a:rPr>
              <a:t>It Out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1112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14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2300" y="1397000"/>
            <a:ext cx="8216900" cy="4297363"/>
          </a:xfrm>
        </p:spPr>
        <p:txBody>
          <a:bodyPr>
            <a:normAutofit/>
          </a:bodyPr>
          <a:lstStyle/>
          <a:p>
            <a:r>
              <a:rPr lang="en-US" dirty="0"/>
              <a:t>The PM3 Atlassian Support Knowledgebase (ASK) is a resource for learning how to use Confluence</a:t>
            </a:r>
          </a:p>
          <a:p>
            <a:pPr lvl="1"/>
            <a:r>
              <a:rPr lang="en-US" dirty="0">
                <a:hlinkClick r:id="rId3"/>
              </a:rPr>
              <a:t>PM3 ASK Space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Getting Started in Confluence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QualityNetAtlassianSupport@hcqis.org</a:t>
            </a:r>
            <a:endParaRPr lang="en-US" dirty="0"/>
          </a:p>
          <a:p>
            <a:r>
              <a:rPr lang="en-US" b="1" dirty="0"/>
              <a:t>SOG Slack Channel: </a:t>
            </a:r>
            <a:r>
              <a:rPr lang="en-US" dirty="0"/>
              <a:t>#help-</a:t>
            </a:r>
            <a:r>
              <a:rPr lang="en-US" dirty="0" err="1"/>
              <a:t>sog</a:t>
            </a:r>
            <a:r>
              <a:rPr lang="en-US" dirty="0"/>
              <a:t>-</a:t>
            </a:r>
            <a:r>
              <a:rPr lang="en-US" dirty="0" err="1"/>
              <a:t>atlassian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297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459FF-8B9C-45FD-A55A-052A1FDB3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SOG Confluence Space Walkthrough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499BAF-6209-4841-912F-E946330A3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15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296CE7-2BCF-486B-B160-2D416D49E3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500" dirty="0"/>
              <a:t>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/>
              <a:t>Knowledge Transfer Library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/>
              <a:t>PHE Certification Action Team Communications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/>
              <a:t>Training Materials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/>
              <a:t>Waiver Certification Issue Answer Repository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/>
              <a:t>Waivers for Healthcare Providers</a:t>
            </a:r>
          </a:p>
        </p:txBody>
      </p:sp>
      <p:sp>
        <p:nvSpPr>
          <p:cNvPr id="5" name="6-Point Star 4">
            <a:hlinkClick r:id="rId3"/>
            <a:extLst>
              <a:ext uri="{FF2B5EF4-FFF2-40B4-BE49-F238E27FC236}">
                <a16:creationId xmlns:a16="http://schemas.microsoft.com/office/drawing/2014/main" id="{187194B0-D03F-49C2-B453-03E90BA3F85F}"/>
              </a:ext>
            </a:extLst>
          </p:cNvPr>
          <p:cNvSpPr/>
          <p:nvPr/>
        </p:nvSpPr>
        <p:spPr>
          <a:xfrm>
            <a:off x="6682839" y="4403766"/>
            <a:ext cx="2286000" cy="2286000"/>
          </a:xfrm>
          <a:prstGeom prst="star6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3F21B7-2422-4DC0-9B34-BE8A29E68B77}"/>
              </a:ext>
            </a:extLst>
          </p:cNvPr>
          <p:cNvSpPr txBox="1"/>
          <p:nvPr/>
        </p:nvSpPr>
        <p:spPr>
          <a:xfrm>
            <a:off x="7026549" y="5131267"/>
            <a:ext cx="1598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+mj-lt"/>
                <a:hlinkClick r:id="" action="ppaction://noaction"/>
              </a:rPr>
              <a:t>Let’s Check</a:t>
            </a:r>
          </a:p>
          <a:p>
            <a:pPr algn="ctr"/>
            <a:r>
              <a:rPr lang="en-US" sz="2400" b="1" dirty="0">
                <a:latin typeface="+mj-lt"/>
                <a:hlinkClick r:id="" action="ppaction://noaction"/>
              </a:rPr>
              <a:t>It Out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0136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09C04-812F-4259-BE41-E05865A7B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Helpful Spaces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E8FF25-F0F1-447B-A7C2-E98EFE540F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16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15EE5-68EB-49A0-AF99-7C2EE3FB6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7000"/>
            <a:ext cx="8013700" cy="5030497"/>
          </a:xfrm>
        </p:spPr>
        <p:txBody>
          <a:bodyPr>
            <a:normAutofit/>
          </a:bodyPr>
          <a:lstStyle/>
          <a:p>
            <a:r>
              <a:rPr lang="en-US" sz="2200" dirty="0"/>
              <a:t>CCSQ Lean Agile Center of Excellence (LACE) - </a:t>
            </a:r>
            <a:r>
              <a:rPr lang="en-US" sz="2200" dirty="0">
                <a:hlinkClick r:id="rId3"/>
              </a:rPr>
              <a:t>https://confluence.hcqis.org/x/5bI8Ag</a:t>
            </a:r>
            <a:endParaRPr lang="en-US" sz="2200" dirty="0"/>
          </a:p>
          <a:p>
            <a:r>
              <a:rPr lang="en-US" sz="2200" dirty="0"/>
              <a:t>Human-Centered Design (HCD) Center of Excellence - </a:t>
            </a:r>
            <a:r>
              <a:rPr lang="en-US" sz="2200" dirty="0">
                <a:hlinkClick r:id="rId4"/>
              </a:rPr>
              <a:t>https://confluence.hcqis.org/x/ARFUAg</a:t>
            </a:r>
            <a:endParaRPr lang="en-US" sz="2200" dirty="0"/>
          </a:p>
          <a:p>
            <a:r>
              <a:rPr lang="en-US" sz="2200" dirty="0"/>
              <a:t>Enterprise Communications Toolkit - </a:t>
            </a:r>
            <a:r>
              <a:rPr lang="en-US" sz="2200" dirty="0">
                <a:hlinkClick r:id="rId5"/>
              </a:rPr>
              <a:t>https://confluence.hcqis.org/x/yiGeB</a:t>
            </a:r>
            <a:endParaRPr lang="en-US" sz="22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Lean Agile: </a:t>
            </a:r>
            <a:r>
              <a:rPr lang="en-US" sz="2000" dirty="0"/>
              <a:t>an iterative approach to project management that helps teams deliver value to faster and with fewer headaches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Human-Centered Design (HCD): </a:t>
            </a:r>
            <a:r>
              <a:rPr lang="en-US" sz="2000" dirty="0"/>
              <a:t>HCD at CMS is the process CSSQ IT Product and Support Teams (CIPST) uses to understand the people for whom we are writing policies and creating programs and services.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353404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 &amp; 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17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2300" y="1397001"/>
            <a:ext cx="8229600" cy="16510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Any questions?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925" y="2971800"/>
            <a:ext cx="3118010" cy="2933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290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to Atlassian!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300" y="1397000"/>
            <a:ext cx="8229600" cy="4546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Atlassian is a collaboration and planning service which includes the following tools: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2400" b="1" dirty="0"/>
              <a:t>Jira:</a:t>
            </a:r>
            <a:r>
              <a:rPr lang="en-US" sz="2400" dirty="0"/>
              <a:t> A work management system which provides the ability for individuals and teams to create and manage tasks.</a:t>
            </a:r>
          </a:p>
          <a:p>
            <a:pPr marL="0" indent="0">
              <a:buNone/>
            </a:pPr>
            <a:endParaRPr lang="en-US" sz="2400" b="1" dirty="0"/>
          </a:p>
          <a:p>
            <a:r>
              <a:rPr lang="en-US" sz="2400" b="1" dirty="0"/>
              <a:t>Confluence:</a:t>
            </a:r>
            <a:r>
              <a:rPr lang="en-US" sz="2400" dirty="0"/>
              <a:t> A group collaboration and content management tool that provides content spaces with blog and repository functionality.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dirty="0"/>
              <a:t>There will be a training session for Jira next week, and today we will focus on Confluence.</a:t>
            </a:r>
          </a:p>
        </p:txBody>
      </p:sp>
    </p:spTree>
    <p:extLst>
      <p:ext uri="{BB962C8B-B14F-4D97-AF65-F5344CB8AC3E}">
        <p14:creationId xmlns:p14="http://schemas.microsoft.com/office/powerpoint/2010/main" val="3523198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(Order of Demo)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Logging into Confluence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Confluence terminology and fundamental organization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Your Account Profile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Using Confluence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Permissions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Working with Images and Files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Resources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PM3 SOG Confluence Space Walkthrough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Helpful Spaces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1070259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we jump in…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4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2300" y="1397000"/>
            <a:ext cx="8229600" cy="4851400"/>
          </a:xfrm>
        </p:spPr>
        <p:txBody>
          <a:bodyPr>
            <a:normAutofit/>
          </a:bodyPr>
          <a:lstStyle/>
          <a:p>
            <a:r>
              <a:rPr lang="en-US" dirty="0"/>
              <a:t>Why we use Confluence</a:t>
            </a:r>
          </a:p>
          <a:p>
            <a:pPr lvl="1"/>
            <a:r>
              <a:rPr lang="en-US" dirty="0"/>
              <a:t>Centralized content management for teams</a:t>
            </a:r>
          </a:p>
          <a:p>
            <a:pPr lvl="1"/>
            <a:r>
              <a:rPr lang="en-US" dirty="0"/>
              <a:t>Collaborative editing</a:t>
            </a:r>
          </a:p>
          <a:p>
            <a:pPr lvl="1"/>
            <a:r>
              <a:rPr lang="en-US" dirty="0"/>
              <a:t>Integrates with Jira for more seamless information sharing</a:t>
            </a:r>
          </a:p>
          <a:p>
            <a:r>
              <a:rPr lang="en-US" dirty="0"/>
              <a:t>Why Confluence for SOG?</a:t>
            </a:r>
          </a:p>
        </p:txBody>
      </p:sp>
    </p:spTree>
    <p:extLst>
      <p:ext uri="{BB962C8B-B14F-4D97-AF65-F5344CB8AC3E}">
        <p14:creationId xmlns:p14="http://schemas.microsoft.com/office/powerpoint/2010/main" val="3335918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36DEE-327E-46B5-8D9D-FAC25036F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Logging into Confluence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09533C-50FF-4513-934B-FECEB3CEFE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5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7FEF8C-92B9-4CA9-B354-DBFEDCF3F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QualityNet Confluence URL: </a:t>
            </a:r>
            <a:r>
              <a:rPr lang="en-US" dirty="0">
                <a:hlinkClick r:id="rId3"/>
              </a:rPr>
              <a:t>https://confluence.hcqis.org</a:t>
            </a:r>
            <a:endParaRPr lang="en-US" dirty="0"/>
          </a:p>
          <a:p>
            <a:r>
              <a:rPr lang="en-US" dirty="0"/>
              <a:t>Click Log In in the upper right corner</a:t>
            </a:r>
          </a:p>
          <a:p>
            <a:r>
              <a:rPr lang="en-US" dirty="0"/>
              <a:t>Log in with your HARP credentials</a:t>
            </a:r>
          </a:p>
        </p:txBody>
      </p:sp>
      <p:pic>
        <p:nvPicPr>
          <p:cNvPr id="6" name="Picture 5" descr="A screen shot of a computer&#10;&#10;Description automatically generated">
            <a:extLst>
              <a:ext uri="{FF2B5EF4-FFF2-40B4-BE49-F238E27FC236}">
                <a16:creationId xmlns:a16="http://schemas.microsoft.com/office/drawing/2014/main" id="{A6A60ADA-E7D8-4A85-BB11-3D6FBF8A1A0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4" b="23234"/>
          <a:stretch/>
        </p:blipFill>
        <p:spPr>
          <a:xfrm>
            <a:off x="914400" y="3768453"/>
            <a:ext cx="7010400" cy="2420830"/>
          </a:xfrm>
          <a:prstGeom prst="rect">
            <a:avLst/>
          </a:prstGeom>
        </p:spPr>
      </p:pic>
      <p:sp>
        <p:nvSpPr>
          <p:cNvPr id="7" name="6-Point Star 4">
            <a:hlinkClick r:id="rId3"/>
            <a:extLst>
              <a:ext uri="{FF2B5EF4-FFF2-40B4-BE49-F238E27FC236}">
                <a16:creationId xmlns:a16="http://schemas.microsoft.com/office/drawing/2014/main" id="{4EBF0FD7-D706-42B6-8444-A8F5638DC847}"/>
              </a:ext>
            </a:extLst>
          </p:cNvPr>
          <p:cNvSpPr/>
          <p:nvPr/>
        </p:nvSpPr>
        <p:spPr>
          <a:xfrm>
            <a:off x="6563876" y="4251367"/>
            <a:ext cx="2286000" cy="2286000"/>
          </a:xfrm>
          <a:prstGeom prst="star6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CCCB3D-9D03-4EDB-9675-0694163F3915}"/>
              </a:ext>
            </a:extLst>
          </p:cNvPr>
          <p:cNvSpPr txBox="1"/>
          <p:nvPr/>
        </p:nvSpPr>
        <p:spPr>
          <a:xfrm>
            <a:off x="6907586" y="4978868"/>
            <a:ext cx="1598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+mj-lt"/>
                <a:hlinkClick r:id="rId3"/>
              </a:rPr>
              <a:t>Let’s Check</a:t>
            </a:r>
          </a:p>
          <a:p>
            <a:pPr algn="ctr"/>
            <a:r>
              <a:rPr lang="en-US" sz="2400" b="1" dirty="0">
                <a:latin typeface="+mj-lt"/>
                <a:hlinkClick r:id="rId3"/>
              </a:rPr>
              <a:t>It Out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12440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Atlassian\Training\spaes_pages_fil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450" y="3497301"/>
            <a:ext cx="5562716" cy="312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229600" cy="868362"/>
          </a:xfrm>
        </p:spPr>
        <p:txBody>
          <a:bodyPr anchor="ctr">
            <a:noAutofit/>
          </a:bodyPr>
          <a:lstStyle/>
          <a:p>
            <a:r>
              <a:rPr lang="en-US" sz="3600" dirty="0"/>
              <a:t>Confluence Terminology and</a:t>
            </a:r>
            <a:br>
              <a:rPr lang="en-US" sz="3600" dirty="0"/>
            </a:br>
            <a:r>
              <a:rPr lang="en-US" sz="3600" dirty="0"/>
              <a:t>Fundamental Organization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6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2300" y="1397000"/>
            <a:ext cx="8229600" cy="22606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Space:</a:t>
            </a:r>
            <a:r>
              <a:rPr lang="en-US" dirty="0"/>
              <a:t> Highest level of organization in Confluence; made up of a collection of pages and subpages</a:t>
            </a:r>
          </a:p>
          <a:p>
            <a:pPr lvl="1"/>
            <a:r>
              <a:rPr lang="en-US" dirty="0"/>
              <a:t>NOTE: in QualityNet Confluence, only Atlassian admins can create a space</a:t>
            </a:r>
          </a:p>
          <a:p>
            <a:r>
              <a:rPr lang="en-US" b="1" dirty="0"/>
              <a:t>Page: </a:t>
            </a:r>
            <a:r>
              <a:rPr lang="en-US" dirty="0"/>
              <a:t>Adds content to spaces; has unique URL</a:t>
            </a:r>
          </a:p>
          <a:p>
            <a:pPr lvl="1"/>
            <a:r>
              <a:rPr lang="en-US" dirty="0"/>
              <a:t>NOTE: pages can have subpages in addition to files</a:t>
            </a:r>
          </a:p>
          <a:p>
            <a:r>
              <a:rPr lang="en-US" b="1" dirty="0"/>
              <a:t>File: </a:t>
            </a:r>
            <a:r>
              <a:rPr lang="en-US" dirty="0"/>
              <a:t>Individual documents and multimedia items (videos, images, etc.) that can be attached to pages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652" y="6252168"/>
            <a:ext cx="628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+mj-lt"/>
              </a:rPr>
              <a:t>Files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695450" y="6461201"/>
            <a:ext cx="6666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67252" y="3738601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+mj-lt"/>
              </a:rPr>
              <a:t>Space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181452" y="3947633"/>
            <a:ext cx="6858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64500" y="5814533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+mj-lt"/>
              </a:rPr>
              <a:t>Pages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315200" y="6005033"/>
            <a:ext cx="6858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690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270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/>
              <a:t>Confluence Terminology and</a:t>
            </a:r>
            <a:br>
              <a:rPr lang="en-US" dirty="0"/>
            </a:br>
            <a:r>
              <a:rPr lang="en-US" dirty="0"/>
              <a:t>Fundamental Organization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7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4587240" y="4251960"/>
            <a:ext cx="1847850" cy="115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75201" y="4067294"/>
            <a:ext cx="1579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+mj-lt"/>
              </a:rPr>
              <a:t>Pages within</a:t>
            </a:r>
          </a:p>
          <a:p>
            <a:r>
              <a:rPr lang="en-US" b="1" dirty="0">
                <a:solidFill>
                  <a:srgbClr val="FF0000"/>
                </a:solidFill>
                <a:latin typeface="+mj-lt"/>
              </a:rPr>
              <a:t>the SOG Space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572000" y="1896449"/>
            <a:ext cx="146685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064250" y="1711783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+mj-lt"/>
              </a:rPr>
              <a:t>SOG Space</a:t>
            </a:r>
          </a:p>
        </p:txBody>
      </p:sp>
      <p:pic>
        <p:nvPicPr>
          <p:cNvPr id="8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5D1E9A5-D9D9-4FB4-8297-78822F51D1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470885"/>
            <a:ext cx="3060289" cy="4960077"/>
          </a:xfrm>
        </p:spPr>
      </p:pic>
    </p:spTree>
    <p:extLst>
      <p:ext uri="{BB962C8B-B14F-4D97-AF65-F5344CB8AC3E}">
        <p14:creationId xmlns:p14="http://schemas.microsoft.com/office/powerpoint/2010/main" val="737787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Confluence Terminology and</a:t>
            </a:r>
            <a:br>
              <a:rPr lang="en-US" dirty="0"/>
            </a:br>
            <a:r>
              <a:rPr lang="en-US" dirty="0"/>
              <a:t>Fundamental Organization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2300" y="1828800"/>
            <a:ext cx="8229600" cy="386556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Spaces dropdown menu</a:t>
            </a:r>
            <a:r>
              <a:rPr lang="en-US" dirty="0"/>
              <a:t>: Shows a list of spaces you have recently visited</a:t>
            </a:r>
          </a:p>
          <a:p>
            <a:r>
              <a:rPr lang="en-US" b="1" dirty="0"/>
              <a:t>Search</a:t>
            </a:r>
            <a:r>
              <a:rPr lang="en-US" dirty="0"/>
              <a:t>: The Search bar at the top allows you to search for users, spaces, pages, and files</a:t>
            </a:r>
          </a:p>
          <a:p>
            <a:pPr lvl="1"/>
            <a:r>
              <a:rPr lang="en-US" dirty="0"/>
              <a:t>Search can be filtered by content space</a:t>
            </a:r>
            <a:br>
              <a:rPr lang="en-US" dirty="0"/>
            </a:br>
            <a:r>
              <a:rPr lang="en-US" dirty="0"/>
              <a:t>location, last modified date, and</a:t>
            </a:r>
            <a:br>
              <a:rPr lang="en-US" dirty="0"/>
            </a:br>
            <a:r>
              <a:rPr lang="en-US" dirty="0"/>
              <a:t>type of content</a:t>
            </a:r>
          </a:p>
          <a:p>
            <a:pPr lvl="1"/>
            <a:r>
              <a:rPr lang="en-US" dirty="0"/>
              <a:t>Additional filters can also be added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1600"/>
            <a:ext cx="8077200" cy="395006"/>
          </a:xfrm>
          <a:prstGeom prst="rect">
            <a:avLst/>
          </a:prstGeom>
        </p:spPr>
      </p:pic>
      <p:sp>
        <p:nvSpPr>
          <p:cNvPr id="27" name="6-Point Star 26">
            <a:hlinkClick r:id="rId4"/>
          </p:cNvPr>
          <p:cNvSpPr/>
          <p:nvPr/>
        </p:nvSpPr>
        <p:spPr>
          <a:xfrm>
            <a:off x="6563876" y="4251367"/>
            <a:ext cx="2286000" cy="2286000"/>
          </a:xfrm>
          <a:prstGeom prst="star6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907586" y="4978868"/>
            <a:ext cx="1598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+mj-lt"/>
                <a:hlinkClick r:id="rId4"/>
              </a:rPr>
              <a:t>Let’s Check</a:t>
            </a:r>
          </a:p>
          <a:p>
            <a:pPr algn="ctr"/>
            <a:r>
              <a:rPr lang="en-US" sz="2400" b="1" dirty="0">
                <a:latin typeface="+mj-lt"/>
                <a:hlinkClick r:id="rId4"/>
              </a:rPr>
              <a:t>It Out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1404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Account Profile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9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See your personal information and recent activity</a:t>
            </a:r>
          </a:p>
          <a:p>
            <a:r>
              <a:rPr lang="en-US" dirty="0"/>
              <a:t>View pages you have saved for later and the pages/spaces you are watching</a:t>
            </a:r>
          </a:p>
          <a:p>
            <a:r>
              <a:rPr lang="en-US" dirty="0"/>
              <a:t>View page drafts that you have been working and resume or discard them</a:t>
            </a:r>
          </a:p>
          <a:p>
            <a:r>
              <a:rPr lang="en-US" dirty="0"/>
              <a:t>See the people you are following</a:t>
            </a:r>
            <a:br>
              <a:rPr lang="en-US" dirty="0"/>
            </a:br>
            <a:r>
              <a:rPr lang="en-US" dirty="0"/>
              <a:t>on Confluence and update your</a:t>
            </a:r>
            <a:br>
              <a:rPr lang="en-US" dirty="0"/>
            </a:br>
            <a:r>
              <a:rPr lang="en-US" dirty="0"/>
              <a:t>personal info</a:t>
            </a:r>
          </a:p>
        </p:txBody>
      </p:sp>
      <p:sp>
        <p:nvSpPr>
          <p:cNvPr id="5" name="6-Point Star 4">
            <a:hlinkClick r:id="rId3"/>
          </p:cNvPr>
          <p:cNvSpPr/>
          <p:nvPr/>
        </p:nvSpPr>
        <p:spPr>
          <a:xfrm>
            <a:off x="6563876" y="4251367"/>
            <a:ext cx="2286000" cy="2286000"/>
          </a:xfrm>
          <a:prstGeom prst="star6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07586" y="4978868"/>
            <a:ext cx="15985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latin typeface="+mj-lt"/>
                <a:hlinkClick r:id="rId3"/>
              </a:rPr>
              <a:t>Let’s Check</a:t>
            </a:r>
          </a:p>
          <a:p>
            <a:pPr algn="ctr"/>
            <a:r>
              <a:rPr lang="en-US" sz="2400" b="1" dirty="0">
                <a:latin typeface="+mj-lt"/>
                <a:hlinkClick r:id="rId3"/>
              </a:rPr>
              <a:t>It Out</a:t>
            </a:r>
            <a:endParaRPr lang="en-US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34414820"/>
      </p:ext>
    </p:extLst>
  </p:cSld>
  <p:clrMapOvr>
    <a:masterClrMapping/>
  </p:clrMapOvr>
</p:sld>
</file>

<file path=ppt/theme/theme1.xml><?xml version="1.0" encoding="utf-8"?>
<a:theme xmlns:a="http://schemas.openxmlformats.org/drawingml/2006/main" name="CMS_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6B94C7"/>
      </a:lt2>
      <a:accent1>
        <a:srgbClr val="2F527D"/>
      </a:accent1>
      <a:accent2>
        <a:srgbClr val="FAD94C"/>
      </a:accent2>
      <a:accent3>
        <a:srgbClr val="C0C0C0"/>
      </a:accent3>
      <a:accent4>
        <a:srgbClr val="FDF699"/>
      </a:accent4>
      <a:accent5>
        <a:srgbClr val="72A3C4"/>
      </a:accent5>
      <a:accent6>
        <a:srgbClr val="5C5C5C"/>
      </a:accent6>
      <a:hlink>
        <a:srgbClr val="0000FF"/>
      </a:hlink>
      <a:folHlink>
        <a:srgbClr val="00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D8E65E7809EA4CB3358F6B9D18D20A" ma:contentTypeVersion="9" ma:contentTypeDescription="Create a new document." ma:contentTypeScope="" ma:versionID="00ca1d84cd24b37889b23c546edc1425">
  <xsd:schema xmlns:xsd="http://www.w3.org/2001/XMLSchema" xmlns:xs="http://www.w3.org/2001/XMLSchema" xmlns:p="http://schemas.microsoft.com/office/2006/metadata/properties" xmlns:ns3="8c2e40e9-2947-4fac-902e-788ad74a15f6" targetNamespace="http://schemas.microsoft.com/office/2006/metadata/properties" ma:root="true" ma:fieldsID="9f66705e2f2f47fc8489d2ddf2602654" ns3:_="">
    <xsd:import namespace="8c2e40e9-2947-4fac-902e-788ad74a15f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2e40e9-2947-4fac-902e-788ad74a15f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7550D4-3B4C-453E-9580-9590F563449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008B87-7833-4D9A-B0E0-4F7443F9B781}">
  <ds:schemaRefs>
    <ds:schemaRef ds:uri="http://purl.org/dc/dcmitype/"/>
    <ds:schemaRef ds:uri="8c2e40e9-2947-4fac-902e-788ad74a15f6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F33B9D5-B1D0-4B88-8E50-03D12B2C32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2e40e9-2947-4fac-902e-788ad74a15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24084</TotalTime>
  <Words>1615</Words>
  <Application>Microsoft Office PowerPoint</Application>
  <PresentationFormat>On-screen Show (4:3)</PresentationFormat>
  <Paragraphs>214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Constantia</vt:lpstr>
      <vt:lpstr>CMS_Theme</vt:lpstr>
      <vt:lpstr>QualityNet Atlassian 101</vt:lpstr>
      <vt:lpstr>Welcome to Atlassian!</vt:lpstr>
      <vt:lpstr>Agenda (Order of Demo)</vt:lpstr>
      <vt:lpstr>Before we jump in…</vt:lpstr>
      <vt:lpstr>Logging into Confluence</vt:lpstr>
      <vt:lpstr>Confluence Terminology and Fundamental Organization</vt:lpstr>
      <vt:lpstr>Confluence Terminology and Fundamental Organization</vt:lpstr>
      <vt:lpstr>Confluence Terminology and Fundamental Organization</vt:lpstr>
      <vt:lpstr>Your Account Profile</vt:lpstr>
      <vt:lpstr>Using Confluence</vt:lpstr>
      <vt:lpstr>Collaborating via Confluence</vt:lpstr>
      <vt:lpstr>Working with Images and Files</vt:lpstr>
      <vt:lpstr>Working with Images and Files</vt:lpstr>
      <vt:lpstr>Resources</vt:lpstr>
      <vt:lpstr>SOG Confluence Space Walkthrough</vt:lpstr>
      <vt:lpstr>Helpful Spaces</vt:lpstr>
      <vt:lpstr>Q &amp; 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Section 2</dc:title>
  <dc:creator>Alagbe, Josiane</dc:creator>
  <cp:lastModifiedBy>Wendy Goldband</cp:lastModifiedBy>
  <cp:revision>192</cp:revision>
  <cp:lastPrinted>2019-09-19T13:53:04Z</cp:lastPrinted>
  <dcterms:created xsi:type="dcterms:W3CDTF">2017-09-07T13:04:12Z</dcterms:created>
  <dcterms:modified xsi:type="dcterms:W3CDTF">2020-06-05T21:58:14Z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0x010100C9D8E65E7809EA4CB3358F6B9D18D20A</vt:lpwstr>
  </property>
</Properties>
</file>