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8"/>
  </p:notesMasterIdLst>
  <p:sldIdLst>
    <p:sldId id="675" r:id="rId5"/>
    <p:sldId id="676" r:id="rId6"/>
    <p:sldId id="677"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elsea Hunt" initials="CH [2]" lastIdx="1" clrIdx="0">
    <p:extLst>
      <p:ext uri="{19B8F6BF-5375-455C-9EA6-DF929625EA0E}">
        <p15:presenceInfo xmlns:p15="http://schemas.microsoft.com/office/powerpoint/2012/main" userId="Chelsea Hun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5" d="100"/>
          <a:sy n="115" d="100"/>
        </p:scale>
        <p:origin x="456"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commentAuthors" Target="commentAuthors.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cott Reed" userId="1cbce972-cb77-4e1b-b0c3-3e25249ddf2b" providerId="ADAL" clId="{92168F23-3B12-44CD-BF58-2FFC9D721367}"/>
    <pc:docChg chg="modSld">
      <pc:chgData name="Scott Reed" userId="1cbce972-cb77-4e1b-b0c3-3e25249ddf2b" providerId="ADAL" clId="{92168F23-3B12-44CD-BF58-2FFC9D721367}" dt="2021-06-30T14:30:24.894" v="5" actId="6549"/>
      <pc:docMkLst>
        <pc:docMk/>
      </pc:docMkLst>
      <pc:sldChg chg="modSp mod">
        <pc:chgData name="Scott Reed" userId="1cbce972-cb77-4e1b-b0c3-3e25249ddf2b" providerId="ADAL" clId="{92168F23-3B12-44CD-BF58-2FFC9D721367}" dt="2021-06-30T14:30:14.289" v="3" actId="6549"/>
        <pc:sldMkLst>
          <pc:docMk/>
          <pc:sldMk cId="818246392" sldId="675"/>
        </pc:sldMkLst>
        <pc:spChg chg="mod">
          <ac:chgData name="Scott Reed" userId="1cbce972-cb77-4e1b-b0c3-3e25249ddf2b" providerId="ADAL" clId="{92168F23-3B12-44CD-BF58-2FFC9D721367}" dt="2021-06-30T14:30:14.289" v="3" actId="6549"/>
          <ac:spMkLst>
            <pc:docMk/>
            <pc:sldMk cId="818246392" sldId="675"/>
            <ac:spMk id="25" creationId="{6048E9C5-05CA-4547-BBA1-74EB0D27D7E6}"/>
          </ac:spMkLst>
        </pc:spChg>
        <pc:picChg chg="mod">
          <ac:chgData name="Scott Reed" userId="1cbce972-cb77-4e1b-b0c3-3e25249ddf2b" providerId="ADAL" clId="{92168F23-3B12-44CD-BF58-2FFC9D721367}" dt="2021-06-30T14:29:37.751" v="0" actId="1076"/>
          <ac:picMkLst>
            <pc:docMk/>
            <pc:sldMk cId="818246392" sldId="675"/>
            <ac:picMk id="7" creationId="{2097C5D0-86E0-46A4-A353-2033959F8A85}"/>
          </ac:picMkLst>
        </pc:picChg>
      </pc:sldChg>
      <pc:sldChg chg="modSp mod">
        <pc:chgData name="Scott Reed" userId="1cbce972-cb77-4e1b-b0c3-3e25249ddf2b" providerId="ADAL" clId="{92168F23-3B12-44CD-BF58-2FFC9D721367}" dt="2021-06-30T14:30:19.669" v="4" actId="6549"/>
        <pc:sldMkLst>
          <pc:docMk/>
          <pc:sldMk cId="2731054140" sldId="676"/>
        </pc:sldMkLst>
        <pc:spChg chg="mod">
          <ac:chgData name="Scott Reed" userId="1cbce972-cb77-4e1b-b0c3-3e25249ddf2b" providerId="ADAL" clId="{92168F23-3B12-44CD-BF58-2FFC9D721367}" dt="2021-06-30T14:30:19.669" v="4" actId="6549"/>
          <ac:spMkLst>
            <pc:docMk/>
            <pc:sldMk cId="2731054140" sldId="676"/>
            <ac:spMk id="25" creationId="{6048E9C5-05CA-4547-BBA1-74EB0D27D7E6}"/>
          </ac:spMkLst>
        </pc:spChg>
        <pc:picChg chg="mod">
          <ac:chgData name="Scott Reed" userId="1cbce972-cb77-4e1b-b0c3-3e25249ddf2b" providerId="ADAL" clId="{92168F23-3B12-44CD-BF58-2FFC9D721367}" dt="2021-06-30T14:29:47.545" v="1" actId="1076"/>
          <ac:picMkLst>
            <pc:docMk/>
            <pc:sldMk cId="2731054140" sldId="676"/>
            <ac:picMk id="46" creationId="{2A2089BC-E37D-4058-BAD7-E8A63CB81AE4}"/>
          </ac:picMkLst>
        </pc:picChg>
      </pc:sldChg>
      <pc:sldChg chg="modSp mod">
        <pc:chgData name="Scott Reed" userId="1cbce972-cb77-4e1b-b0c3-3e25249ddf2b" providerId="ADAL" clId="{92168F23-3B12-44CD-BF58-2FFC9D721367}" dt="2021-06-30T14:30:24.894" v="5" actId="6549"/>
        <pc:sldMkLst>
          <pc:docMk/>
          <pc:sldMk cId="2875396673" sldId="677"/>
        </pc:sldMkLst>
        <pc:spChg chg="mod">
          <ac:chgData name="Scott Reed" userId="1cbce972-cb77-4e1b-b0c3-3e25249ddf2b" providerId="ADAL" clId="{92168F23-3B12-44CD-BF58-2FFC9D721367}" dt="2021-06-30T14:30:24.894" v="5" actId="6549"/>
          <ac:spMkLst>
            <pc:docMk/>
            <pc:sldMk cId="2875396673" sldId="677"/>
            <ac:spMk id="25" creationId="{6048E9C5-05CA-4547-BBA1-74EB0D27D7E6}"/>
          </ac:spMkLst>
        </pc:spChg>
        <pc:picChg chg="mod">
          <ac:chgData name="Scott Reed" userId="1cbce972-cb77-4e1b-b0c3-3e25249ddf2b" providerId="ADAL" clId="{92168F23-3B12-44CD-BF58-2FFC9D721367}" dt="2021-06-30T14:29:54.328" v="2" actId="1076"/>
          <ac:picMkLst>
            <pc:docMk/>
            <pc:sldMk cId="2875396673" sldId="677"/>
            <ac:picMk id="42" creationId="{B3E4909E-716A-49F7-BC49-4F1DC4AF64ED}"/>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7643E0-A420-48C3-AD44-05AC87EB7A42}" type="datetimeFigureOut">
              <a:rPr lang="en-US" smtClean="0"/>
              <a:t>6/30/2021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A8654D-DADF-4FD7-ACDB-83D9230C4858}" type="slidenum">
              <a:rPr lang="en-US" smtClean="0"/>
              <a:t>‹#›</a:t>
            </a:fld>
            <a:endParaRPr lang="en-US"/>
          </a:p>
        </p:txBody>
      </p:sp>
    </p:spTree>
    <p:extLst>
      <p:ext uri="{BB962C8B-B14F-4D97-AF65-F5344CB8AC3E}">
        <p14:creationId xmlns:p14="http://schemas.microsoft.com/office/powerpoint/2010/main" val="26429340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C9093F-39EC-4682-BE38-39D01D8834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9622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C9093F-39EC-4682-BE38-39D01D8834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660796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C9093F-39EC-4682-BE38-39D01D8834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780249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8AE18-2355-4A4D-A505-3C517536C59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3E2ED70-A275-40CD-B4CE-5939C3B0DFE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149E3E2-E3F5-4356-94CB-60CBBC625910}"/>
              </a:ext>
            </a:extLst>
          </p:cNvPr>
          <p:cNvSpPr>
            <a:spLocks noGrp="1"/>
          </p:cNvSpPr>
          <p:nvPr>
            <p:ph type="dt" sz="half" idx="10"/>
          </p:nvPr>
        </p:nvSpPr>
        <p:spPr/>
        <p:txBody>
          <a:bodyPr/>
          <a:lstStyle/>
          <a:p>
            <a:fld id="{2EDE6866-9341-45B7-8177-B3A94B6EB666}" type="datetimeFigureOut">
              <a:rPr lang="en-US" smtClean="0"/>
              <a:t>6/30/2021</a:t>
            </a:fld>
            <a:endParaRPr lang="en-US"/>
          </a:p>
        </p:txBody>
      </p:sp>
      <p:sp>
        <p:nvSpPr>
          <p:cNvPr id="5" name="Footer Placeholder 4">
            <a:extLst>
              <a:ext uri="{FF2B5EF4-FFF2-40B4-BE49-F238E27FC236}">
                <a16:creationId xmlns:a16="http://schemas.microsoft.com/office/drawing/2014/main" id="{CC54100C-5728-4B91-A978-F12054001F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EF92E7-39B8-4091-B3DE-7FCCA23A81D8}"/>
              </a:ext>
            </a:extLst>
          </p:cNvPr>
          <p:cNvSpPr>
            <a:spLocks noGrp="1"/>
          </p:cNvSpPr>
          <p:nvPr>
            <p:ph type="sldNum" sz="quarter" idx="12"/>
          </p:nvPr>
        </p:nvSpPr>
        <p:spPr/>
        <p:txBody>
          <a:bodyPr/>
          <a:lstStyle/>
          <a:p>
            <a:fld id="{0A32494C-5D83-47B4-AB80-24378C693100}" type="slidenum">
              <a:rPr lang="en-US" smtClean="0"/>
              <a:t>‹#›</a:t>
            </a:fld>
            <a:endParaRPr lang="en-US"/>
          </a:p>
        </p:txBody>
      </p:sp>
    </p:spTree>
    <p:extLst>
      <p:ext uri="{BB962C8B-B14F-4D97-AF65-F5344CB8AC3E}">
        <p14:creationId xmlns:p14="http://schemas.microsoft.com/office/powerpoint/2010/main" val="356857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BAAD4F-36B8-4DD6-AA34-124272E8189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774B409-45B6-4357-BD24-B46AC325B40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31BBA7-B9FF-4FC4-B790-AEF116B9FA0E}"/>
              </a:ext>
            </a:extLst>
          </p:cNvPr>
          <p:cNvSpPr>
            <a:spLocks noGrp="1"/>
          </p:cNvSpPr>
          <p:nvPr>
            <p:ph type="dt" sz="half" idx="10"/>
          </p:nvPr>
        </p:nvSpPr>
        <p:spPr/>
        <p:txBody>
          <a:bodyPr/>
          <a:lstStyle/>
          <a:p>
            <a:fld id="{2EDE6866-9341-45B7-8177-B3A94B6EB666}" type="datetimeFigureOut">
              <a:rPr lang="en-US" smtClean="0"/>
              <a:t>6/30/2021</a:t>
            </a:fld>
            <a:endParaRPr lang="en-US"/>
          </a:p>
        </p:txBody>
      </p:sp>
      <p:sp>
        <p:nvSpPr>
          <p:cNvPr id="5" name="Footer Placeholder 4">
            <a:extLst>
              <a:ext uri="{FF2B5EF4-FFF2-40B4-BE49-F238E27FC236}">
                <a16:creationId xmlns:a16="http://schemas.microsoft.com/office/drawing/2014/main" id="{CB132A13-B117-41AF-B3E5-FCB5E346A4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CF89456-56D1-4668-92B1-7B08980BCA33}"/>
              </a:ext>
            </a:extLst>
          </p:cNvPr>
          <p:cNvSpPr>
            <a:spLocks noGrp="1"/>
          </p:cNvSpPr>
          <p:nvPr>
            <p:ph type="sldNum" sz="quarter" idx="12"/>
          </p:nvPr>
        </p:nvSpPr>
        <p:spPr/>
        <p:txBody>
          <a:bodyPr/>
          <a:lstStyle/>
          <a:p>
            <a:fld id="{0A32494C-5D83-47B4-AB80-24378C693100}" type="slidenum">
              <a:rPr lang="en-US" smtClean="0"/>
              <a:t>‹#›</a:t>
            </a:fld>
            <a:endParaRPr lang="en-US"/>
          </a:p>
        </p:txBody>
      </p:sp>
    </p:spTree>
    <p:extLst>
      <p:ext uri="{BB962C8B-B14F-4D97-AF65-F5344CB8AC3E}">
        <p14:creationId xmlns:p14="http://schemas.microsoft.com/office/powerpoint/2010/main" val="30575566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5B4E221-EE74-4C63-B11F-B6EEBE418A2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2BA8AB4-C169-4509-916A-560F99AD2DF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E140C5-7C01-47D9-AFD5-52EB38A70B35}"/>
              </a:ext>
            </a:extLst>
          </p:cNvPr>
          <p:cNvSpPr>
            <a:spLocks noGrp="1"/>
          </p:cNvSpPr>
          <p:nvPr>
            <p:ph type="dt" sz="half" idx="10"/>
          </p:nvPr>
        </p:nvSpPr>
        <p:spPr/>
        <p:txBody>
          <a:bodyPr/>
          <a:lstStyle/>
          <a:p>
            <a:fld id="{2EDE6866-9341-45B7-8177-B3A94B6EB666}" type="datetimeFigureOut">
              <a:rPr lang="en-US" smtClean="0"/>
              <a:t>6/30/2021</a:t>
            </a:fld>
            <a:endParaRPr lang="en-US"/>
          </a:p>
        </p:txBody>
      </p:sp>
      <p:sp>
        <p:nvSpPr>
          <p:cNvPr id="5" name="Footer Placeholder 4">
            <a:extLst>
              <a:ext uri="{FF2B5EF4-FFF2-40B4-BE49-F238E27FC236}">
                <a16:creationId xmlns:a16="http://schemas.microsoft.com/office/drawing/2014/main" id="{57A98B6D-FF84-4279-BFFE-CEF888E4CC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79353F-E296-41DB-8140-3F17E7CF9870}"/>
              </a:ext>
            </a:extLst>
          </p:cNvPr>
          <p:cNvSpPr>
            <a:spLocks noGrp="1"/>
          </p:cNvSpPr>
          <p:nvPr>
            <p:ph type="sldNum" sz="quarter" idx="12"/>
          </p:nvPr>
        </p:nvSpPr>
        <p:spPr/>
        <p:txBody>
          <a:bodyPr/>
          <a:lstStyle/>
          <a:p>
            <a:fld id="{0A32494C-5D83-47B4-AB80-24378C693100}" type="slidenum">
              <a:rPr lang="en-US" smtClean="0"/>
              <a:t>‹#›</a:t>
            </a:fld>
            <a:endParaRPr lang="en-US"/>
          </a:p>
        </p:txBody>
      </p:sp>
    </p:spTree>
    <p:extLst>
      <p:ext uri="{BB962C8B-B14F-4D97-AF65-F5344CB8AC3E}">
        <p14:creationId xmlns:p14="http://schemas.microsoft.com/office/powerpoint/2010/main" val="1922873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3268CBB-D171-4C2E-ADF3-1259050B2739}"/>
              </a:ext>
            </a:extLst>
          </p:cNvPr>
          <p:cNvSpPr>
            <a:spLocks noGrp="1"/>
          </p:cNvSpPr>
          <p:nvPr>
            <p:ph type="pic" sz="quarter" idx="10"/>
          </p:nvPr>
        </p:nvSpPr>
        <p:spPr>
          <a:xfrm>
            <a:off x="964750" y="827589"/>
            <a:ext cx="5674580" cy="5202820"/>
          </a:xfrm>
          <a:custGeom>
            <a:avLst/>
            <a:gdLst>
              <a:gd name="connsiteX0" fmla="*/ 0 w 5674580"/>
              <a:gd name="connsiteY0" fmla="*/ 0 h 5202820"/>
              <a:gd name="connsiteX1" fmla="*/ 5674580 w 5674580"/>
              <a:gd name="connsiteY1" fmla="*/ 0 h 5202820"/>
              <a:gd name="connsiteX2" fmla="*/ 5674580 w 5674580"/>
              <a:gd name="connsiteY2" fmla="*/ 5202820 h 5202820"/>
              <a:gd name="connsiteX3" fmla="*/ 0 w 5674580"/>
              <a:gd name="connsiteY3" fmla="*/ 5202820 h 5202820"/>
            </a:gdLst>
            <a:ahLst/>
            <a:cxnLst>
              <a:cxn ang="0">
                <a:pos x="connsiteX0" y="connsiteY0"/>
              </a:cxn>
              <a:cxn ang="0">
                <a:pos x="connsiteX1" y="connsiteY1"/>
              </a:cxn>
              <a:cxn ang="0">
                <a:pos x="connsiteX2" y="connsiteY2"/>
              </a:cxn>
              <a:cxn ang="0">
                <a:pos x="connsiteX3" y="connsiteY3"/>
              </a:cxn>
            </a:cxnLst>
            <a:rect l="l" t="t" r="r" b="b"/>
            <a:pathLst>
              <a:path w="5674580" h="5202820">
                <a:moveTo>
                  <a:pt x="0" y="0"/>
                </a:moveTo>
                <a:lnTo>
                  <a:pt x="5674580" y="0"/>
                </a:lnTo>
                <a:lnTo>
                  <a:pt x="5674580" y="5202820"/>
                </a:lnTo>
                <a:lnTo>
                  <a:pt x="0" y="5202820"/>
                </a:lnTo>
                <a:close/>
              </a:path>
            </a:pathLst>
          </a:custGeom>
          <a:solidFill>
            <a:schemeClr val="bg1">
              <a:lumMod val="85000"/>
            </a:schemeClr>
          </a:solidFill>
        </p:spPr>
        <p:txBody>
          <a:bodyPr wrap="square">
            <a:noAutofit/>
          </a:bodyPr>
          <a:lstStyle/>
          <a:p>
            <a:endParaRPr lang="en-US"/>
          </a:p>
        </p:txBody>
      </p:sp>
    </p:spTree>
    <p:extLst>
      <p:ext uri="{BB962C8B-B14F-4D97-AF65-F5344CB8AC3E}">
        <p14:creationId xmlns:p14="http://schemas.microsoft.com/office/powerpoint/2010/main" val="1923748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08581E-597E-4C36-BCF9-4A7792A641C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4B1BF05-497D-4744-A21D-06B09238A58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379740-AD6B-469B-8DEC-E29C63888AD9}"/>
              </a:ext>
            </a:extLst>
          </p:cNvPr>
          <p:cNvSpPr>
            <a:spLocks noGrp="1"/>
          </p:cNvSpPr>
          <p:nvPr>
            <p:ph type="dt" sz="half" idx="10"/>
          </p:nvPr>
        </p:nvSpPr>
        <p:spPr/>
        <p:txBody>
          <a:bodyPr/>
          <a:lstStyle/>
          <a:p>
            <a:fld id="{2EDE6866-9341-45B7-8177-B3A94B6EB666}" type="datetimeFigureOut">
              <a:rPr lang="en-US" smtClean="0"/>
              <a:t>6/30/2021</a:t>
            </a:fld>
            <a:endParaRPr lang="en-US"/>
          </a:p>
        </p:txBody>
      </p:sp>
      <p:sp>
        <p:nvSpPr>
          <p:cNvPr id="5" name="Footer Placeholder 4">
            <a:extLst>
              <a:ext uri="{FF2B5EF4-FFF2-40B4-BE49-F238E27FC236}">
                <a16:creationId xmlns:a16="http://schemas.microsoft.com/office/drawing/2014/main" id="{EA51EF7B-8F2E-4E3D-B2FC-62A6F551C1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B0A3B8-6D96-4B10-B585-6B7321F266CF}"/>
              </a:ext>
            </a:extLst>
          </p:cNvPr>
          <p:cNvSpPr>
            <a:spLocks noGrp="1"/>
          </p:cNvSpPr>
          <p:nvPr>
            <p:ph type="sldNum" sz="quarter" idx="12"/>
          </p:nvPr>
        </p:nvSpPr>
        <p:spPr/>
        <p:txBody>
          <a:bodyPr/>
          <a:lstStyle/>
          <a:p>
            <a:fld id="{0A32494C-5D83-47B4-AB80-24378C693100}" type="slidenum">
              <a:rPr lang="en-US" smtClean="0"/>
              <a:t>‹#›</a:t>
            </a:fld>
            <a:endParaRPr lang="en-US"/>
          </a:p>
        </p:txBody>
      </p:sp>
    </p:spTree>
    <p:extLst>
      <p:ext uri="{BB962C8B-B14F-4D97-AF65-F5344CB8AC3E}">
        <p14:creationId xmlns:p14="http://schemas.microsoft.com/office/powerpoint/2010/main" val="3450273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30585-326F-440B-8A64-E00089FC15D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DF0DDA6-4FA4-4868-BBC9-0DF664B0E6B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E69CE26-7B8A-433F-8887-DAC979B72641}"/>
              </a:ext>
            </a:extLst>
          </p:cNvPr>
          <p:cNvSpPr>
            <a:spLocks noGrp="1"/>
          </p:cNvSpPr>
          <p:nvPr>
            <p:ph type="dt" sz="half" idx="10"/>
          </p:nvPr>
        </p:nvSpPr>
        <p:spPr/>
        <p:txBody>
          <a:bodyPr/>
          <a:lstStyle/>
          <a:p>
            <a:fld id="{2EDE6866-9341-45B7-8177-B3A94B6EB666}" type="datetimeFigureOut">
              <a:rPr lang="en-US" smtClean="0"/>
              <a:t>6/30/2021</a:t>
            </a:fld>
            <a:endParaRPr lang="en-US"/>
          </a:p>
        </p:txBody>
      </p:sp>
      <p:sp>
        <p:nvSpPr>
          <p:cNvPr id="5" name="Footer Placeholder 4">
            <a:extLst>
              <a:ext uri="{FF2B5EF4-FFF2-40B4-BE49-F238E27FC236}">
                <a16:creationId xmlns:a16="http://schemas.microsoft.com/office/drawing/2014/main" id="{68FC7D14-1D3B-4D35-9951-D6D233552E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411E6B-4AFF-4F54-BC5F-34DD7E1FCA1D}"/>
              </a:ext>
            </a:extLst>
          </p:cNvPr>
          <p:cNvSpPr>
            <a:spLocks noGrp="1"/>
          </p:cNvSpPr>
          <p:nvPr>
            <p:ph type="sldNum" sz="quarter" idx="12"/>
          </p:nvPr>
        </p:nvSpPr>
        <p:spPr/>
        <p:txBody>
          <a:bodyPr/>
          <a:lstStyle/>
          <a:p>
            <a:fld id="{0A32494C-5D83-47B4-AB80-24378C693100}" type="slidenum">
              <a:rPr lang="en-US" smtClean="0"/>
              <a:t>‹#›</a:t>
            </a:fld>
            <a:endParaRPr lang="en-US"/>
          </a:p>
        </p:txBody>
      </p:sp>
    </p:spTree>
    <p:extLst>
      <p:ext uri="{BB962C8B-B14F-4D97-AF65-F5344CB8AC3E}">
        <p14:creationId xmlns:p14="http://schemas.microsoft.com/office/powerpoint/2010/main" val="34328716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ED0A8-73B1-4EF7-8314-156C9427405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F3F19F4-2E7C-4D31-BFC6-82A22B4CBDC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3B01551-1B5E-4235-8491-5D4C04DDBB6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781812E-5587-4FD2-B7F7-2573E66369F9}"/>
              </a:ext>
            </a:extLst>
          </p:cNvPr>
          <p:cNvSpPr>
            <a:spLocks noGrp="1"/>
          </p:cNvSpPr>
          <p:nvPr>
            <p:ph type="dt" sz="half" idx="10"/>
          </p:nvPr>
        </p:nvSpPr>
        <p:spPr/>
        <p:txBody>
          <a:bodyPr/>
          <a:lstStyle/>
          <a:p>
            <a:fld id="{2EDE6866-9341-45B7-8177-B3A94B6EB666}" type="datetimeFigureOut">
              <a:rPr lang="en-US" smtClean="0"/>
              <a:t>6/30/2021</a:t>
            </a:fld>
            <a:endParaRPr lang="en-US"/>
          </a:p>
        </p:txBody>
      </p:sp>
      <p:sp>
        <p:nvSpPr>
          <p:cNvPr id="6" name="Footer Placeholder 5">
            <a:extLst>
              <a:ext uri="{FF2B5EF4-FFF2-40B4-BE49-F238E27FC236}">
                <a16:creationId xmlns:a16="http://schemas.microsoft.com/office/drawing/2014/main" id="{20CDA2CB-AA36-4CD8-8B8F-C3C9FDF28DA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E49B5FB-809D-4159-95FD-BBE1AD15330B}"/>
              </a:ext>
            </a:extLst>
          </p:cNvPr>
          <p:cNvSpPr>
            <a:spLocks noGrp="1"/>
          </p:cNvSpPr>
          <p:nvPr>
            <p:ph type="sldNum" sz="quarter" idx="12"/>
          </p:nvPr>
        </p:nvSpPr>
        <p:spPr/>
        <p:txBody>
          <a:bodyPr/>
          <a:lstStyle/>
          <a:p>
            <a:fld id="{0A32494C-5D83-47B4-AB80-24378C693100}" type="slidenum">
              <a:rPr lang="en-US" smtClean="0"/>
              <a:t>‹#›</a:t>
            </a:fld>
            <a:endParaRPr lang="en-US"/>
          </a:p>
        </p:txBody>
      </p:sp>
    </p:spTree>
    <p:extLst>
      <p:ext uri="{BB962C8B-B14F-4D97-AF65-F5344CB8AC3E}">
        <p14:creationId xmlns:p14="http://schemas.microsoft.com/office/powerpoint/2010/main" val="47950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AB56C0-DD9C-4C28-8FFB-CE14A06D8C3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2512E09-C62D-45F5-A5BA-E7503593842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0FB0837-E85E-49B4-8B22-8D3BA077DFA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69A4229-ED7D-4E91-9011-40F239C197E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2E2E47D-21B6-4AE0-9120-FF3F04B67A9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00771E9-B4F7-4A76-9E6B-342B9B926A09}"/>
              </a:ext>
            </a:extLst>
          </p:cNvPr>
          <p:cNvSpPr>
            <a:spLocks noGrp="1"/>
          </p:cNvSpPr>
          <p:nvPr>
            <p:ph type="dt" sz="half" idx="10"/>
          </p:nvPr>
        </p:nvSpPr>
        <p:spPr/>
        <p:txBody>
          <a:bodyPr/>
          <a:lstStyle/>
          <a:p>
            <a:fld id="{2EDE6866-9341-45B7-8177-B3A94B6EB666}" type="datetimeFigureOut">
              <a:rPr lang="en-US" smtClean="0"/>
              <a:t>6/30/2021</a:t>
            </a:fld>
            <a:endParaRPr lang="en-US"/>
          </a:p>
        </p:txBody>
      </p:sp>
      <p:sp>
        <p:nvSpPr>
          <p:cNvPr id="8" name="Footer Placeholder 7">
            <a:extLst>
              <a:ext uri="{FF2B5EF4-FFF2-40B4-BE49-F238E27FC236}">
                <a16:creationId xmlns:a16="http://schemas.microsoft.com/office/drawing/2014/main" id="{33BB5CFB-5984-4AF0-8237-531D64A8AF9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74A2C4D-4614-4FBD-B272-B6EE462FBF82}"/>
              </a:ext>
            </a:extLst>
          </p:cNvPr>
          <p:cNvSpPr>
            <a:spLocks noGrp="1"/>
          </p:cNvSpPr>
          <p:nvPr>
            <p:ph type="sldNum" sz="quarter" idx="12"/>
          </p:nvPr>
        </p:nvSpPr>
        <p:spPr/>
        <p:txBody>
          <a:bodyPr/>
          <a:lstStyle/>
          <a:p>
            <a:fld id="{0A32494C-5D83-47B4-AB80-24378C693100}" type="slidenum">
              <a:rPr lang="en-US" smtClean="0"/>
              <a:t>‹#›</a:t>
            </a:fld>
            <a:endParaRPr lang="en-US"/>
          </a:p>
        </p:txBody>
      </p:sp>
    </p:spTree>
    <p:extLst>
      <p:ext uri="{BB962C8B-B14F-4D97-AF65-F5344CB8AC3E}">
        <p14:creationId xmlns:p14="http://schemas.microsoft.com/office/powerpoint/2010/main" val="17515264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A4B38-FF90-41BE-82C5-B0D26D99CD9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92572FA-5DB7-489F-ABFC-6FA9D4E1B200}"/>
              </a:ext>
            </a:extLst>
          </p:cNvPr>
          <p:cNvSpPr>
            <a:spLocks noGrp="1"/>
          </p:cNvSpPr>
          <p:nvPr>
            <p:ph type="dt" sz="half" idx="10"/>
          </p:nvPr>
        </p:nvSpPr>
        <p:spPr/>
        <p:txBody>
          <a:bodyPr/>
          <a:lstStyle/>
          <a:p>
            <a:fld id="{2EDE6866-9341-45B7-8177-B3A94B6EB666}" type="datetimeFigureOut">
              <a:rPr lang="en-US" smtClean="0"/>
              <a:t>6/30/2021</a:t>
            </a:fld>
            <a:endParaRPr lang="en-US"/>
          </a:p>
        </p:txBody>
      </p:sp>
      <p:sp>
        <p:nvSpPr>
          <p:cNvPr id="4" name="Footer Placeholder 3">
            <a:extLst>
              <a:ext uri="{FF2B5EF4-FFF2-40B4-BE49-F238E27FC236}">
                <a16:creationId xmlns:a16="http://schemas.microsoft.com/office/drawing/2014/main" id="{3B82B9D0-7E16-42E3-BC15-391F624407C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8A58F85-B16A-4A20-AE47-6F842649D751}"/>
              </a:ext>
            </a:extLst>
          </p:cNvPr>
          <p:cNvSpPr>
            <a:spLocks noGrp="1"/>
          </p:cNvSpPr>
          <p:nvPr>
            <p:ph type="sldNum" sz="quarter" idx="12"/>
          </p:nvPr>
        </p:nvSpPr>
        <p:spPr/>
        <p:txBody>
          <a:bodyPr/>
          <a:lstStyle/>
          <a:p>
            <a:fld id="{0A32494C-5D83-47B4-AB80-24378C693100}" type="slidenum">
              <a:rPr lang="en-US" smtClean="0"/>
              <a:t>‹#›</a:t>
            </a:fld>
            <a:endParaRPr lang="en-US"/>
          </a:p>
        </p:txBody>
      </p:sp>
    </p:spTree>
    <p:extLst>
      <p:ext uri="{BB962C8B-B14F-4D97-AF65-F5344CB8AC3E}">
        <p14:creationId xmlns:p14="http://schemas.microsoft.com/office/powerpoint/2010/main" val="341804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B8C3C5-A217-4694-B301-A48C94793190}"/>
              </a:ext>
            </a:extLst>
          </p:cNvPr>
          <p:cNvSpPr>
            <a:spLocks noGrp="1"/>
          </p:cNvSpPr>
          <p:nvPr>
            <p:ph type="dt" sz="half" idx="10"/>
          </p:nvPr>
        </p:nvSpPr>
        <p:spPr/>
        <p:txBody>
          <a:bodyPr/>
          <a:lstStyle/>
          <a:p>
            <a:fld id="{2EDE6866-9341-45B7-8177-B3A94B6EB666}" type="datetimeFigureOut">
              <a:rPr lang="en-US" smtClean="0"/>
              <a:t>6/30/2021</a:t>
            </a:fld>
            <a:endParaRPr lang="en-US"/>
          </a:p>
        </p:txBody>
      </p:sp>
      <p:sp>
        <p:nvSpPr>
          <p:cNvPr id="3" name="Footer Placeholder 2">
            <a:extLst>
              <a:ext uri="{FF2B5EF4-FFF2-40B4-BE49-F238E27FC236}">
                <a16:creationId xmlns:a16="http://schemas.microsoft.com/office/drawing/2014/main" id="{883627D6-1226-4A0D-8A97-C7AA75B9020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6D03125-DAE6-4B04-9608-4410E4DD092E}"/>
              </a:ext>
            </a:extLst>
          </p:cNvPr>
          <p:cNvSpPr>
            <a:spLocks noGrp="1"/>
          </p:cNvSpPr>
          <p:nvPr>
            <p:ph type="sldNum" sz="quarter" idx="12"/>
          </p:nvPr>
        </p:nvSpPr>
        <p:spPr/>
        <p:txBody>
          <a:bodyPr/>
          <a:lstStyle/>
          <a:p>
            <a:fld id="{0A32494C-5D83-47B4-AB80-24378C693100}" type="slidenum">
              <a:rPr lang="en-US" smtClean="0"/>
              <a:t>‹#›</a:t>
            </a:fld>
            <a:endParaRPr lang="en-US"/>
          </a:p>
        </p:txBody>
      </p:sp>
    </p:spTree>
    <p:extLst>
      <p:ext uri="{BB962C8B-B14F-4D97-AF65-F5344CB8AC3E}">
        <p14:creationId xmlns:p14="http://schemas.microsoft.com/office/powerpoint/2010/main" val="1785764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21528-96AB-42D5-83E9-ABB3211A7C7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87331B7-9021-4823-9F36-5F1E0C4634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AEBADD0-A9DB-4DD4-9016-84772FCB39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7A9BB64-3E8D-4C9F-AEB5-1E580CBEDAFC}"/>
              </a:ext>
            </a:extLst>
          </p:cNvPr>
          <p:cNvSpPr>
            <a:spLocks noGrp="1"/>
          </p:cNvSpPr>
          <p:nvPr>
            <p:ph type="dt" sz="half" idx="10"/>
          </p:nvPr>
        </p:nvSpPr>
        <p:spPr/>
        <p:txBody>
          <a:bodyPr/>
          <a:lstStyle/>
          <a:p>
            <a:fld id="{2EDE6866-9341-45B7-8177-B3A94B6EB666}" type="datetimeFigureOut">
              <a:rPr lang="en-US" smtClean="0"/>
              <a:t>6/30/2021</a:t>
            </a:fld>
            <a:endParaRPr lang="en-US"/>
          </a:p>
        </p:txBody>
      </p:sp>
      <p:sp>
        <p:nvSpPr>
          <p:cNvPr id="6" name="Footer Placeholder 5">
            <a:extLst>
              <a:ext uri="{FF2B5EF4-FFF2-40B4-BE49-F238E27FC236}">
                <a16:creationId xmlns:a16="http://schemas.microsoft.com/office/drawing/2014/main" id="{9BD362F3-2C46-4209-B854-33CFCDCAC4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BB1C97-3895-4DCA-B6B6-B1EED419C778}"/>
              </a:ext>
            </a:extLst>
          </p:cNvPr>
          <p:cNvSpPr>
            <a:spLocks noGrp="1"/>
          </p:cNvSpPr>
          <p:nvPr>
            <p:ph type="sldNum" sz="quarter" idx="12"/>
          </p:nvPr>
        </p:nvSpPr>
        <p:spPr/>
        <p:txBody>
          <a:bodyPr/>
          <a:lstStyle/>
          <a:p>
            <a:fld id="{0A32494C-5D83-47B4-AB80-24378C693100}" type="slidenum">
              <a:rPr lang="en-US" smtClean="0"/>
              <a:t>‹#›</a:t>
            </a:fld>
            <a:endParaRPr lang="en-US"/>
          </a:p>
        </p:txBody>
      </p:sp>
    </p:spTree>
    <p:extLst>
      <p:ext uri="{BB962C8B-B14F-4D97-AF65-F5344CB8AC3E}">
        <p14:creationId xmlns:p14="http://schemas.microsoft.com/office/powerpoint/2010/main" val="2282072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032C2B-D3A1-4D6E-99AB-6387C573458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92B4765-D765-462B-A3DE-00C7B2F546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FA5721E-5722-44EE-BF13-CF033E4844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6026F30-FCB5-4004-B42B-A803BD1DF34F}"/>
              </a:ext>
            </a:extLst>
          </p:cNvPr>
          <p:cNvSpPr>
            <a:spLocks noGrp="1"/>
          </p:cNvSpPr>
          <p:nvPr>
            <p:ph type="dt" sz="half" idx="10"/>
          </p:nvPr>
        </p:nvSpPr>
        <p:spPr/>
        <p:txBody>
          <a:bodyPr/>
          <a:lstStyle/>
          <a:p>
            <a:fld id="{2EDE6866-9341-45B7-8177-B3A94B6EB666}" type="datetimeFigureOut">
              <a:rPr lang="en-US" smtClean="0"/>
              <a:t>6/30/2021</a:t>
            </a:fld>
            <a:endParaRPr lang="en-US"/>
          </a:p>
        </p:txBody>
      </p:sp>
      <p:sp>
        <p:nvSpPr>
          <p:cNvPr id="6" name="Footer Placeholder 5">
            <a:extLst>
              <a:ext uri="{FF2B5EF4-FFF2-40B4-BE49-F238E27FC236}">
                <a16:creationId xmlns:a16="http://schemas.microsoft.com/office/drawing/2014/main" id="{B8C7A622-4983-4340-AB6B-B3000649C9F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A2E9830-49D9-43FE-B76F-9ACBABA6E6B4}"/>
              </a:ext>
            </a:extLst>
          </p:cNvPr>
          <p:cNvSpPr>
            <a:spLocks noGrp="1"/>
          </p:cNvSpPr>
          <p:nvPr>
            <p:ph type="sldNum" sz="quarter" idx="12"/>
          </p:nvPr>
        </p:nvSpPr>
        <p:spPr/>
        <p:txBody>
          <a:bodyPr/>
          <a:lstStyle/>
          <a:p>
            <a:fld id="{0A32494C-5D83-47B4-AB80-24378C693100}" type="slidenum">
              <a:rPr lang="en-US" smtClean="0"/>
              <a:t>‹#›</a:t>
            </a:fld>
            <a:endParaRPr lang="en-US"/>
          </a:p>
        </p:txBody>
      </p:sp>
    </p:spTree>
    <p:extLst>
      <p:ext uri="{BB962C8B-B14F-4D97-AF65-F5344CB8AC3E}">
        <p14:creationId xmlns:p14="http://schemas.microsoft.com/office/powerpoint/2010/main" val="51053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6BF9B71-D47A-4EFC-B37D-3E45B018B20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1D01254-686C-499C-AD5B-BB708C30FDA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109C43-D179-424F-BB34-73D96277B9C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DE6866-9341-45B7-8177-B3A94B6EB666}" type="datetimeFigureOut">
              <a:rPr lang="en-US" smtClean="0"/>
              <a:t>6/30/2021</a:t>
            </a:fld>
            <a:endParaRPr lang="en-US"/>
          </a:p>
        </p:txBody>
      </p:sp>
      <p:sp>
        <p:nvSpPr>
          <p:cNvPr id="5" name="Footer Placeholder 4">
            <a:extLst>
              <a:ext uri="{FF2B5EF4-FFF2-40B4-BE49-F238E27FC236}">
                <a16:creationId xmlns:a16="http://schemas.microsoft.com/office/drawing/2014/main" id="{69D0378D-E4B5-435C-8880-28FB216187E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C7D9746-EC87-4B8B-9A2C-EA86EDD16CE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32494C-5D83-47B4-AB80-24378C693100}" type="slidenum">
              <a:rPr lang="en-US" smtClean="0"/>
              <a:t>‹#›</a:t>
            </a:fld>
            <a:endParaRPr lang="en-US"/>
          </a:p>
        </p:txBody>
      </p:sp>
    </p:spTree>
    <p:extLst>
      <p:ext uri="{BB962C8B-B14F-4D97-AF65-F5344CB8AC3E}">
        <p14:creationId xmlns:p14="http://schemas.microsoft.com/office/powerpoint/2010/main" val="1635429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sv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sv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svg"/><Relationship Id="rId4" Type="http://schemas.openxmlformats.org/officeDocument/2006/relationships/image" Target="../media/image2.sv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10.sv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14.svg"/><Relationship Id="rId11" Type="http://schemas.openxmlformats.org/officeDocument/2006/relationships/image" Target="../media/image9.pn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7.png"/></Relationships>
</file>

<file path=ppt/slides/_rels/slide3.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10.sv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22.svg"/><Relationship Id="rId11" Type="http://schemas.openxmlformats.org/officeDocument/2006/relationships/image" Target="../media/image9.pn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20.svg"/><Relationship Id="rId9"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97608F20-775A-42A2-8FAE-91D149E4B92A}"/>
              </a:ext>
            </a:extLst>
          </p:cNvPr>
          <p:cNvSpPr/>
          <p:nvPr/>
        </p:nvSpPr>
        <p:spPr>
          <a:xfrm>
            <a:off x="8041010" y="6310449"/>
            <a:ext cx="4168038" cy="559125"/>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Segoe UI" panose="020B0502040204020203" pitchFamily="34" charset="0"/>
              <a:ea typeface="+mn-ea"/>
              <a:cs typeface="+mn-cs"/>
            </a:endParaRPr>
          </a:p>
        </p:txBody>
      </p:sp>
      <p:sp>
        <p:nvSpPr>
          <p:cNvPr id="30" name="TextBox 29">
            <a:extLst>
              <a:ext uri="{FF2B5EF4-FFF2-40B4-BE49-F238E27FC236}">
                <a16:creationId xmlns:a16="http://schemas.microsoft.com/office/drawing/2014/main" id="{04478EE4-1796-4151-94F2-9AA73C2942CC}"/>
              </a:ext>
            </a:extLst>
          </p:cNvPr>
          <p:cNvSpPr txBox="1"/>
          <p:nvPr/>
        </p:nvSpPr>
        <p:spPr>
          <a:xfrm>
            <a:off x="8736695" y="6458103"/>
            <a:ext cx="2899192"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300" normalizeH="0" baseline="0" noProof="0" dirty="0">
                <a:ln>
                  <a:noFill/>
                </a:ln>
                <a:solidFill>
                  <a:prstClr val="white"/>
                </a:solidFill>
                <a:effectLst/>
                <a:uLnTx/>
                <a:uFillTx/>
                <a:latin typeface="Montserrat" panose="00000500000000000000" pitchFamily="50" charset="0"/>
                <a:ea typeface="+mn-ea"/>
                <a:cs typeface="+mn-cs"/>
              </a:rPr>
              <a:t>[GROUP/PROJECT] PERSONA</a:t>
            </a:r>
          </a:p>
        </p:txBody>
      </p:sp>
      <p:sp>
        <p:nvSpPr>
          <p:cNvPr id="13" name="TextBox 12">
            <a:extLst>
              <a:ext uri="{FF2B5EF4-FFF2-40B4-BE49-F238E27FC236}">
                <a16:creationId xmlns:a16="http://schemas.microsoft.com/office/drawing/2014/main" id="{8591B725-3FD8-429D-A7E8-0EC5A614999A}"/>
              </a:ext>
            </a:extLst>
          </p:cNvPr>
          <p:cNvSpPr txBox="1"/>
          <p:nvPr/>
        </p:nvSpPr>
        <p:spPr>
          <a:xfrm>
            <a:off x="267544" y="4365137"/>
            <a:ext cx="2161620" cy="2491795"/>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latin typeface="Segoe UI" panose="020B0502040204020203"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prstClr val="white"/>
                </a:solidFill>
                <a:effectLst/>
                <a:uLnTx/>
                <a:uFillTx/>
                <a:latin typeface="Montserrat" panose="00000500000000000000"/>
                <a:ea typeface="+mn-ea"/>
                <a:cs typeface="+mn-cs"/>
              </a:rPr>
              <a:t>[Add a meaningful quote here]</a:t>
            </a:r>
          </a:p>
        </p:txBody>
      </p:sp>
      <p:sp>
        <p:nvSpPr>
          <p:cNvPr id="14" name="TextBox 13">
            <a:extLst>
              <a:ext uri="{FF2B5EF4-FFF2-40B4-BE49-F238E27FC236}">
                <a16:creationId xmlns:a16="http://schemas.microsoft.com/office/drawing/2014/main" id="{679FED2D-46F8-439D-8667-1D0671F5527B}"/>
              </a:ext>
            </a:extLst>
          </p:cNvPr>
          <p:cNvSpPr txBox="1"/>
          <p:nvPr/>
        </p:nvSpPr>
        <p:spPr>
          <a:xfrm>
            <a:off x="8782" y="3924451"/>
            <a:ext cx="614271"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0" b="0" i="0" u="none" strike="noStrike" kern="1200" cap="none" spc="0" normalizeH="0" baseline="0" noProof="0" dirty="0">
                <a:ln>
                  <a:noFill/>
                </a:ln>
                <a:solidFill>
                  <a:srgbClr val="F793C7"/>
                </a:solidFill>
                <a:effectLst/>
                <a:uLnTx/>
                <a:uFillTx/>
                <a:latin typeface="Montserrat Black" panose="00000A00000000000000"/>
                <a:ea typeface="+mn-ea"/>
                <a:cs typeface="+mn-cs"/>
              </a:rPr>
              <a:t>“</a:t>
            </a:r>
          </a:p>
        </p:txBody>
      </p:sp>
      <p:sp>
        <p:nvSpPr>
          <p:cNvPr id="4" name="TextBox 3">
            <a:extLst>
              <a:ext uri="{FF2B5EF4-FFF2-40B4-BE49-F238E27FC236}">
                <a16:creationId xmlns:a16="http://schemas.microsoft.com/office/drawing/2014/main" id="{40382DF7-6A40-44AA-AE57-021095C4D0B1}"/>
              </a:ext>
            </a:extLst>
          </p:cNvPr>
          <p:cNvSpPr txBox="1"/>
          <p:nvPr/>
        </p:nvSpPr>
        <p:spPr>
          <a:xfrm rot="10800000">
            <a:off x="2057976" y="5768578"/>
            <a:ext cx="614271"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0" b="0" i="0" u="none" strike="noStrike" kern="1200" cap="none" spc="0" normalizeH="0" baseline="0" noProof="0" dirty="0">
                <a:ln>
                  <a:noFill/>
                </a:ln>
                <a:solidFill>
                  <a:srgbClr val="F793C7"/>
                </a:solidFill>
                <a:effectLst/>
                <a:uLnTx/>
                <a:uFillTx/>
                <a:latin typeface="Montserrat Black" panose="00000A00000000000000"/>
                <a:ea typeface="+mn-ea"/>
                <a:cs typeface="+mn-cs"/>
              </a:rPr>
              <a:t>“</a:t>
            </a:r>
          </a:p>
        </p:txBody>
      </p:sp>
      <p:sp>
        <p:nvSpPr>
          <p:cNvPr id="10" name="Rectangle 9">
            <a:extLst>
              <a:ext uri="{FF2B5EF4-FFF2-40B4-BE49-F238E27FC236}">
                <a16:creationId xmlns:a16="http://schemas.microsoft.com/office/drawing/2014/main" id="{6BDC16ED-C253-4995-9376-501FE2306FDB}"/>
              </a:ext>
            </a:extLst>
          </p:cNvPr>
          <p:cNvSpPr/>
          <p:nvPr/>
        </p:nvSpPr>
        <p:spPr>
          <a:xfrm>
            <a:off x="-4178" y="-14236"/>
            <a:ext cx="12222952" cy="6701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Segoe UI" panose="020B0502040204020203" pitchFamily="34" charset="0"/>
              <a:ea typeface="+mn-ea"/>
              <a:cs typeface="+mn-cs"/>
            </a:endParaRPr>
          </a:p>
        </p:txBody>
      </p:sp>
      <p:sp>
        <p:nvSpPr>
          <p:cNvPr id="11" name="TextBox 10">
            <a:extLst>
              <a:ext uri="{FF2B5EF4-FFF2-40B4-BE49-F238E27FC236}">
                <a16:creationId xmlns:a16="http://schemas.microsoft.com/office/drawing/2014/main" id="{DCC26A63-ABD2-434C-8BA6-0DC544FF1467}"/>
              </a:ext>
            </a:extLst>
          </p:cNvPr>
          <p:cNvSpPr txBox="1"/>
          <p:nvPr/>
        </p:nvSpPr>
        <p:spPr>
          <a:xfrm>
            <a:off x="11487" y="-56824"/>
            <a:ext cx="2766655"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600" normalizeH="0" baseline="0" noProof="0" dirty="0">
                <a:ln>
                  <a:noFill/>
                </a:ln>
                <a:solidFill>
                  <a:prstClr val="white"/>
                </a:solidFill>
                <a:effectLst/>
                <a:uLnTx/>
                <a:uFillTx/>
                <a:latin typeface="Montserrat Black" panose="00000A00000000000000" pitchFamily="50" charset="0"/>
                <a:ea typeface="+mn-ea"/>
                <a:cs typeface="+mn-cs"/>
              </a:rPr>
              <a:t>NAME </a:t>
            </a:r>
            <a:r>
              <a:rPr kumimoji="0" lang="en-US" sz="2000" b="0" i="0" u="none" strike="noStrike" kern="1200" cap="none" spc="600" normalizeH="0" baseline="0" noProof="0" dirty="0">
                <a:ln>
                  <a:noFill/>
                </a:ln>
                <a:solidFill>
                  <a:srgbClr val="F793C7"/>
                </a:solidFill>
                <a:effectLst/>
                <a:uLnTx/>
                <a:uFillTx/>
                <a:latin typeface="Montserrat Black" panose="00000A00000000000000" pitchFamily="50" charset="0"/>
                <a:ea typeface="+mn-ea"/>
                <a:cs typeface="+mn-cs"/>
              </a:rPr>
              <a:t>Role</a:t>
            </a:r>
          </a:p>
        </p:txBody>
      </p:sp>
      <p:sp>
        <p:nvSpPr>
          <p:cNvPr id="2" name="Rectangle 1">
            <a:extLst>
              <a:ext uri="{FF2B5EF4-FFF2-40B4-BE49-F238E27FC236}">
                <a16:creationId xmlns:a16="http://schemas.microsoft.com/office/drawing/2014/main" id="{AE78CE10-0A3E-4F80-B598-EDD4D5D198BE}"/>
              </a:ext>
            </a:extLst>
          </p:cNvPr>
          <p:cNvSpPr/>
          <p:nvPr/>
        </p:nvSpPr>
        <p:spPr>
          <a:xfrm>
            <a:off x="8041011" y="-14236"/>
            <a:ext cx="4169462" cy="670107"/>
          </a:xfrm>
          <a:prstGeom prst="rect">
            <a:avLst/>
          </a:prstGeom>
          <a:solidFill>
            <a:srgbClr val="AE0C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Segoe UI" panose="020B0502040204020203" pitchFamily="34" charset="0"/>
              <a:ea typeface="+mn-ea"/>
              <a:cs typeface="+mn-cs"/>
            </a:endParaRPr>
          </a:p>
        </p:txBody>
      </p:sp>
      <p:sp>
        <p:nvSpPr>
          <p:cNvPr id="6" name="TextBox 5">
            <a:extLst>
              <a:ext uri="{FF2B5EF4-FFF2-40B4-BE49-F238E27FC236}">
                <a16:creationId xmlns:a16="http://schemas.microsoft.com/office/drawing/2014/main" id="{40ACCE2B-CC57-44A1-9BDA-3963EF80A97C}"/>
              </a:ext>
            </a:extLst>
          </p:cNvPr>
          <p:cNvSpPr txBox="1"/>
          <p:nvPr/>
        </p:nvSpPr>
        <p:spPr>
          <a:xfrm>
            <a:off x="8041011" y="126386"/>
            <a:ext cx="4150990"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600" normalizeH="0" baseline="0" noProof="0" dirty="0">
                <a:ln>
                  <a:noFill/>
                </a:ln>
                <a:solidFill>
                  <a:prstClr val="white"/>
                </a:solidFill>
                <a:effectLst/>
                <a:uLnTx/>
                <a:uFillTx/>
                <a:latin typeface="Montserrat Black" panose="00000A00000000000000" pitchFamily="50" charset="0"/>
                <a:ea typeface="+mn-ea"/>
                <a:cs typeface="+mn-cs"/>
              </a:rPr>
              <a:t>CUSTOMER GROUP</a:t>
            </a:r>
          </a:p>
        </p:txBody>
      </p:sp>
      <p:sp>
        <p:nvSpPr>
          <p:cNvPr id="5" name="TextBox 4">
            <a:extLst>
              <a:ext uri="{FF2B5EF4-FFF2-40B4-BE49-F238E27FC236}">
                <a16:creationId xmlns:a16="http://schemas.microsoft.com/office/drawing/2014/main" id="{B5294E13-BF78-49A2-B935-F0E40A76BBF8}"/>
              </a:ext>
            </a:extLst>
          </p:cNvPr>
          <p:cNvSpPr txBox="1"/>
          <p:nvPr/>
        </p:nvSpPr>
        <p:spPr>
          <a:xfrm>
            <a:off x="8556504" y="5670396"/>
            <a:ext cx="1566761" cy="289441"/>
          </a:xfrm>
          <a:prstGeom prst="roundRect">
            <a:avLst/>
          </a:prstGeom>
          <a:solidFill>
            <a:srgbClr val="AE0C60"/>
          </a:solidFill>
          <a:ln>
            <a:solidFill>
              <a:srgbClr val="AE0C60"/>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panose="020F0502020204030204"/>
                <a:ea typeface="+mn-ea"/>
                <a:cs typeface="+mn-cs"/>
              </a:rPr>
              <a:t>[topic of interest]</a:t>
            </a:r>
          </a:p>
        </p:txBody>
      </p:sp>
      <p:sp>
        <p:nvSpPr>
          <p:cNvPr id="8" name="TextBox 7">
            <a:extLst>
              <a:ext uri="{FF2B5EF4-FFF2-40B4-BE49-F238E27FC236}">
                <a16:creationId xmlns:a16="http://schemas.microsoft.com/office/drawing/2014/main" id="{4AA1896A-BE91-4F99-B5CA-6738E06457B9}"/>
              </a:ext>
            </a:extLst>
          </p:cNvPr>
          <p:cNvSpPr txBox="1"/>
          <p:nvPr/>
        </p:nvSpPr>
        <p:spPr>
          <a:xfrm>
            <a:off x="10198572" y="5660205"/>
            <a:ext cx="806372" cy="289441"/>
          </a:xfrm>
          <a:prstGeom prst="roundRect">
            <a:avLst/>
          </a:prstGeom>
          <a:solidFill>
            <a:srgbClr val="AE0C60"/>
          </a:solidFill>
          <a:ln>
            <a:solidFill>
              <a:srgbClr val="AE0C60"/>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panose="020F0502020204030204"/>
                <a:ea typeface="+mn-ea"/>
                <a:cs typeface="+mn-cs"/>
              </a:rPr>
              <a:t>[topic]</a:t>
            </a:r>
          </a:p>
        </p:txBody>
      </p:sp>
      <p:sp>
        <p:nvSpPr>
          <p:cNvPr id="17" name="TextBox 16">
            <a:extLst>
              <a:ext uri="{FF2B5EF4-FFF2-40B4-BE49-F238E27FC236}">
                <a16:creationId xmlns:a16="http://schemas.microsoft.com/office/drawing/2014/main" id="{931A3819-EE23-406C-B4C0-B6178E78F38C}"/>
              </a:ext>
            </a:extLst>
          </p:cNvPr>
          <p:cNvSpPr txBox="1"/>
          <p:nvPr/>
        </p:nvSpPr>
        <p:spPr>
          <a:xfrm>
            <a:off x="11090740" y="5663863"/>
            <a:ext cx="699646" cy="289441"/>
          </a:xfrm>
          <a:prstGeom prst="roundRect">
            <a:avLst/>
          </a:prstGeom>
          <a:solidFill>
            <a:srgbClr val="AE0C60"/>
          </a:solidFill>
          <a:ln>
            <a:solidFill>
              <a:srgbClr val="AE0C60"/>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panose="020F0502020204030204"/>
                <a:ea typeface="+mn-ea"/>
                <a:cs typeface="+mn-cs"/>
              </a:rPr>
              <a:t>[topic]</a:t>
            </a:r>
          </a:p>
        </p:txBody>
      </p:sp>
      <p:sp>
        <p:nvSpPr>
          <p:cNvPr id="20" name="TextBox 19">
            <a:extLst>
              <a:ext uri="{FF2B5EF4-FFF2-40B4-BE49-F238E27FC236}">
                <a16:creationId xmlns:a16="http://schemas.microsoft.com/office/drawing/2014/main" id="{F49CDA8A-1861-4702-A039-8A6A587B2A50}"/>
              </a:ext>
            </a:extLst>
          </p:cNvPr>
          <p:cNvSpPr txBox="1"/>
          <p:nvPr/>
        </p:nvSpPr>
        <p:spPr>
          <a:xfrm>
            <a:off x="3001650" y="1024109"/>
            <a:ext cx="5039360" cy="2954655"/>
          </a:xfrm>
          <a:prstGeom prst="rect">
            <a:avLst/>
          </a:prstGeom>
          <a:noFill/>
        </p:spPr>
        <p:txBody>
          <a:bodyPr wrap="square" rtlCol="0">
            <a:spAutoFit/>
          </a:bodyPr>
          <a:lstStyle/>
          <a:p>
            <a:pPr marL="91440" marR="0" lvl="0" indent="-45720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AE0C60"/>
                </a:solidFill>
                <a:effectLst/>
                <a:uLnTx/>
                <a:uFillTx/>
                <a:latin typeface="Calibri" panose="020F0502020204030204"/>
                <a:ea typeface="+mn-ea"/>
                <a:cs typeface="+mn-cs"/>
              </a:rPr>
              <a:t>ROLE</a:t>
            </a:r>
            <a:endParaRPr kumimoji="0" lang="en-US" sz="1200" b="1" i="0" u="none" strike="noStrike" kern="1200" cap="none" spc="0" normalizeH="0" baseline="0" noProof="0" dirty="0">
              <a:ln>
                <a:noFill/>
              </a:ln>
              <a:solidFill>
                <a:srgbClr val="AE0C60"/>
              </a:solidFill>
              <a:effectLst/>
              <a:uLnTx/>
              <a:uFillTx/>
              <a:latin typeface="Montserrat" panose="00000500000000000000"/>
              <a:ea typeface="+mn-ea"/>
              <a:cs typeface="+mn-cs"/>
            </a:endParaRPr>
          </a:p>
          <a:p>
            <a:pPr marL="91440" marR="0" lvl="0" indent="-457200" algn="l" defTabSz="914400" rtl="0" eaLnBrk="1" fontAlgn="auto" latinLnBrk="0" hangingPunct="1">
              <a:lnSpc>
                <a:spcPct val="100000"/>
              </a:lnSpc>
              <a:spcBef>
                <a:spcPts val="0"/>
              </a:spcBef>
              <a:spcAft>
                <a:spcPts val="30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EMPLOYER: </a:t>
            </a:r>
            <a:r>
              <a:rPr lang="en-US" sz="1200" b="0" i="0" dirty="0">
                <a:solidFill>
                  <a:srgbClr val="000000"/>
                </a:solidFill>
                <a:effectLst/>
                <a:latin typeface="Open Sans" panose="020B0606030504020204" pitchFamily="34" charset="0"/>
              </a:rPr>
              <a:t>Lorem ipsum dolor sit </a:t>
            </a:r>
          </a:p>
          <a:p>
            <a:pPr marL="91440" marR="0" lvl="0" indent="-457200" algn="l" defTabSz="914400" rtl="0" eaLnBrk="1" fontAlgn="auto" latinLnBrk="0" hangingPunct="1">
              <a:lnSpc>
                <a:spcPct val="100000"/>
              </a:lnSpc>
              <a:spcBef>
                <a:spcPts val="0"/>
              </a:spcBef>
              <a:spcAft>
                <a:spcPts val="30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TOTAL YEARS EXPERIENCE: </a:t>
            </a:r>
            <a:r>
              <a:rPr lang="en-US" sz="1200" dirty="0">
                <a:solidFill>
                  <a:srgbClr val="000000"/>
                </a:solidFill>
                <a:latin typeface="Montserrat" panose="00000500000000000000"/>
                <a:cs typeface="Segoe UI" panose="020B0502040204020203" pitchFamily="34" charset="0"/>
              </a:rPr>
              <a:t>xx</a:t>
            </a:r>
            <a:endPar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endParaRPr>
          </a:p>
          <a:p>
            <a:pPr marL="91440" marR="0" lvl="0" indent="-457200" algn="l" defTabSz="914400" rtl="0" eaLnBrk="1" fontAlgn="auto" latinLnBrk="0" hangingPunct="1">
              <a:lnSpc>
                <a:spcPct val="100000"/>
              </a:lnSpc>
              <a:spcBef>
                <a:spcPts val="0"/>
              </a:spcBef>
              <a:spcAft>
                <a:spcPts val="60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PRACTICE SIZE: </a:t>
            </a:r>
            <a:r>
              <a:rPr lang="en-US" sz="1200" dirty="0">
                <a:solidFill>
                  <a:srgbClr val="000000"/>
                </a:solidFill>
                <a:latin typeface="Montserrat" panose="00000500000000000000"/>
                <a:cs typeface="Segoe UI" panose="020B0502040204020203" pitchFamily="34" charset="0"/>
              </a:rPr>
              <a:t>xx</a:t>
            </a:r>
            <a:endPar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endParaRPr>
          </a:p>
          <a:p>
            <a:pPr marL="91440" marR="0" lvl="0" indent="-457200" algn="l" defTabSz="914400" rtl="0" eaLnBrk="1" fontAlgn="auto" latinLnBrk="0" hangingPunct="1">
              <a:lnSpc>
                <a:spcPct val="100000"/>
              </a:lnSpc>
              <a:spcBef>
                <a:spcPts val="0"/>
              </a:spcBef>
              <a:spcAft>
                <a:spcPts val="60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KEY RESPONSIBILITIES: </a:t>
            </a:r>
            <a:r>
              <a:rPr lang="en-US" sz="1200" b="0" i="0" dirty="0">
                <a:solidFill>
                  <a:srgbClr val="000000"/>
                </a:solidFill>
                <a:effectLst/>
                <a:latin typeface="Montserrat" panose="00000500000000000000"/>
              </a:rPr>
              <a:t>Lorem ipsum dolor sit Lorem ipsum dolor sit Lorem ipsum dolor sit Lorem ipsum dolor sit Lorem ipsum dolor sit </a:t>
            </a:r>
          </a:p>
          <a:p>
            <a:pPr marL="91440" marR="0" lvl="0" indent="-457200" algn="l" defTabSz="914400" rtl="0" eaLnBrk="1" fontAlgn="auto" latinLnBrk="0" hangingPunct="1">
              <a:lnSpc>
                <a:spcPct val="100000"/>
              </a:lnSpc>
              <a:spcBef>
                <a:spcPts val="0"/>
              </a:spcBef>
              <a:spcAft>
                <a:spcPts val="600"/>
              </a:spcAft>
              <a:buClrTx/>
              <a:buSzTx/>
              <a:buFontTx/>
              <a:buNone/>
              <a:tabLst/>
              <a:defRPr/>
            </a:pPr>
            <a:r>
              <a:rPr kumimoji="0" lang="en-US" sz="1200" b="1" i="0" u="none" strike="noStrike" kern="1200" cap="none" spc="0" normalizeH="0" baseline="0" noProof="0" dirty="0">
                <a:ln>
                  <a:noFill/>
                </a:ln>
                <a:solidFill>
                  <a:srgbClr val="AE0C60"/>
                </a:solidFill>
                <a:effectLst/>
                <a:uLnTx/>
                <a:uFillTx/>
                <a:latin typeface="Calibri" panose="020F0502020204030204"/>
                <a:ea typeface="+mn-ea"/>
                <a:cs typeface="+mn-cs"/>
              </a:rPr>
              <a:t>MOTIVATIONS</a:t>
            </a:r>
            <a:r>
              <a:rPr kumimoji="0" lang="en-US" sz="1200" b="1"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 </a:t>
            </a:r>
          </a:p>
          <a:p>
            <a:pPr marL="228600" marR="0" lvl="0" indent="-228600" algn="l" defTabSz="914400" rtl="0" eaLnBrk="1" fontAlgn="auto" latinLnBrk="0" hangingPunct="1">
              <a:lnSpc>
                <a:spcPct val="100000"/>
              </a:lnSpc>
              <a:spcBef>
                <a:spcPts val="0"/>
              </a:spcBef>
              <a:spcAft>
                <a:spcPts val="600"/>
              </a:spcAft>
              <a:buClr>
                <a:srgbClr val="AE0C60"/>
              </a:buClr>
              <a:buSzTx/>
              <a:buFont typeface="+mj-lt"/>
              <a:buAutoNum type="arabicPeriod"/>
              <a:tabLst/>
              <a:defRPr/>
            </a:pPr>
            <a:r>
              <a:rPr lang="en-US" sz="1200" b="0" i="0" dirty="0">
                <a:solidFill>
                  <a:srgbClr val="000000"/>
                </a:solidFill>
                <a:effectLst/>
                <a:latin typeface="Montserrat" panose="00000500000000000000"/>
              </a:rPr>
              <a:t>Lorem ipsum dolor sit Lorem ipsum dolor sit Lorem ipsum dolor sit Lorem ipsum dolor sit </a:t>
            </a:r>
          </a:p>
          <a:p>
            <a:pPr marL="228600" marR="0" lvl="0" indent="-228600" algn="l" defTabSz="914400" rtl="0" eaLnBrk="1" fontAlgn="auto" latinLnBrk="0" hangingPunct="1">
              <a:lnSpc>
                <a:spcPct val="100000"/>
              </a:lnSpc>
              <a:spcBef>
                <a:spcPts val="0"/>
              </a:spcBef>
              <a:spcAft>
                <a:spcPts val="600"/>
              </a:spcAft>
              <a:buClr>
                <a:srgbClr val="AE0C60"/>
              </a:buClr>
              <a:buSzTx/>
              <a:buFont typeface="+mj-lt"/>
              <a:buAutoNum type="arabicPeriod"/>
              <a:tabLst/>
              <a:defRPr/>
            </a:pPr>
            <a:r>
              <a:rPr lang="en-US" sz="1200" b="0" i="0" dirty="0">
                <a:solidFill>
                  <a:srgbClr val="000000"/>
                </a:solidFill>
                <a:effectLst/>
                <a:latin typeface="Montserrat" panose="00000500000000000000"/>
              </a:rPr>
              <a:t>Lorem ipsum dolor sit Lorem ipsum dolor sit Lorem ipsum dolor sit Lorem ipsum dolor sit Lorem ipsum dolor sit </a:t>
            </a:r>
            <a:r>
              <a:rPr kumimoji="0" lang="en-US" sz="1200" b="0" i="0" u="none" strike="noStrike" kern="1200" cap="none" spc="0" normalizeH="0" baseline="0" noProof="0" dirty="0" err="1">
                <a:ln>
                  <a:noFill/>
                </a:ln>
                <a:solidFill>
                  <a:srgbClr val="000000"/>
                </a:solidFill>
                <a:effectLst/>
                <a:uLnTx/>
                <a:uFillTx/>
                <a:latin typeface="Montserrat" panose="00000500000000000000"/>
                <a:cs typeface="Segoe UI" panose="020B0502040204020203" pitchFamily="34" charset="0"/>
              </a:rPr>
              <a:t>ts</a:t>
            </a:r>
            <a:r>
              <a:rPr kumimoji="0" lang="en-US" sz="1200" b="0" i="0" u="none" strike="noStrike" kern="1200" cap="none" spc="0" normalizeH="0" baseline="0" noProof="0" dirty="0">
                <a:ln>
                  <a:noFill/>
                </a:ln>
                <a:solidFill>
                  <a:srgbClr val="000000"/>
                </a:solidFill>
                <a:effectLst/>
                <a:uLnTx/>
                <a:uFillTx/>
                <a:latin typeface="Montserrat" panose="00000500000000000000"/>
                <a:cs typeface="Segoe UI" panose="020B0502040204020203" pitchFamily="34" charset="0"/>
              </a:rPr>
              <a:t>.</a:t>
            </a:r>
          </a:p>
          <a:p>
            <a:pPr marL="228600" marR="0" lvl="0" indent="-228600" algn="l" defTabSz="914400" rtl="0" eaLnBrk="1" fontAlgn="auto" latinLnBrk="0" hangingPunct="1">
              <a:lnSpc>
                <a:spcPct val="100000"/>
              </a:lnSpc>
              <a:spcBef>
                <a:spcPts val="0"/>
              </a:spcBef>
              <a:spcAft>
                <a:spcPts val="600"/>
              </a:spcAft>
              <a:buClr>
                <a:srgbClr val="AE0C60"/>
              </a:buClr>
              <a:buSzTx/>
              <a:buFont typeface="+mj-lt"/>
              <a:buAutoNum type="arabicPeriod"/>
              <a:tabLst/>
              <a:defRPr/>
            </a:pPr>
            <a:r>
              <a:rPr lang="en-US" sz="1200" b="0" i="0" dirty="0">
                <a:solidFill>
                  <a:srgbClr val="000000"/>
                </a:solidFill>
                <a:effectLst/>
                <a:latin typeface="Montserrat" panose="00000500000000000000"/>
              </a:rPr>
              <a:t>Lorem ipsum dolor sit Lorem ipsum dolor sit Lorem ipsum dolor sit Lorem ipsum dolor sit Lorem ipsum </a:t>
            </a:r>
            <a:r>
              <a:rPr kumimoji="0" lang="en-US" sz="1200" b="0" i="0" u="none" strike="noStrike" kern="1200" cap="none" spc="0" normalizeH="0" baseline="0" noProof="0" dirty="0">
                <a:ln>
                  <a:noFill/>
                </a:ln>
                <a:solidFill>
                  <a:srgbClr val="000000"/>
                </a:solidFill>
                <a:effectLst/>
                <a:uLnTx/>
                <a:uFillTx/>
                <a:latin typeface="Montserrat" panose="00000500000000000000"/>
                <a:cs typeface="Segoe UI" panose="020B0502040204020203" pitchFamily="34" charset="0"/>
              </a:rPr>
              <a:t>.</a:t>
            </a:r>
          </a:p>
        </p:txBody>
      </p:sp>
      <p:sp>
        <p:nvSpPr>
          <p:cNvPr id="26" name="Rectangle 25">
            <a:extLst>
              <a:ext uri="{FF2B5EF4-FFF2-40B4-BE49-F238E27FC236}">
                <a16:creationId xmlns:a16="http://schemas.microsoft.com/office/drawing/2014/main" id="{BE71B86C-5A8A-4D08-89BD-EE14FFB442C9}"/>
              </a:ext>
            </a:extLst>
          </p:cNvPr>
          <p:cNvSpPr/>
          <p:nvPr/>
        </p:nvSpPr>
        <p:spPr>
          <a:xfrm>
            <a:off x="161945" y="3049392"/>
            <a:ext cx="140345" cy="140345"/>
          </a:xfrm>
          <a:prstGeom prst="rect">
            <a:avLst/>
          </a:prstGeom>
          <a:solidFill>
            <a:srgbClr val="AE0C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AE0C60"/>
              </a:solidFill>
              <a:effectLst/>
              <a:highlight>
                <a:srgbClr val="66CCFF"/>
              </a:highlight>
              <a:uLnTx/>
              <a:uFillTx/>
              <a:latin typeface="Calibri" panose="020F0502020204030204"/>
              <a:ea typeface="+mn-ea"/>
              <a:cs typeface="+mn-cs"/>
            </a:endParaRPr>
          </a:p>
        </p:txBody>
      </p:sp>
      <p:sp>
        <p:nvSpPr>
          <p:cNvPr id="37" name="Rectangle 36">
            <a:extLst>
              <a:ext uri="{FF2B5EF4-FFF2-40B4-BE49-F238E27FC236}">
                <a16:creationId xmlns:a16="http://schemas.microsoft.com/office/drawing/2014/main" id="{ACB567CC-BE7D-4254-B58F-DD76F6E2F2FA}"/>
              </a:ext>
            </a:extLst>
          </p:cNvPr>
          <p:cNvSpPr/>
          <p:nvPr/>
        </p:nvSpPr>
        <p:spPr>
          <a:xfrm>
            <a:off x="2895524" y="1101136"/>
            <a:ext cx="140345" cy="140345"/>
          </a:xfrm>
          <a:prstGeom prst="rect">
            <a:avLst/>
          </a:prstGeom>
          <a:solidFill>
            <a:srgbClr val="AE0C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AE0C60"/>
              </a:solidFill>
              <a:effectLst/>
              <a:uLnTx/>
              <a:uFillTx/>
              <a:latin typeface="Calibri" panose="020F0502020204030204"/>
              <a:ea typeface="+mn-ea"/>
              <a:cs typeface="+mn-cs"/>
            </a:endParaRPr>
          </a:p>
        </p:txBody>
      </p:sp>
      <p:grpSp>
        <p:nvGrpSpPr>
          <p:cNvPr id="27" name="Group 26">
            <a:extLst>
              <a:ext uri="{FF2B5EF4-FFF2-40B4-BE49-F238E27FC236}">
                <a16:creationId xmlns:a16="http://schemas.microsoft.com/office/drawing/2014/main" id="{5E38AB01-A057-4CE9-B024-9BC20CFF1B7B}"/>
              </a:ext>
            </a:extLst>
          </p:cNvPr>
          <p:cNvGrpSpPr/>
          <p:nvPr/>
        </p:nvGrpSpPr>
        <p:grpSpPr>
          <a:xfrm>
            <a:off x="8328321" y="1030690"/>
            <a:ext cx="3614617" cy="4496191"/>
            <a:chOff x="7430881" y="1898167"/>
            <a:chExt cx="4308383" cy="4496191"/>
          </a:xfrm>
        </p:grpSpPr>
        <p:sp>
          <p:nvSpPr>
            <p:cNvPr id="22" name="TextBox 21">
              <a:extLst>
                <a:ext uri="{FF2B5EF4-FFF2-40B4-BE49-F238E27FC236}">
                  <a16:creationId xmlns:a16="http://schemas.microsoft.com/office/drawing/2014/main" id="{0CF90670-9A4A-4997-923E-B16ABD4DA16A}"/>
                </a:ext>
              </a:extLst>
            </p:cNvPr>
            <p:cNvSpPr txBox="1"/>
            <p:nvPr/>
          </p:nvSpPr>
          <p:spPr>
            <a:xfrm>
              <a:off x="7547712" y="1898167"/>
              <a:ext cx="4168038" cy="68480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AE0C60"/>
                  </a:solidFill>
                  <a:effectLst/>
                  <a:uLnTx/>
                  <a:uFillTx/>
                  <a:latin typeface="Calibri" panose="020F0502020204030204"/>
                  <a:ea typeface="+mn-ea"/>
                  <a:cs typeface="+mn-cs"/>
                </a:rPr>
                <a:t>WEB SAVVY</a:t>
              </a:r>
            </a:p>
            <a:p>
              <a:pPr marL="0" marR="0" lvl="0" indent="0" algn="l" defTabSz="914400" rtl="0" eaLnBrk="1" fontAlgn="auto" latinLnBrk="0" hangingPunct="1">
                <a:lnSpc>
                  <a:spcPct val="100000"/>
                </a:lnSpc>
                <a:spcBef>
                  <a:spcPts val="0"/>
                </a:spcBef>
                <a:spcAft>
                  <a:spcPts val="30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endParaRPr>
            </a:p>
            <a:p>
              <a:pPr marL="0" marR="0" lvl="0" indent="0" algn="l" defTabSz="914400" rtl="0" eaLnBrk="1" fontAlgn="auto" latinLnBrk="0" hangingPunct="1">
                <a:lnSpc>
                  <a:spcPct val="100000"/>
                </a:lnSpc>
                <a:spcBef>
                  <a:spcPts val="0"/>
                </a:spcBef>
                <a:spcAft>
                  <a:spcPts val="30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low                                                                                high</a:t>
              </a:r>
              <a:endParaRPr kumimoji="0" lang="en-US" sz="1200" b="0" i="0" u="none" strike="noStrike" kern="1200" cap="none" spc="0" normalizeH="0" baseline="0" noProof="0" dirty="0">
                <a:ln>
                  <a:noFill/>
                </a:ln>
                <a:solidFill>
                  <a:prstClr val="black"/>
                </a:solidFill>
                <a:effectLst/>
                <a:uLnTx/>
                <a:uFillTx/>
                <a:latin typeface="Montserrat" panose="00000500000000000000"/>
                <a:ea typeface="+mn-ea"/>
                <a:cs typeface="+mn-cs"/>
              </a:endParaRPr>
            </a:p>
          </p:txBody>
        </p:sp>
        <p:sp>
          <p:nvSpPr>
            <p:cNvPr id="24" name="TextBox 23">
              <a:extLst>
                <a:ext uri="{FF2B5EF4-FFF2-40B4-BE49-F238E27FC236}">
                  <a16:creationId xmlns:a16="http://schemas.microsoft.com/office/drawing/2014/main" id="{38E42242-8C6C-41CE-BD52-4AD41A6766E2}"/>
                </a:ext>
              </a:extLst>
            </p:cNvPr>
            <p:cNvSpPr txBox="1"/>
            <p:nvPr/>
          </p:nvSpPr>
          <p:spPr>
            <a:xfrm>
              <a:off x="7547712" y="2687062"/>
              <a:ext cx="4168038" cy="178510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AE0C60"/>
                  </a:solidFill>
                  <a:effectLst/>
                  <a:uLnTx/>
                  <a:uFillTx/>
                  <a:latin typeface="Calibri" panose="020F0502020204030204"/>
                  <a:ea typeface="+mn-ea"/>
                  <a:cs typeface="+mn-cs"/>
                </a:rPr>
                <a:t>CHALLENGES</a:t>
              </a:r>
              <a:endParaRPr kumimoji="0" lang="en-US" sz="1200" b="1" i="0" u="none" strike="noStrike" kern="1200" cap="none" spc="0" normalizeH="0" baseline="0" noProof="0" dirty="0">
                <a:ln>
                  <a:noFill/>
                </a:ln>
                <a:solidFill>
                  <a:srgbClr val="AE0C60"/>
                </a:solidFill>
                <a:effectLst/>
                <a:uLnTx/>
                <a:uFillTx/>
                <a:latin typeface="Montserrat" panose="00000500000000000000"/>
                <a:ea typeface="+mn-ea"/>
                <a:cs typeface="+mn-cs"/>
              </a:endParaRPr>
            </a:p>
            <a:p>
              <a:pPr marL="0" marR="0" lvl="0" indent="0" algn="l" defTabSz="914400" rtl="0" eaLnBrk="1" fontAlgn="auto" latinLnBrk="0" hangingPunct="1">
                <a:lnSpc>
                  <a:spcPct val="100000"/>
                </a:lnSpc>
                <a:spcBef>
                  <a:spcPts val="0"/>
                </a:spcBef>
                <a:spcAft>
                  <a:spcPts val="300"/>
                </a:spcAft>
                <a:buClrTx/>
                <a:buSzTx/>
                <a:buFontTx/>
                <a:buNone/>
                <a:tabLst/>
                <a:defRPr/>
              </a:pPr>
              <a:r>
                <a:rPr kumimoji="0" lang="en-US" sz="4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 </a:t>
              </a: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000000"/>
                  </a:solidFill>
                  <a:effectLst/>
                  <a:latin typeface="Montserrat" panose="00000500000000000000"/>
                </a:rPr>
                <a:t>Lorem ipsum dolor sit </a:t>
              </a:r>
              <a:r>
                <a:rPr lang="en-US" sz="1200" b="0" i="0" dirty="0" err="1">
                  <a:solidFill>
                    <a:srgbClr val="000000"/>
                  </a:solidFill>
                  <a:effectLst/>
                  <a:latin typeface="Montserrat" panose="00000500000000000000"/>
                </a:rPr>
                <a:t>amet</a:t>
              </a:r>
              <a:r>
                <a:rPr lang="en-US" sz="1200" b="0" i="0" dirty="0">
                  <a:solidFill>
                    <a:srgbClr val="000000"/>
                  </a:solidFill>
                  <a:effectLst/>
                  <a:latin typeface="Montserrat" panose="00000500000000000000"/>
                </a:rPr>
                <a:t>, </a:t>
              </a:r>
              <a:r>
                <a:rPr lang="en-US" sz="1200" b="0" i="0" dirty="0" err="1">
                  <a:solidFill>
                    <a:srgbClr val="000000"/>
                  </a:solidFill>
                  <a:effectLst/>
                  <a:latin typeface="Montserrat" panose="00000500000000000000"/>
                </a:rPr>
                <a:t>consectetur</a:t>
              </a:r>
              <a:r>
                <a:rPr lang="en-US" sz="1200" b="0" i="0" dirty="0">
                  <a:solidFill>
                    <a:srgbClr val="000000"/>
                  </a:solidFill>
                  <a:effectLst/>
                  <a:latin typeface="Montserrat" panose="00000500000000000000"/>
                </a:rPr>
                <a:t> </a:t>
              </a:r>
              <a:r>
                <a:rPr lang="en-US" sz="1200" b="0" i="0" dirty="0" err="1">
                  <a:solidFill>
                    <a:srgbClr val="000000"/>
                  </a:solidFill>
                  <a:effectLst/>
                  <a:latin typeface="Montserrat" panose="00000500000000000000"/>
                </a:rPr>
                <a:t>adipiscing</a:t>
              </a:r>
              <a:r>
                <a:rPr lang="en-US" sz="1200" b="0" i="0" dirty="0">
                  <a:solidFill>
                    <a:srgbClr val="000000"/>
                  </a:solidFill>
                  <a:effectLst/>
                  <a:latin typeface="Montserrat" panose="00000500000000000000"/>
                </a:rPr>
                <a:t> </a:t>
              </a:r>
              <a:r>
                <a:rPr lang="en-US" sz="1200" b="0" i="0" dirty="0" err="1">
                  <a:solidFill>
                    <a:srgbClr val="000000"/>
                  </a:solidFill>
                  <a:effectLst/>
                  <a:latin typeface="Montserrat" panose="00000500000000000000"/>
                </a:rPr>
                <a:t>elit</a:t>
              </a:r>
              <a:r>
                <a:rPr lang="en-US" sz="1200" b="0" i="0" dirty="0">
                  <a:solidFill>
                    <a:srgbClr val="000000"/>
                  </a:solidFill>
                  <a:effectLst/>
                  <a:latin typeface="Montserrat" panose="00000500000000000000"/>
                </a:rPr>
                <a:t>, sed do </a:t>
              </a:r>
              <a:r>
                <a:rPr lang="en-US" sz="1200" b="0" i="0" dirty="0" err="1">
                  <a:solidFill>
                    <a:srgbClr val="000000"/>
                  </a:solidFill>
                  <a:effectLst/>
                  <a:latin typeface="Montserrat" panose="00000500000000000000"/>
                </a:rPr>
                <a:t>eiusmod</a:t>
              </a:r>
              <a:r>
                <a:rPr lang="en-US" sz="1200" b="0" i="0" dirty="0">
                  <a:solidFill>
                    <a:srgbClr val="000000"/>
                  </a:solidFill>
                  <a:effectLst/>
                  <a:latin typeface="Montserrat" panose="00000500000000000000"/>
                </a:rPr>
                <a:t> exercitation </a:t>
              </a:r>
              <a:endParaRPr kumimoji="0" lang="en-US" sz="1200" b="0" i="0" u="none" strike="noStrike" kern="1200" cap="none" spc="0" normalizeH="0" baseline="0" noProof="0" dirty="0">
                <a:ln>
                  <a:noFill/>
                </a:ln>
                <a:solidFill>
                  <a:srgbClr val="000000"/>
                </a:solidFill>
                <a:effectLst/>
                <a:uLnTx/>
                <a:uFillTx/>
                <a:latin typeface="Montserrat" panose="00000500000000000000"/>
                <a:cs typeface="Segoe UI" panose="020B0502040204020203" pitchFamily="34" charset="0"/>
              </a:endParaRP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000000"/>
                  </a:solidFill>
                  <a:effectLst/>
                  <a:latin typeface="Montserrat" panose="00000500000000000000"/>
                </a:rPr>
                <a:t>Lorem ipsum dolor sit </a:t>
              </a:r>
              <a:r>
                <a:rPr lang="en-US" sz="1200" b="0" i="0" dirty="0" err="1">
                  <a:solidFill>
                    <a:srgbClr val="000000"/>
                  </a:solidFill>
                  <a:effectLst/>
                  <a:latin typeface="Montserrat" panose="00000500000000000000"/>
                </a:rPr>
                <a:t>amet</a:t>
              </a:r>
              <a:r>
                <a:rPr lang="en-US" sz="1200" b="0" i="0" dirty="0">
                  <a:solidFill>
                    <a:srgbClr val="000000"/>
                  </a:solidFill>
                  <a:effectLst/>
                  <a:latin typeface="Montserrat" panose="00000500000000000000"/>
                </a:rPr>
                <a:t>, </a:t>
              </a:r>
              <a:r>
                <a:rPr lang="en-US" sz="1200" b="0" i="0" dirty="0" err="1">
                  <a:solidFill>
                    <a:srgbClr val="000000"/>
                  </a:solidFill>
                  <a:effectLst/>
                  <a:latin typeface="Montserrat" panose="00000500000000000000"/>
                </a:rPr>
                <a:t>consectetur</a:t>
              </a:r>
              <a:r>
                <a:rPr lang="en-US" sz="1200" b="0" i="0" dirty="0">
                  <a:solidFill>
                    <a:srgbClr val="000000"/>
                  </a:solidFill>
                  <a:effectLst/>
                  <a:latin typeface="Montserrat" panose="00000500000000000000"/>
                </a:rPr>
                <a:t> </a:t>
              </a:r>
              <a:r>
                <a:rPr lang="en-US" sz="1200" b="0" i="0" dirty="0" err="1">
                  <a:solidFill>
                    <a:srgbClr val="000000"/>
                  </a:solidFill>
                  <a:effectLst/>
                  <a:latin typeface="Montserrat" panose="00000500000000000000"/>
                </a:rPr>
                <a:t>adipiscing</a:t>
              </a:r>
              <a:r>
                <a:rPr lang="en-US" sz="1200" b="0" i="0" dirty="0">
                  <a:solidFill>
                    <a:srgbClr val="000000"/>
                  </a:solidFill>
                  <a:effectLst/>
                  <a:latin typeface="Montserrat" panose="00000500000000000000"/>
                </a:rPr>
                <a:t> </a:t>
              </a:r>
              <a:r>
                <a:rPr lang="en-US" sz="1200" b="0" i="0" dirty="0" err="1">
                  <a:solidFill>
                    <a:srgbClr val="000000"/>
                  </a:solidFill>
                  <a:effectLst/>
                  <a:latin typeface="Montserrat" panose="00000500000000000000"/>
                </a:rPr>
                <a:t>elit</a:t>
              </a:r>
              <a:r>
                <a:rPr lang="en-US" sz="1200" b="0" i="0" dirty="0">
                  <a:solidFill>
                    <a:srgbClr val="000000"/>
                  </a:solidFill>
                  <a:effectLst/>
                  <a:latin typeface="Montserrat" panose="00000500000000000000"/>
                </a:rPr>
                <a:t>, sed do </a:t>
              </a:r>
              <a:r>
                <a:rPr lang="en-US" sz="1200" b="0" i="0" dirty="0" err="1">
                  <a:solidFill>
                    <a:srgbClr val="000000"/>
                  </a:solidFill>
                  <a:effectLst/>
                  <a:latin typeface="Montserrat" panose="00000500000000000000"/>
                </a:rPr>
                <a:t>eiusmod</a:t>
              </a:r>
              <a:r>
                <a:rPr lang="en-US" sz="1200" b="0" i="0" dirty="0">
                  <a:solidFill>
                    <a:srgbClr val="000000"/>
                  </a:solidFill>
                  <a:effectLst/>
                  <a:latin typeface="Montserrat" panose="00000500000000000000"/>
                </a:rPr>
                <a:t> exercitation </a:t>
              </a:r>
              <a:endParaRPr kumimoji="0" lang="en-US" sz="1200" b="0" i="0" u="none" strike="noStrike" kern="1200" cap="none" spc="0" normalizeH="0" baseline="0" noProof="0" dirty="0">
                <a:ln>
                  <a:noFill/>
                </a:ln>
                <a:solidFill>
                  <a:srgbClr val="000000"/>
                </a:solidFill>
                <a:effectLst/>
                <a:uLnTx/>
                <a:uFillTx/>
                <a:latin typeface="Montserrat" panose="00000500000000000000"/>
                <a:cs typeface="Segoe UI" panose="020B0502040204020203" pitchFamily="34" charset="0"/>
              </a:endParaRP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000000"/>
                  </a:solidFill>
                  <a:effectLst/>
                  <a:latin typeface="Montserrat" panose="00000500000000000000"/>
                </a:rPr>
                <a:t>Lorem ipsum dolor sit </a:t>
              </a:r>
              <a:r>
                <a:rPr lang="en-US" sz="1200" b="0" i="0" dirty="0" err="1">
                  <a:solidFill>
                    <a:srgbClr val="000000"/>
                  </a:solidFill>
                  <a:effectLst/>
                  <a:latin typeface="Montserrat" panose="00000500000000000000"/>
                </a:rPr>
                <a:t>amet</a:t>
              </a:r>
              <a:r>
                <a:rPr lang="en-US" sz="1200" b="0" i="0" dirty="0">
                  <a:solidFill>
                    <a:srgbClr val="000000"/>
                  </a:solidFill>
                  <a:effectLst/>
                  <a:latin typeface="Montserrat" panose="00000500000000000000"/>
                </a:rPr>
                <a:t>, </a:t>
              </a:r>
              <a:r>
                <a:rPr lang="en-US" sz="1200" b="0" i="0" dirty="0" err="1">
                  <a:solidFill>
                    <a:srgbClr val="000000"/>
                  </a:solidFill>
                  <a:effectLst/>
                  <a:latin typeface="Montserrat" panose="00000500000000000000"/>
                </a:rPr>
                <a:t>consectetur</a:t>
              </a:r>
              <a:r>
                <a:rPr lang="en-US" sz="1200" b="0" i="0" dirty="0">
                  <a:solidFill>
                    <a:srgbClr val="000000"/>
                  </a:solidFill>
                  <a:effectLst/>
                  <a:latin typeface="Montserrat" panose="00000500000000000000"/>
                </a:rPr>
                <a:t> </a:t>
              </a:r>
              <a:r>
                <a:rPr lang="en-US" sz="1200" b="0" i="0" dirty="0" err="1">
                  <a:solidFill>
                    <a:srgbClr val="000000"/>
                  </a:solidFill>
                  <a:effectLst/>
                  <a:latin typeface="Montserrat" panose="00000500000000000000"/>
                </a:rPr>
                <a:t>adipiscing</a:t>
              </a:r>
              <a:r>
                <a:rPr lang="en-US" sz="1200" b="0" i="0" dirty="0">
                  <a:solidFill>
                    <a:srgbClr val="000000"/>
                  </a:solidFill>
                  <a:effectLst/>
                  <a:latin typeface="Montserrat" panose="00000500000000000000"/>
                </a:rPr>
                <a:t> </a:t>
              </a:r>
              <a:r>
                <a:rPr lang="en-US" sz="1200" b="0" i="0" dirty="0" err="1">
                  <a:solidFill>
                    <a:srgbClr val="000000"/>
                  </a:solidFill>
                  <a:effectLst/>
                  <a:latin typeface="Montserrat" panose="00000500000000000000"/>
                </a:rPr>
                <a:t>elit</a:t>
              </a:r>
              <a:r>
                <a:rPr lang="en-US" sz="1200" b="0" i="0" dirty="0">
                  <a:solidFill>
                    <a:srgbClr val="000000"/>
                  </a:solidFill>
                  <a:effectLst/>
                  <a:latin typeface="Montserrat" panose="00000500000000000000"/>
                </a:rPr>
                <a:t>, sed do </a:t>
              </a:r>
              <a:r>
                <a:rPr lang="en-US" sz="1200" b="0" i="0" dirty="0" err="1">
                  <a:solidFill>
                    <a:srgbClr val="000000"/>
                  </a:solidFill>
                  <a:effectLst/>
                  <a:latin typeface="Montserrat" panose="00000500000000000000"/>
                </a:rPr>
                <a:t>eiusmod</a:t>
              </a:r>
              <a:r>
                <a:rPr lang="en-US" sz="1200" b="0" i="0" dirty="0">
                  <a:solidFill>
                    <a:srgbClr val="000000"/>
                  </a:solidFill>
                  <a:effectLst/>
                  <a:latin typeface="Montserrat" panose="00000500000000000000"/>
                </a:rPr>
                <a:t> exercitation </a:t>
              </a:r>
              <a:endParaRPr kumimoji="0" lang="en-US" sz="1200" b="0" i="0" u="none" strike="noStrike" kern="1200" cap="none" spc="0" normalizeH="0" baseline="0" noProof="0" dirty="0">
                <a:ln>
                  <a:noFill/>
                </a:ln>
                <a:solidFill>
                  <a:srgbClr val="000000"/>
                </a:solidFill>
                <a:effectLst/>
                <a:uLnTx/>
                <a:uFillTx/>
                <a:latin typeface="Montserrat" panose="00000500000000000000"/>
                <a:cs typeface="Segoe UI" panose="020B0502040204020203" pitchFamily="34" charset="0"/>
              </a:endParaRP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000000"/>
                  </a:solidFill>
                  <a:effectLst/>
                  <a:latin typeface="Montserrat" panose="00000500000000000000"/>
                </a:rPr>
                <a:t>Lorem ipsum dolor sit </a:t>
              </a:r>
              <a:r>
                <a:rPr lang="en-US" sz="1200" b="0" i="0" dirty="0" err="1">
                  <a:solidFill>
                    <a:srgbClr val="000000"/>
                  </a:solidFill>
                  <a:effectLst/>
                  <a:latin typeface="Montserrat" panose="00000500000000000000"/>
                </a:rPr>
                <a:t>amet</a:t>
              </a:r>
              <a:r>
                <a:rPr lang="en-US" sz="1200" b="0" i="0" dirty="0">
                  <a:solidFill>
                    <a:srgbClr val="000000"/>
                  </a:solidFill>
                  <a:effectLst/>
                  <a:latin typeface="Montserrat" panose="00000500000000000000"/>
                </a:rPr>
                <a:t>, </a:t>
              </a:r>
              <a:endParaRPr kumimoji="0" lang="en-US" sz="1200" b="0" i="0" u="none" strike="noStrike" kern="1200" cap="none" spc="0" normalizeH="0" baseline="0" noProof="0" dirty="0">
                <a:ln>
                  <a:noFill/>
                </a:ln>
                <a:solidFill>
                  <a:srgbClr val="000000"/>
                </a:solidFill>
                <a:effectLst/>
                <a:uLnTx/>
                <a:uFillTx/>
                <a:latin typeface="Montserrat" panose="00000500000000000000"/>
                <a:cs typeface="Segoe UI" panose="020B0502040204020203" pitchFamily="34" charset="0"/>
              </a:endParaRPr>
            </a:p>
          </p:txBody>
        </p:sp>
        <p:sp>
          <p:nvSpPr>
            <p:cNvPr id="25" name="TextBox 24">
              <a:extLst>
                <a:ext uri="{FF2B5EF4-FFF2-40B4-BE49-F238E27FC236}">
                  <a16:creationId xmlns:a16="http://schemas.microsoft.com/office/drawing/2014/main" id="{6048E9C5-05CA-4547-BBA1-74EB0D27D7E6}"/>
                </a:ext>
              </a:extLst>
            </p:cNvPr>
            <p:cNvSpPr txBox="1"/>
            <p:nvPr/>
          </p:nvSpPr>
          <p:spPr>
            <a:xfrm>
              <a:off x="7571226" y="4493838"/>
              <a:ext cx="4168038" cy="19005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AE0C60"/>
                  </a:solidFill>
                  <a:effectLst/>
                  <a:uLnTx/>
                  <a:uFillTx/>
                  <a:latin typeface="Calibri" panose="020F0502020204030204"/>
                  <a:ea typeface="+mn-ea"/>
                  <a:cs typeface="+mn-cs"/>
                </a:rPr>
                <a:t>OPPORTUNITIES</a:t>
              </a:r>
              <a:endParaRPr kumimoji="0" lang="en-US" sz="1200" b="1" i="0" u="none" strike="noStrike" kern="1200" cap="none" spc="0" normalizeH="0" baseline="0" noProof="0" dirty="0">
                <a:ln>
                  <a:noFill/>
                </a:ln>
                <a:solidFill>
                  <a:srgbClr val="AE0C60"/>
                </a:solidFill>
                <a:effectLst/>
                <a:uLnTx/>
                <a:uFillTx/>
                <a:latin typeface="Montserrat" panose="00000500000000000000"/>
                <a:ea typeface="+mn-ea"/>
                <a:cs typeface="+mn-cs"/>
              </a:endParaRPr>
            </a:p>
            <a:p>
              <a:pPr marL="0" marR="0" lvl="0" indent="0" algn="l" defTabSz="914400" rtl="0" eaLnBrk="1" fontAlgn="auto" latinLnBrk="0" hangingPunct="1">
                <a:lnSpc>
                  <a:spcPct val="100000"/>
                </a:lnSpc>
                <a:spcBef>
                  <a:spcPts val="0"/>
                </a:spcBef>
                <a:spcAft>
                  <a:spcPts val="300"/>
                </a:spcAft>
                <a:buClrTx/>
                <a:buSzTx/>
                <a:buFontTx/>
                <a:buNone/>
                <a:tabLst/>
                <a:defRPr/>
              </a:pPr>
              <a:r>
                <a:rPr kumimoji="0" lang="en-US" sz="4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  </a:t>
              </a: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000000"/>
                  </a:solidFill>
                  <a:effectLst/>
                  <a:latin typeface="Montserrat" panose="00000500000000000000"/>
                </a:rPr>
                <a:t>Lorem ipsum dolor sit </a:t>
              </a:r>
              <a:r>
                <a:rPr lang="en-US" sz="1200" b="0" i="0" dirty="0" err="1">
                  <a:solidFill>
                    <a:srgbClr val="000000"/>
                  </a:solidFill>
                  <a:effectLst/>
                  <a:latin typeface="Montserrat" panose="00000500000000000000"/>
                </a:rPr>
                <a:t>amet</a:t>
              </a:r>
              <a:r>
                <a:rPr lang="en-US" sz="1200" b="0" i="0" dirty="0">
                  <a:solidFill>
                    <a:srgbClr val="000000"/>
                  </a:solidFill>
                  <a:effectLst/>
                  <a:latin typeface="Montserrat" panose="00000500000000000000"/>
                </a:rPr>
                <a:t>, </a:t>
              </a:r>
              <a:endParaRPr kumimoji="0" lang="en-US" sz="1200" b="0" i="0" u="none" strike="noStrike" kern="1200" cap="none" spc="0" normalizeH="0" baseline="0" noProof="0" dirty="0">
                <a:ln>
                  <a:noFill/>
                </a:ln>
                <a:solidFill>
                  <a:srgbClr val="000000"/>
                </a:solidFill>
                <a:effectLst/>
                <a:uLnTx/>
                <a:uFillTx/>
                <a:latin typeface="Montserrat" panose="00000500000000000000"/>
                <a:cs typeface="Segoe UI" panose="020B0502040204020203" pitchFamily="34" charset="0"/>
              </a:endParaRP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000000"/>
                  </a:solidFill>
                  <a:effectLst/>
                  <a:latin typeface="Montserrat" panose="00000500000000000000"/>
                </a:rPr>
                <a:t>Lorem ipsum dolor sit </a:t>
              </a:r>
              <a:r>
                <a:rPr lang="en-US" sz="1200" b="0" i="0" dirty="0" err="1">
                  <a:solidFill>
                    <a:srgbClr val="000000"/>
                  </a:solidFill>
                  <a:effectLst/>
                  <a:latin typeface="Montserrat" panose="00000500000000000000"/>
                </a:rPr>
                <a:t>amet</a:t>
              </a:r>
              <a:r>
                <a:rPr lang="en-US" sz="1200" b="0" i="0" dirty="0">
                  <a:solidFill>
                    <a:srgbClr val="000000"/>
                  </a:solidFill>
                  <a:effectLst/>
                  <a:latin typeface="Montserrat" panose="00000500000000000000"/>
                </a:rPr>
                <a:t>, </a:t>
              </a:r>
              <a:endParaRPr kumimoji="0" lang="en-US" sz="1200" b="0" i="0" u="none" strike="noStrike" kern="1200" cap="none" spc="0" normalizeH="0" baseline="0" noProof="0" dirty="0">
                <a:ln>
                  <a:noFill/>
                </a:ln>
                <a:solidFill>
                  <a:srgbClr val="000000"/>
                </a:solidFill>
                <a:effectLst/>
                <a:uLnTx/>
                <a:uFillTx/>
                <a:latin typeface="Montserrat" panose="00000500000000000000"/>
                <a:cs typeface="Segoe UI" panose="020B0502040204020203" pitchFamily="34" charset="0"/>
              </a:endParaRP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000000"/>
                  </a:solidFill>
                  <a:effectLst/>
                  <a:latin typeface="Montserrat" panose="00000500000000000000"/>
                </a:rPr>
                <a:t>Lorem ipsum dolor sit </a:t>
              </a:r>
              <a:r>
                <a:rPr lang="en-US" sz="1200" b="0" i="0" dirty="0" err="1">
                  <a:solidFill>
                    <a:srgbClr val="000000"/>
                  </a:solidFill>
                  <a:effectLst/>
                  <a:latin typeface="Montserrat" panose="00000500000000000000"/>
                </a:rPr>
                <a:t>amet</a:t>
              </a:r>
              <a:r>
                <a:rPr lang="en-US" sz="1200" b="0" i="0" dirty="0">
                  <a:solidFill>
                    <a:srgbClr val="000000"/>
                  </a:solidFill>
                  <a:effectLst/>
                  <a:latin typeface="Montserrat" panose="00000500000000000000"/>
                </a:rPr>
                <a:t>, </a:t>
              </a:r>
              <a:endParaRPr kumimoji="0" lang="en-US" sz="1200" b="0" i="0" u="none" strike="noStrike" kern="1200" cap="none" spc="0" normalizeH="0" baseline="0" noProof="0" dirty="0">
                <a:ln>
                  <a:noFill/>
                </a:ln>
                <a:solidFill>
                  <a:srgbClr val="000000"/>
                </a:solidFill>
                <a:effectLst/>
                <a:uLnTx/>
                <a:uFillTx/>
                <a:latin typeface="Montserrat" panose="00000500000000000000"/>
                <a:cs typeface="Segoe UI" panose="020B0502040204020203" pitchFamily="34" charset="0"/>
              </a:endParaRP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000000"/>
                  </a:solidFill>
                  <a:effectLst/>
                  <a:latin typeface="Montserrat" panose="00000500000000000000"/>
                </a:rPr>
                <a:t>Lorem ipsum dolor sit </a:t>
              </a:r>
              <a:r>
                <a:rPr lang="en-US" sz="1200" b="0" i="0" dirty="0" err="1">
                  <a:solidFill>
                    <a:srgbClr val="000000"/>
                  </a:solidFill>
                  <a:effectLst/>
                  <a:latin typeface="Montserrat" panose="00000500000000000000"/>
                </a:rPr>
                <a:t>amet</a:t>
              </a:r>
              <a:r>
                <a:rPr lang="en-US" sz="1200" b="0" i="0" dirty="0">
                  <a:solidFill>
                    <a:srgbClr val="000000"/>
                  </a:solidFill>
                  <a:effectLst/>
                  <a:latin typeface="Montserrat" panose="00000500000000000000"/>
                </a:rPr>
                <a:t>, </a:t>
              </a:r>
              <a:endParaRPr kumimoji="0" lang="en-US" sz="1200" b="0" i="0" u="none" strike="noStrike" kern="1200" cap="none" spc="0" normalizeH="0" baseline="0" noProof="0" dirty="0">
                <a:ln>
                  <a:noFill/>
                </a:ln>
                <a:solidFill>
                  <a:srgbClr val="000000"/>
                </a:solidFill>
                <a:effectLst/>
                <a:uLnTx/>
                <a:uFillTx/>
                <a:latin typeface="Montserrat" panose="00000500000000000000"/>
                <a:cs typeface="Segoe UI" panose="020B0502040204020203" pitchFamily="34" charset="0"/>
              </a:endParaRP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000000"/>
                  </a:solidFill>
                  <a:effectLst/>
                  <a:latin typeface="Montserrat" panose="00000500000000000000"/>
                </a:rPr>
                <a:t>Lorem ipsum dolor sit </a:t>
              </a:r>
              <a:r>
                <a:rPr lang="en-US" sz="1200" b="0" i="0" dirty="0" err="1">
                  <a:solidFill>
                    <a:srgbClr val="000000"/>
                  </a:solidFill>
                  <a:effectLst/>
                  <a:latin typeface="Montserrat" panose="00000500000000000000"/>
                </a:rPr>
                <a:t>amet</a:t>
              </a:r>
              <a:r>
                <a:rPr lang="en-US" sz="1200" b="0" i="0" dirty="0">
                  <a:solidFill>
                    <a:srgbClr val="000000"/>
                  </a:solidFill>
                  <a:effectLst/>
                  <a:latin typeface="Montserrat" panose="00000500000000000000"/>
                </a:rPr>
                <a:t>, </a:t>
              </a:r>
              <a:endParaRPr kumimoji="0" lang="en-US" sz="1200" b="0" i="0" u="none" strike="noStrike" kern="1200" cap="none" spc="0" normalizeH="0" baseline="0" noProof="0" dirty="0">
                <a:ln>
                  <a:noFill/>
                </a:ln>
                <a:solidFill>
                  <a:srgbClr val="000000"/>
                </a:solidFill>
                <a:effectLst/>
                <a:uLnTx/>
                <a:uFillTx/>
                <a:latin typeface="Montserrat" panose="00000500000000000000"/>
                <a:cs typeface="Segoe UI" panose="020B0502040204020203" pitchFamily="34" charset="0"/>
              </a:endParaRPr>
            </a:p>
            <a:p>
              <a:pPr marL="0" marR="0" lvl="0" indent="0" algn="l" defTabSz="914400" rtl="0" eaLnBrk="1" fontAlgn="auto" latinLnBrk="0" hangingPunct="1">
                <a:lnSpc>
                  <a:spcPct val="100000"/>
                </a:lnSpc>
                <a:spcBef>
                  <a:spcPts val="0"/>
                </a:spcBef>
                <a:spcAft>
                  <a:spcPts val="30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endParaRPr>
            </a:p>
            <a:p>
              <a:pPr marL="0" marR="0" lvl="0" indent="0" algn="l" defTabSz="914400" rtl="0" eaLnBrk="1" fontAlgn="auto" latinLnBrk="0" hangingPunct="1">
                <a:lnSpc>
                  <a:spcPct val="100000"/>
                </a:lnSpc>
                <a:spcBef>
                  <a:spcPts val="0"/>
                </a:spcBef>
                <a:spcAft>
                  <a:spcPts val="300"/>
                </a:spcAft>
                <a:buClrTx/>
                <a:buSzTx/>
                <a:buFontTx/>
                <a:buNone/>
                <a:tabLst/>
                <a:defRPr/>
              </a:pPr>
              <a:r>
                <a:rPr kumimoji="0" lang="en-US" sz="1200" b="1" i="0" u="none" strike="noStrike" kern="1200" cap="none" spc="0" normalizeH="0" baseline="0" noProof="0" dirty="0">
                  <a:ln>
                    <a:noFill/>
                  </a:ln>
                  <a:solidFill>
                    <a:srgbClr val="AE0C60"/>
                  </a:solidFill>
                  <a:effectLst/>
                  <a:uLnTx/>
                  <a:uFillTx/>
                  <a:latin typeface="Calibri" panose="020F0502020204030204"/>
                  <a:ea typeface="+mn-ea"/>
                  <a:cs typeface="+mn-cs"/>
                </a:rPr>
                <a:t>TOPICS OF INTEREST</a:t>
              </a:r>
            </a:p>
          </p:txBody>
        </p:sp>
        <p:sp>
          <p:nvSpPr>
            <p:cNvPr id="39" name="Rectangle 38">
              <a:extLst>
                <a:ext uri="{FF2B5EF4-FFF2-40B4-BE49-F238E27FC236}">
                  <a16:creationId xmlns:a16="http://schemas.microsoft.com/office/drawing/2014/main" id="{73C7CD0B-92F1-498F-84A6-F102A371F701}"/>
                </a:ext>
              </a:extLst>
            </p:cNvPr>
            <p:cNvSpPr/>
            <p:nvPr/>
          </p:nvSpPr>
          <p:spPr>
            <a:xfrm>
              <a:off x="7433318" y="1973382"/>
              <a:ext cx="140345" cy="140345"/>
            </a:xfrm>
            <a:prstGeom prst="rect">
              <a:avLst/>
            </a:prstGeom>
            <a:solidFill>
              <a:srgbClr val="AE0C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1" name="Rectangle 40">
              <a:extLst>
                <a:ext uri="{FF2B5EF4-FFF2-40B4-BE49-F238E27FC236}">
                  <a16:creationId xmlns:a16="http://schemas.microsoft.com/office/drawing/2014/main" id="{BA30C218-3987-4724-8965-53E4A3AEE9CF}"/>
                </a:ext>
              </a:extLst>
            </p:cNvPr>
            <p:cNvSpPr/>
            <p:nvPr/>
          </p:nvSpPr>
          <p:spPr>
            <a:xfrm>
              <a:off x="7430881" y="2759928"/>
              <a:ext cx="140345" cy="140345"/>
            </a:xfrm>
            <a:prstGeom prst="rect">
              <a:avLst/>
            </a:prstGeom>
            <a:solidFill>
              <a:srgbClr val="AE0C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3" name="Rectangle 42">
              <a:extLst>
                <a:ext uri="{FF2B5EF4-FFF2-40B4-BE49-F238E27FC236}">
                  <a16:creationId xmlns:a16="http://schemas.microsoft.com/office/drawing/2014/main" id="{DA658FF3-5CF8-484F-A7EA-B2FE69305D75}"/>
                </a:ext>
              </a:extLst>
            </p:cNvPr>
            <p:cNvSpPr/>
            <p:nvPr/>
          </p:nvSpPr>
          <p:spPr>
            <a:xfrm>
              <a:off x="7430881" y="4556209"/>
              <a:ext cx="140345" cy="140345"/>
            </a:xfrm>
            <a:prstGeom prst="rect">
              <a:avLst/>
            </a:prstGeom>
            <a:solidFill>
              <a:srgbClr val="AE0C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36" name="TextBox 35">
            <a:extLst>
              <a:ext uri="{FF2B5EF4-FFF2-40B4-BE49-F238E27FC236}">
                <a16:creationId xmlns:a16="http://schemas.microsoft.com/office/drawing/2014/main" id="{5A04E193-E09E-4F9F-981D-13FA43FA0C0C}"/>
              </a:ext>
            </a:extLst>
          </p:cNvPr>
          <p:cNvSpPr txBox="1"/>
          <p:nvPr/>
        </p:nvSpPr>
        <p:spPr>
          <a:xfrm>
            <a:off x="-19998" y="651063"/>
            <a:ext cx="2186086" cy="1965962"/>
          </a:xfrm>
          <a:prstGeom prst="rect">
            <a:avLst/>
          </a:prstGeom>
          <a:solidFill>
            <a:srgbClr val="F793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latin typeface="Segoe UI" panose="020B0502040204020203"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1" u="none" strike="noStrike" kern="1200" cap="none" spc="0" normalizeH="0" baseline="0" noProof="0" dirty="0">
              <a:ln>
                <a:noFill/>
              </a:ln>
              <a:solidFill>
                <a:prstClr val="white"/>
              </a:solidFill>
              <a:effectLst/>
              <a:uLnTx/>
              <a:uFillTx/>
              <a:latin typeface="Montserrat" panose="00000500000000000000"/>
              <a:ea typeface="+mn-ea"/>
              <a:cs typeface="+mn-cs"/>
            </a:endParaRPr>
          </a:p>
        </p:txBody>
      </p:sp>
      <p:sp>
        <p:nvSpPr>
          <p:cNvPr id="33" name="TextBox 32">
            <a:extLst>
              <a:ext uri="{FF2B5EF4-FFF2-40B4-BE49-F238E27FC236}">
                <a16:creationId xmlns:a16="http://schemas.microsoft.com/office/drawing/2014/main" id="{8F747DE4-D705-47A7-BC5C-917077AED7B5}"/>
              </a:ext>
            </a:extLst>
          </p:cNvPr>
          <p:cNvSpPr txBox="1"/>
          <p:nvPr/>
        </p:nvSpPr>
        <p:spPr>
          <a:xfrm>
            <a:off x="2934279" y="4163430"/>
            <a:ext cx="5106729" cy="2706144"/>
          </a:xfrm>
          <a:prstGeom prst="rect">
            <a:avLst/>
          </a:prstGeom>
          <a:solidFill>
            <a:srgbClr val="FDED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algn="ctr">
              <a:defRPr>
                <a:solidFill>
                  <a:schemeClr val="lt1"/>
                </a:solidFill>
                <a:latin typeface="Segoe UI" panose="020B0502040204020203"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91440" marR="0" lvl="0" indent="-457200" algn="l" defTabSz="914400" rtl="0" eaLnBrk="1" fontAlgn="auto" latinLnBrk="0" hangingPunct="1">
              <a:lnSpc>
                <a:spcPct val="100000"/>
              </a:lnSpc>
              <a:spcBef>
                <a:spcPts val="0"/>
              </a:spcBef>
              <a:spcAft>
                <a:spcPts val="600"/>
              </a:spcAft>
              <a:buClrTx/>
              <a:buSzTx/>
              <a:buFontTx/>
              <a:buNone/>
              <a:tabLst/>
              <a:defRPr/>
            </a:pPr>
            <a:r>
              <a:rPr kumimoji="0" lang="en-US" sz="900" b="1"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 </a:t>
            </a:r>
          </a:p>
          <a:p>
            <a:pPr marL="91440" marR="0" lvl="0" indent="-457200" algn="l" defTabSz="914400" rtl="0" eaLnBrk="1" fontAlgn="auto" latinLnBrk="0" hangingPunct="1">
              <a:lnSpc>
                <a:spcPct val="100000"/>
              </a:lnSpc>
              <a:spcBef>
                <a:spcPts val="0"/>
              </a:spcBef>
              <a:spcAft>
                <a:spcPts val="600"/>
              </a:spcAft>
              <a:buClrTx/>
              <a:buSzTx/>
              <a:buFontTx/>
              <a:buNone/>
              <a:tabLst/>
              <a:defRPr/>
            </a:pPr>
            <a:r>
              <a:rPr kumimoji="0" lang="en-US" sz="2000" b="1" i="0" u="none" strike="noStrike" kern="1200" cap="none" spc="0" normalizeH="0" baseline="0" noProof="0" dirty="0">
                <a:ln>
                  <a:noFill/>
                </a:ln>
                <a:solidFill>
                  <a:srgbClr val="AE0C60"/>
                </a:solidFill>
                <a:effectLst/>
                <a:uLnTx/>
                <a:uFillTx/>
                <a:latin typeface="Montserrat" panose="00000500000000000000"/>
                <a:ea typeface="+mn-ea"/>
                <a:cs typeface="Segoe UI" panose="020B0502040204020203" pitchFamily="34" charset="0"/>
              </a:rPr>
              <a:t> DAY IN THE LIFE OF</a:t>
            </a:r>
          </a:p>
        </p:txBody>
      </p:sp>
      <p:cxnSp>
        <p:nvCxnSpPr>
          <p:cNvPr id="38" name="Straight Connector 37">
            <a:extLst>
              <a:ext uri="{FF2B5EF4-FFF2-40B4-BE49-F238E27FC236}">
                <a16:creationId xmlns:a16="http://schemas.microsoft.com/office/drawing/2014/main" id="{2091AF36-3D36-40CD-9ECE-D83BA8B7F8AC}"/>
              </a:ext>
            </a:extLst>
          </p:cNvPr>
          <p:cNvCxnSpPr>
            <a:cxnSpLocks/>
          </p:cNvCxnSpPr>
          <p:nvPr/>
        </p:nvCxnSpPr>
        <p:spPr>
          <a:xfrm>
            <a:off x="8928431" y="1555621"/>
            <a:ext cx="2455915" cy="0"/>
          </a:xfrm>
          <a:prstGeom prst="line">
            <a:avLst/>
          </a:prstGeom>
          <a:ln w="63500" cap="rnd">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40" name="Oval 39">
            <a:extLst>
              <a:ext uri="{FF2B5EF4-FFF2-40B4-BE49-F238E27FC236}">
                <a16:creationId xmlns:a16="http://schemas.microsoft.com/office/drawing/2014/main" id="{E306AA53-0F3A-4BF3-A2B7-D50FB06D0128}"/>
              </a:ext>
            </a:extLst>
          </p:cNvPr>
          <p:cNvSpPr/>
          <p:nvPr/>
        </p:nvSpPr>
        <p:spPr>
          <a:xfrm>
            <a:off x="9277869" y="1469123"/>
            <a:ext cx="169917" cy="172995"/>
          </a:xfrm>
          <a:prstGeom prst="ellipse">
            <a:avLst/>
          </a:prstGeom>
          <a:solidFill>
            <a:srgbClr val="AE0C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1" name="Graphic 20" descr="Desk outline">
            <a:extLst>
              <a:ext uri="{FF2B5EF4-FFF2-40B4-BE49-F238E27FC236}">
                <a16:creationId xmlns:a16="http://schemas.microsoft.com/office/drawing/2014/main" id="{F82763DF-3594-45A8-A1A1-21F4A416CBD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700299" y="5074348"/>
            <a:ext cx="914400" cy="914400"/>
          </a:xfrm>
          <a:prstGeom prst="rect">
            <a:avLst/>
          </a:prstGeom>
        </p:spPr>
      </p:pic>
      <p:pic>
        <p:nvPicPr>
          <p:cNvPr id="29" name="Graphic 28" descr="Sling outline">
            <a:extLst>
              <a:ext uri="{FF2B5EF4-FFF2-40B4-BE49-F238E27FC236}">
                <a16:creationId xmlns:a16="http://schemas.microsoft.com/office/drawing/2014/main" id="{7FA9CCEB-30A6-4487-8824-53B99758B86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278951" y="5074348"/>
            <a:ext cx="914400" cy="914400"/>
          </a:xfrm>
          <a:prstGeom prst="rect">
            <a:avLst/>
          </a:prstGeom>
        </p:spPr>
      </p:pic>
      <p:sp>
        <p:nvSpPr>
          <p:cNvPr id="44" name="TextBox 43">
            <a:extLst>
              <a:ext uri="{FF2B5EF4-FFF2-40B4-BE49-F238E27FC236}">
                <a16:creationId xmlns:a16="http://schemas.microsoft.com/office/drawing/2014/main" id="{15DBCA15-0914-42EB-836C-1751AD424CA6}"/>
              </a:ext>
            </a:extLst>
          </p:cNvPr>
          <p:cNvSpPr txBox="1"/>
          <p:nvPr/>
        </p:nvSpPr>
        <p:spPr>
          <a:xfrm>
            <a:off x="296564" y="2974972"/>
            <a:ext cx="2488044" cy="1315745"/>
          </a:xfrm>
          <a:prstGeom prst="rect">
            <a:avLst/>
          </a:prstGeom>
          <a:noFill/>
        </p:spPr>
        <p:txBody>
          <a:bodyPr wrap="square" rtlCol="0">
            <a:spAutoFit/>
          </a:bodyPr>
          <a:lstStyle/>
          <a:p>
            <a:pPr marL="91440" marR="0" lvl="0" indent="-9144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AE0C60"/>
                </a:solidFill>
                <a:effectLst/>
                <a:uLnTx/>
                <a:uFillTx/>
                <a:latin typeface="Montserrat" panose="00000500000000000000"/>
                <a:ea typeface="+mn-ea"/>
                <a:cs typeface="+mn-cs"/>
              </a:rPr>
              <a:t>PERSONAL</a:t>
            </a:r>
          </a:p>
          <a:p>
            <a:pPr marL="91440" marR="0" lvl="0" indent="-91440" algn="l" defTabSz="914400" rtl="0" eaLnBrk="1" fontAlgn="auto" latinLnBrk="0" hangingPunct="1">
              <a:lnSpc>
                <a:spcPct val="100000"/>
              </a:lnSpc>
              <a:spcBef>
                <a:spcPts val="0"/>
              </a:spcBef>
              <a:spcAft>
                <a:spcPts val="300"/>
              </a:spcAft>
              <a:buClrTx/>
              <a:buSzTx/>
              <a:buFontTx/>
              <a:buNone/>
              <a:tabLst/>
              <a:defRPr/>
            </a:pPr>
            <a:r>
              <a:rPr kumimoji="0" lang="en-US" sz="1200" b="1" i="0" u="none" strike="noStrike" kern="1200" cap="none" spc="0" normalizeH="0" baseline="0" noProof="0" dirty="0">
                <a:ln>
                  <a:noFill/>
                </a:ln>
                <a:solidFill>
                  <a:srgbClr val="E7E6E6">
                    <a:lumMod val="25000"/>
                  </a:srgbClr>
                </a:solidFill>
                <a:effectLst/>
                <a:uLnTx/>
                <a:uFillTx/>
                <a:latin typeface="Montserrat" panose="00000500000000000000"/>
                <a:ea typeface="+mn-ea"/>
                <a:cs typeface="+mn-cs"/>
              </a:rPr>
              <a:t>AGE:</a:t>
            </a:r>
            <a:r>
              <a:rPr kumimoji="0" lang="en-US" sz="1200" b="0" i="0" u="none" strike="noStrike" kern="1200" cap="none" spc="0" normalizeH="0" baseline="0" noProof="0" dirty="0">
                <a:ln>
                  <a:noFill/>
                </a:ln>
                <a:solidFill>
                  <a:srgbClr val="E7E6E6">
                    <a:lumMod val="25000"/>
                  </a:srgbClr>
                </a:solidFill>
                <a:effectLst/>
                <a:uLnTx/>
                <a:uFillTx/>
                <a:latin typeface="Montserrat" panose="00000500000000000000"/>
                <a:ea typeface="+mn-ea"/>
                <a:cs typeface="+mn-cs"/>
              </a:rPr>
              <a:t> </a:t>
            </a:r>
            <a:r>
              <a:rPr lang="en-US" sz="1200" dirty="0">
                <a:solidFill>
                  <a:srgbClr val="E7E6E6">
                    <a:lumMod val="25000"/>
                  </a:srgbClr>
                </a:solidFill>
                <a:latin typeface="Montserrat" panose="00000500000000000000"/>
              </a:rPr>
              <a:t>xx</a:t>
            </a:r>
            <a:endParaRPr kumimoji="0" lang="en-US" sz="1200" b="0" i="0" u="none" strike="noStrike" kern="1200" cap="none" spc="0" normalizeH="0" baseline="0" noProof="0" dirty="0">
              <a:ln>
                <a:noFill/>
              </a:ln>
              <a:solidFill>
                <a:srgbClr val="E7E6E6">
                  <a:lumMod val="25000"/>
                </a:srgbClr>
              </a:solidFill>
              <a:effectLst/>
              <a:uLnTx/>
              <a:uFillTx/>
              <a:latin typeface="Montserrat" panose="00000500000000000000"/>
              <a:ea typeface="+mn-ea"/>
              <a:cs typeface="+mn-cs"/>
            </a:endParaRPr>
          </a:p>
          <a:p>
            <a:pPr marL="91440" marR="0" lvl="0" indent="-91440" algn="l" defTabSz="914400" rtl="0" eaLnBrk="1" fontAlgn="auto" latinLnBrk="0" hangingPunct="1">
              <a:lnSpc>
                <a:spcPct val="100000"/>
              </a:lnSpc>
              <a:spcBef>
                <a:spcPts val="0"/>
              </a:spcBef>
              <a:spcAft>
                <a:spcPts val="300"/>
              </a:spcAft>
              <a:buClrTx/>
              <a:buSzTx/>
              <a:buFontTx/>
              <a:buNone/>
              <a:tabLst/>
              <a:defRPr/>
            </a:pPr>
            <a:r>
              <a:rPr kumimoji="0" lang="en-US" sz="1200" b="1" i="0" u="none" strike="noStrike" kern="1200" cap="none" spc="0" normalizeH="0" baseline="0" noProof="0" dirty="0">
                <a:ln>
                  <a:noFill/>
                </a:ln>
                <a:solidFill>
                  <a:srgbClr val="E7E6E6">
                    <a:lumMod val="25000"/>
                  </a:srgbClr>
                </a:solidFill>
                <a:effectLst/>
                <a:uLnTx/>
                <a:uFillTx/>
                <a:latin typeface="Montserrat" panose="00000500000000000000"/>
                <a:ea typeface="+mn-ea"/>
                <a:cs typeface="+mn-cs"/>
              </a:rPr>
              <a:t>LOCATION: </a:t>
            </a:r>
            <a:r>
              <a:rPr kumimoji="0" lang="en-US" sz="1200" b="0" i="0" u="none" strike="noStrike" kern="1200" cap="none" spc="0" normalizeH="0" baseline="0" noProof="0" dirty="0">
                <a:ln>
                  <a:noFill/>
                </a:ln>
                <a:solidFill>
                  <a:srgbClr val="E7E6E6">
                    <a:lumMod val="25000"/>
                  </a:srgbClr>
                </a:solidFill>
                <a:effectLst/>
                <a:uLnTx/>
                <a:uFillTx/>
                <a:latin typeface="Montserrat" panose="00000500000000000000"/>
                <a:ea typeface="+mn-ea"/>
                <a:cs typeface="+mn-cs"/>
              </a:rPr>
              <a:t>[City, STATE]</a:t>
            </a:r>
          </a:p>
          <a:p>
            <a:pPr marL="91440" marR="0" lvl="0" indent="-91440" algn="l" defTabSz="914400" rtl="0" eaLnBrk="1" fontAlgn="auto" latinLnBrk="0" hangingPunct="1">
              <a:lnSpc>
                <a:spcPct val="100000"/>
              </a:lnSpc>
              <a:spcBef>
                <a:spcPts val="0"/>
              </a:spcBef>
              <a:spcAft>
                <a:spcPts val="300"/>
              </a:spcAft>
              <a:buClrTx/>
              <a:buSzTx/>
              <a:buFontTx/>
              <a:buNone/>
              <a:tabLst/>
              <a:defRPr/>
            </a:pPr>
            <a:r>
              <a:rPr kumimoji="0" lang="en-US" sz="1200" b="1" i="0" u="none" strike="noStrike" kern="1200" cap="none" spc="0" normalizeH="0" baseline="0" noProof="0" dirty="0">
                <a:ln>
                  <a:noFill/>
                </a:ln>
                <a:solidFill>
                  <a:srgbClr val="E7E6E6">
                    <a:lumMod val="25000"/>
                  </a:srgbClr>
                </a:solidFill>
                <a:effectLst/>
                <a:uLnTx/>
                <a:uFillTx/>
                <a:latin typeface="Montserrat" panose="00000500000000000000"/>
                <a:ea typeface="+mn-ea"/>
                <a:cs typeface="+mn-cs"/>
              </a:rPr>
              <a:t>EDUCATION: </a:t>
            </a:r>
            <a:r>
              <a:rPr lang="en-US" sz="1200" dirty="0">
                <a:solidFill>
                  <a:srgbClr val="E7E6E6">
                    <a:lumMod val="25000"/>
                  </a:srgbClr>
                </a:solidFill>
                <a:latin typeface="Montserrat" panose="00000500000000000000"/>
              </a:rPr>
              <a:t>[Degree/license]</a:t>
            </a:r>
            <a:endParaRPr kumimoji="0" lang="en-US" sz="1200" b="0" i="0" u="none" strike="noStrike" kern="1200" cap="none" spc="0" normalizeH="0" baseline="0" noProof="0" dirty="0">
              <a:ln>
                <a:noFill/>
              </a:ln>
              <a:solidFill>
                <a:srgbClr val="E7E6E6">
                  <a:lumMod val="25000"/>
                </a:srgbClr>
              </a:solidFill>
              <a:effectLst/>
              <a:uLnTx/>
              <a:uFillTx/>
              <a:latin typeface="Montserrat" panose="00000500000000000000"/>
              <a:ea typeface="+mn-ea"/>
              <a:cs typeface="+mn-cs"/>
            </a:endParaRPr>
          </a:p>
          <a:p>
            <a:pPr marL="91440" marR="0" lvl="0" indent="-91440" algn="l" defTabSz="914400" rtl="0" eaLnBrk="1" fontAlgn="auto" latinLnBrk="0" hangingPunct="1">
              <a:lnSpc>
                <a:spcPct val="100000"/>
              </a:lnSpc>
              <a:spcBef>
                <a:spcPts val="0"/>
              </a:spcBef>
              <a:spcAft>
                <a:spcPts val="300"/>
              </a:spcAft>
              <a:buClrTx/>
              <a:buSzTx/>
              <a:buFontTx/>
              <a:buNone/>
              <a:tabLst/>
              <a:defRPr/>
            </a:pPr>
            <a:r>
              <a:rPr kumimoji="0" lang="en-US" sz="1200" b="1" i="0" u="none" strike="noStrike" kern="1200" cap="none" spc="0" normalizeH="0" baseline="0" noProof="0" dirty="0">
                <a:ln>
                  <a:noFill/>
                </a:ln>
                <a:solidFill>
                  <a:srgbClr val="E7E6E6">
                    <a:lumMod val="25000"/>
                  </a:srgbClr>
                </a:solidFill>
                <a:effectLst/>
                <a:uLnTx/>
                <a:uFillTx/>
                <a:latin typeface="Montserrat" panose="00000500000000000000"/>
                <a:ea typeface="+mn-ea"/>
                <a:cs typeface="+mn-cs"/>
              </a:rPr>
              <a:t>HOBBIES: </a:t>
            </a:r>
            <a:r>
              <a:rPr lang="en-US" sz="1200" dirty="0">
                <a:solidFill>
                  <a:srgbClr val="E7E6E6">
                    <a:lumMod val="25000"/>
                  </a:srgbClr>
                </a:solidFill>
                <a:latin typeface="Montserrat" panose="00000500000000000000"/>
              </a:rPr>
              <a:t>[hobbies]</a:t>
            </a:r>
            <a:r>
              <a:rPr kumimoji="0" lang="en-US" sz="1200" b="0" i="0" u="none" strike="noStrike" kern="1200" cap="none" spc="0" normalizeH="0" baseline="0" noProof="0" dirty="0">
                <a:ln>
                  <a:noFill/>
                </a:ln>
                <a:solidFill>
                  <a:srgbClr val="E7E6E6">
                    <a:lumMod val="25000"/>
                  </a:srgbClr>
                </a:solidFill>
                <a:effectLst/>
                <a:uLnTx/>
                <a:uFillTx/>
                <a:latin typeface="Montserrat" panose="00000500000000000000"/>
                <a:ea typeface="+mn-ea"/>
                <a:cs typeface="+mn-cs"/>
              </a:rPr>
              <a:t> </a:t>
            </a:r>
            <a:br>
              <a:rPr kumimoji="0" lang="en-US" sz="1200" b="0" i="0" u="none" strike="noStrike" kern="1200" cap="none" spc="0" normalizeH="0" baseline="0" noProof="0" dirty="0">
                <a:ln>
                  <a:noFill/>
                </a:ln>
                <a:solidFill>
                  <a:prstClr val="black"/>
                </a:solidFill>
                <a:effectLst/>
                <a:uLnTx/>
                <a:uFillTx/>
                <a:latin typeface="Montserrat" panose="00000500000000000000"/>
                <a:ea typeface="+mn-ea"/>
                <a:cs typeface="+mn-cs"/>
              </a:rPr>
            </a:br>
            <a:endParaRPr kumimoji="0" lang="en-US" sz="1200" b="0" i="0" u="none" strike="noStrike" kern="1200" cap="none" spc="0" normalizeH="0" baseline="0" noProof="0" dirty="0">
              <a:ln>
                <a:noFill/>
              </a:ln>
              <a:solidFill>
                <a:prstClr val="black"/>
              </a:solidFill>
              <a:effectLst/>
              <a:uLnTx/>
              <a:uFillTx/>
              <a:latin typeface="Montserrat" panose="00000500000000000000"/>
              <a:ea typeface="+mn-ea"/>
              <a:cs typeface="+mn-cs"/>
            </a:endParaRPr>
          </a:p>
        </p:txBody>
      </p:sp>
      <p:pic>
        <p:nvPicPr>
          <p:cNvPr id="46" name="Graphic 45" descr="Flask outline">
            <a:extLst>
              <a:ext uri="{FF2B5EF4-FFF2-40B4-BE49-F238E27FC236}">
                <a16:creationId xmlns:a16="http://schemas.microsoft.com/office/drawing/2014/main" id="{37B18E08-B690-42CA-B4C5-CA294F3D1C5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419400" y="5074348"/>
            <a:ext cx="914400" cy="914400"/>
          </a:xfrm>
          <a:prstGeom prst="rect">
            <a:avLst/>
          </a:prstGeom>
        </p:spPr>
      </p:pic>
      <p:pic>
        <p:nvPicPr>
          <p:cNvPr id="48" name="Graphic 47" descr="Heart with pulse outline">
            <a:extLst>
              <a:ext uri="{FF2B5EF4-FFF2-40B4-BE49-F238E27FC236}">
                <a16:creationId xmlns:a16="http://schemas.microsoft.com/office/drawing/2014/main" id="{49C59C6E-8FC6-4D9C-8506-854BA3E1D70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559849" y="5074348"/>
            <a:ext cx="914400" cy="914400"/>
          </a:xfrm>
          <a:prstGeom prst="rect">
            <a:avLst/>
          </a:prstGeom>
        </p:spPr>
      </p:pic>
      <p:sp>
        <p:nvSpPr>
          <p:cNvPr id="49" name="TextBox 48">
            <a:extLst>
              <a:ext uri="{FF2B5EF4-FFF2-40B4-BE49-F238E27FC236}">
                <a16:creationId xmlns:a16="http://schemas.microsoft.com/office/drawing/2014/main" id="{B81A690F-6E3B-4BA1-AEE9-1D349292B704}"/>
              </a:ext>
            </a:extLst>
          </p:cNvPr>
          <p:cNvSpPr txBox="1"/>
          <p:nvPr/>
        </p:nvSpPr>
        <p:spPr>
          <a:xfrm>
            <a:off x="3278951" y="6082023"/>
            <a:ext cx="9144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solidFill>
                  <a:prstClr val="black"/>
                </a:solidFill>
                <a:latin typeface="Montserrat" panose="00000500000000000000"/>
              </a:rPr>
              <a:t>[activity here]</a:t>
            </a:r>
            <a:endParaRPr kumimoji="0" lang="en-US" sz="1400" b="1" i="0" u="none" strike="noStrike" kern="1200" cap="none" spc="0" normalizeH="0" baseline="0" noProof="0" dirty="0">
              <a:ln>
                <a:noFill/>
              </a:ln>
              <a:solidFill>
                <a:prstClr val="black"/>
              </a:solidFill>
              <a:effectLst/>
              <a:uLnTx/>
              <a:uFillTx/>
              <a:latin typeface="Montserrat" panose="00000500000000000000"/>
              <a:ea typeface="+mn-ea"/>
              <a:cs typeface="+mn-cs"/>
            </a:endParaRPr>
          </a:p>
        </p:txBody>
      </p:sp>
      <p:sp>
        <p:nvSpPr>
          <p:cNvPr id="50" name="TextBox 49">
            <a:extLst>
              <a:ext uri="{FF2B5EF4-FFF2-40B4-BE49-F238E27FC236}">
                <a16:creationId xmlns:a16="http://schemas.microsoft.com/office/drawing/2014/main" id="{7945EFAC-2564-425F-9498-D534C44559C0}"/>
              </a:ext>
            </a:extLst>
          </p:cNvPr>
          <p:cNvSpPr txBox="1"/>
          <p:nvPr/>
        </p:nvSpPr>
        <p:spPr>
          <a:xfrm>
            <a:off x="4428745" y="6082023"/>
            <a:ext cx="9144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solidFill>
                  <a:prstClr val="black"/>
                </a:solidFill>
                <a:latin typeface="Montserrat" panose="00000500000000000000"/>
              </a:rPr>
              <a:t>[activity here]</a:t>
            </a:r>
            <a:endParaRPr kumimoji="0" lang="en-US" sz="1400" b="1" i="0" u="none" strike="noStrike" kern="1200" cap="none" spc="0" normalizeH="0" baseline="0" noProof="0" dirty="0">
              <a:ln>
                <a:noFill/>
              </a:ln>
              <a:solidFill>
                <a:prstClr val="black"/>
              </a:solidFill>
              <a:effectLst/>
              <a:uLnTx/>
              <a:uFillTx/>
              <a:latin typeface="Montserrat" panose="00000500000000000000"/>
              <a:ea typeface="+mn-ea"/>
              <a:cs typeface="+mn-cs"/>
            </a:endParaRPr>
          </a:p>
        </p:txBody>
      </p:sp>
      <p:sp>
        <p:nvSpPr>
          <p:cNvPr id="51" name="TextBox 50">
            <a:extLst>
              <a:ext uri="{FF2B5EF4-FFF2-40B4-BE49-F238E27FC236}">
                <a16:creationId xmlns:a16="http://schemas.microsoft.com/office/drawing/2014/main" id="{E1755AAE-AAF6-4E49-AA07-29F07822A988}"/>
              </a:ext>
            </a:extLst>
          </p:cNvPr>
          <p:cNvSpPr txBox="1"/>
          <p:nvPr/>
        </p:nvSpPr>
        <p:spPr>
          <a:xfrm>
            <a:off x="5578539" y="6082023"/>
            <a:ext cx="9144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solidFill>
                  <a:prstClr val="black"/>
                </a:solidFill>
                <a:latin typeface="Montserrat" panose="00000500000000000000"/>
              </a:rPr>
              <a:t>[activity here]</a:t>
            </a:r>
            <a:endParaRPr kumimoji="0" lang="en-US" sz="1400" b="1" i="0" u="none" strike="noStrike" kern="1200" cap="none" spc="0" normalizeH="0" baseline="0" noProof="0" dirty="0">
              <a:ln>
                <a:noFill/>
              </a:ln>
              <a:solidFill>
                <a:prstClr val="black"/>
              </a:solidFill>
              <a:effectLst/>
              <a:uLnTx/>
              <a:uFillTx/>
              <a:latin typeface="Montserrat" panose="00000500000000000000"/>
              <a:ea typeface="+mn-ea"/>
              <a:cs typeface="+mn-cs"/>
            </a:endParaRPr>
          </a:p>
        </p:txBody>
      </p:sp>
      <p:sp>
        <p:nvSpPr>
          <p:cNvPr id="52" name="TextBox 51">
            <a:extLst>
              <a:ext uri="{FF2B5EF4-FFF2-40B4-BE49-F238E27FC236}">
                <a16:creationId xmlns:a16="http://schemas.microsoft.com/office/drawing/2014/main" id="{5F3249E5-D583-4161-B94D-9373FFF6B1DB}"/>
              </a:ext>
            </a:extLst>
          </p:cNvPr>
          <p:cNvSpPr txBox="1"/>
          <p:nvPr/>
        </p:nvSpPr>
        <p:spPr>
          <a:xfrm>
            <a:off x="6728332" y="6082023"/>
            <a:ext cx="9144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solidFill>
                  <a:prstClr val="black"/>
                </a:solidFill>
                <a:latin typeface="Montserrat" panose="00000500000000000000"/>
              </a:rPr>
              <a:t>[activity here]</a:t>
            </a:r>
            <a:endParaRPr kumimoji="0" lang="en-US" sz="1400" b="1" i="0" u="none" strike="noStrike" kern="1200" cap="none" spc="0" normalizeH="0" baseline="0" noProof="0" dirty="0">
              <a:ln>
                <a:noFill/>
              </a:ln>
              <a:solidFill>
                <a:prstClr val="black"/>
              </a:solidFill>
              <a:effectLst/>
              <a:uLnTx/>
              <a:uFillTx/>
              <a:latin typeface="Montserrat" panose="00000500000000000000"/>
              <a:ea typeface="+mn-ea"/>
              <a:cs typeface="+mn-cs"/>
            </a:endParaRPr>
          </a:p>
        </p:txBody>
      </p:sp>
      <p:sp>
        <p:nvSpPr>
          <p:cNvPr id="42" name="Rectangle 41">
            <a:extLst>
              <a:ext uri="{FF2B5EF4-FFF2-40B4-BE49-F238E27FC236}">
                <a16:creationId xmlns:a16="http://schemas.microsoft.com/office/drawing/2014/main" id="{DD0968F1-E1F6-435E-A177-D381EECE122C}"/>
              </a:ext>
            </a:extLst>
          </p:cNvPr>
          <p:cNvSpPr/>
          <p:nvPr/>
        </p:nvSpPr>
        <p:spPr>
          <a:xfrm>
            <a:off x="2895524" y="2616432"/>
            <a:ext cx="140345" cy="140345"/>
          </a:xfrm>
          <a:prstGeom prst="rect">
            <a:avLst/>
          </a:prstGeom>
          <a:solidFill>
            <a:srgbClr val="AE0C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AE0C60"/>
              </a:solidFill>
              <a:effectLst/>
              <a:uLnTx/>
              <a:uFillTx/>
              <a:latin typeface="Calibri" panose="020F0502020204030204"/>
              <a:ea typeface="+mn-ea"/>
              <a:cs typeface="+mn-cs"/>
            </a:endParaRPr>
          </a:p>
        </p:txBody>
      </p:sp>
      <p:sp>
        <p:nvSpPr>
          <p:cNvPr id="45" name="Rectangle 44">
            <a:extLst>
              <a:ext uri="{FF2B5EF4-FFF2-40B4-BE49-F238E27FC236}">
                <a16:creationId xmlns:a16="http://schemas.microsoft.com/office/drawing/2014/main" id="{74FF73D5-A72F-4631-9F7D-FF7C770E965A}"/>
              </a:ext>
            </a:extLst>
          </p:cNvPr>
          <p:cNvSpPr/>
          <p:nvPr/>
        </p:nvSpPr>
        <p:spPr>
          <a:xfrm>
            <a:off x="8328322" y="5307100"/>
            <a:ext cx="117746" cy="140345"/>
          </a:xfrm>
          <a:prstGeom prst="rect">
            <a:avLst/>
          </a:prstGeom>
          <a:solidFill>
            <a:srgbClr val="AE0C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7" name="Graphic 6" descr="User outline">
            <a:extLst>
              <a:ext uri="{FF2B5EF4-FFF2-40B4-BE49-F238E27FC236}">
                <a16:creationId xmlns:a16="http://schemas.microsoft.com/office/drawing/2014/main" id="{2097C5D0-86E0-46A4-A353-2033959F8A8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0" y="562047"/>
            <a:ext cx="2143994" cy="2143994"/>
          </a:xfrm>
          <a:prstGeom prst="rect">
            <a:avLst/>
          </a:prstGeom>
        </p:spPr>
      </p:pic>
    </p:spTree>
    <p:extLst>
      <p:ext uri="{BB962C8B-B14F-4D97-AF65-F5344CB8AC3E}">
        <p14:creationId xmlns:p14="http://schemas.microsoft.com/office/powerpoint/2010/main" val="818246392"/>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97608F20-775A-42A2-8FAE-91D149E4B92A}"/>
              </a:ext>
            </a:extLst>
          </p:cNvPr>
          <p:cNvSpPr/>
          <p:nvPr/>
        </p:nvSpPr>
        <p:spPr>
          <a:xfrm>
            <a:off x="8041010" y="6310449"/>
            <a:ext cx="4168038" cy="559125"/>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Segoe UI" panose="020B0502040204020203" pitchFamily="34" charset="0"/>
              <a:ea typeface="+mn-ea"/>
              <a:cs typeface="+mn-cs"/>
            </a:endParaRPr>
          </a:p>
        </p:txBody>
      </p:sp>
      <p:sp>
        <p:nvSpPr>
          <p:cNvPr id="30" name="TextBox 29">
            <a:extLst>
              <a:ext uri="{FF2B5EF4-FFF2-40B4-BE49-F238E27FC236}">
                <a16:creationId xmlns:a16="http://schemas.microsoft.com/office/drawing/2014/main" id="{04478EE4-1796-4151-94F2-9AA73C2942CC}"/>
              </a:ext>
            </a:extLst>
          </p:cNvPr>
          <p:cNvSpPr txBox="1"/>
          <p:nvPr/>
        </p:nvSpPr>
        <p:spPr>
          <a:xfrm>
            <a:off x="8725180" y="6460964"/>
            <a:ext cx="2899192"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300" normalizeH="0" baseline="0" noProof="0" dirty="0">
                <a:ln>
                  <a:noFill/>
                </a:ln>
                <a:solidFill>
                  <a:prstClr val="white"/>
                </a:solidFill>
                <a:effectLst/>
                <a:uLnTx/>
                <a:uFillTx/>
                <a:latin typeface="Montserrat" panose="00000500000000000000" pitchFamily="50" charset="0"/>
                <a:ea typeface="+mn-ea"/>
                <a:cs typeface="+mn-cs"/>
              </a:rPr>
              <a:t>[GROUP/PROJECT] PERSONA</a:t>
            </a:r>
          </a:p>
        </p:txBody>
      </p:sp>
      <p:sp>
        <p:nvSpPr>
          <p:cNvPr id="13" name="TextBox 12">
            <a:extLst>
              <a:ext uri="{FF2B5EF4-FFF2-40B4-BE49-F238E27FC236}">
                <a16:creationId xmlns:a16="http://schemas.microsoft.com/office/drawing/2014/main" id="{8591B725-3FD8-429D-A7E8-0EC5A614999A}"/>
              </a:ext>
            </a:extLst>
          </p:cNvPr>
          <p:cNvSpPr txBox="1"/>
          <p:nvPr/>
        </p:nvSpPr>
        <p:spPr>
          <a:xfrm>
            <a:off x="267544" y="4436031"/>
            <a:ext cx="2161620" cy="2420901"/>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latin typeface="Segoe UI" panose="020B0502040204020203"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prstClr val="white"/>
                </a:solidFill>
                <a:effectLst/>
                <a:uLnTx/>
                <a:uFillTx/>
                <a:latin typeface="Montserrat" panose="00000500000000000000"/>
                <a:ea typeface="+mn-ea"/>
                <a:cs typeface="+mn-cs"/>
              </a:rPr>
              <a:t>[Add a meaningful quote here]</a:t>
            </a:r>
          </a:p>
        </p:txBody>
      </p:sp>
      <p:sp>
        <p:nvSpPr>
          <p:cNvPr id="14" name="TextBox 13">
            <a:extLst>
              <a:ext uri="{FF2B5EF4-FFF2-40B4-BE49-F238E27FC236}">
                <a16:creationId xmlns:a16="http://schemas.microsoft.com/office/drawing/2014/main" id="{679FED2D-46F8-439D-8667-1D0671F5527B}"/>
              </a:ext>
            </a:extLst>
          </p:cNvPr>
          <p:cNvSpPr txBox="1"/>
          <p:nvPr/>
        </p:nvSpPr>
        <p:spPr>
          <a:xfrm>
            <a:off x="11487" y="4013271"/>
            <a:ext cx="614271"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0" b="0" i="0" u="none" strike="noStrike" kern="1200" cap="none" spc="0" normalizeH="0" baseline="0" noProof="0" dirty="0">
                <a:ln>
                  <a:noFill/>
                </a:ln>
                <a:solidFill>
                  <a:srgbClr val="73CBCE"/>
                </a:solidFill>
                <a:effectLst/>
                <a:uLnTx/>
                <a:uFillTx/>
                <a:latin typeface="Montserrat Black" panose="00000A00000000000000"/>
                <a:ea typeface="+mn-ea"/>
                <a:cs typeface="+mn-cs"/>
              </a:rPr>
              <a:t>“</a:t>
            </a:r>
          </a:p>
        </p:txBody>
      </p:sp>
      <p:sp>
        <p:nvSpPr>
          <p:cNvPr id="4" name="TextBox 3">
            <a:extLst>
              <a:ext uri="{FF2B5EF4-FFF2-40B4-BE49-F238E27FC236}">
                <a16:creationId xmlns:a16="http://schemas.microsoft.com/office/drawing/2014/main" id="{40382DF7-6A40-44AA-AE57-021095C4D0B1}"/>
              </a:ext>
            </a:extLst>
          </p:cNvPr>
          <p:cNvSpPr txBox="1"/>
          <p:nvPr/>
        </p:nvSpPr>
        <p:spPr>
          <a:xfrm rot="10800000">
            <a:off x="2057976" y="5768578"/>
            <a:ext cx="614271"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0" b="0" i="0" u="none" strike="noStrike" kern="1200" cap="none" spc="0" normalizeH="0" baseline="0" noProof="0" dirty="0">
                <a:ln>
                  <a:noFill/>
                </a:ln>
                <a:solidFill>
                  <a:srgbClr val="73CBCE"/>
                </a:solidFill>
                <a:effectLst/>
                <a:uLnTx/>
                <a:uFillTx/>
                <a:latin typeface="Montserrat Black" panose="00000A00000000000000"/>
                <a:ea typeface="+mn-ea"/>
                <a:cs typeface="+mn-cs"/>
              </a:rPr>
              <a:t>“</a:t>
            </a:r>
          </a:p>
        </p:txBody>
      </p:sp>
      <p:sp>
        <p:nvSpPr>
          <p:cNvPr id="10" name="Rectangle 9">
            <a:extLst>
              <a:ext uri="{FF2B5EF4-FFF2-40B4-BE49-F238E27FC236}">
                <a16:creationId xmlns:a16="http://schemas.microsoft.com/office/drawing/2014/main" id="{6BDC16ED-C253-4995-9376-501FE2306FDB}"/>
              </a:ext>
            </a:extLst>
          </p:cNvPr>
          <p:cNvSpPr/>
          <p:nvPr/>
        </p:nvSpPr>
        <p:spPr>
          <a:xfrm>
            <a:off x="-4178" y="-14236"/>
            <a:ext cx="12222952" cy="6701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Segoe UI" panose="020B0502040204020203" pitchFamily="34" charset="0"/>
              <a:ea typeface="+mn-ea"/>
              <a:cs typeface="+mn-cs"/>
            </a:endParaRPr>
          </a:p>
        </p:txBody>
      </p:sp>
      <p:sp>
        <p:nvSpPr>
          <p:cNvPr id="11" name="TextBox 10">
            <a:extLst>
              <a:ext uri="{FF2B5EF4-FFF2-40B4-BE49-F238E27FC236}">
                <a16:creationId xmlns:a16="http://schemas.microsoft.com/office/drawing/2014/main" id="{DCC26A63-ABD2-434C-8BA6-0DC544FF1467}"/>
              </a:ext>
            </a:extLst>
          </p:cNvPr>
          <p:cNvSpPr txBox="1"/>
          <p:nvPr/>
        </p:nvSpPr>
        <p:spPr>
          <a:xfrm>
            <a:off x="11487" y="-56824"/>
            <a:ext cx="2766655"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600" normalizeH="0" baseline="0" noProof="0" dirty="0">
                <a:ln>
                  <a:noFill/>
                </a:ln>
                <a:solidFill>
                  <a:prstClr val="white"/>
                </a:solidFill>
                <a:effectLst/>
                <a:uLnTx/>
                <a:uFillTx/>
                <a:latin typeface="Montserrat Black" panose="00000A00000000000000" pitchFamily="50" charset="0"/>
                <a:ea typeface="+mn-ea"/>
                <a:cs typeface="+mn-cs"/>
              </a:rPr>
              <a:t>NAME </a:t>
            </a:r>
            <a:r>
              <a:rPr kumimoji="0" lang="en-US" sz="2000" b="0" i="0" u="none" strike="noStrike" kern="1200" cap="none" spc="600" normalizeH="0" baseline="0" noProof="0" dirty="0">
                <a:ln>
                  <a:noFill/>
                </a:ln>
                <a:solidFill>
                  <a:srgbClr val="BBE6E7"/>
                </a:solidFill>
                <a:effectLst/>
                <a:uLnTx/>
                <a:uFillTx/>
                <a:latin typeface="Montserrat Black" panose="00000A00000000000000" pitchFamily="50" charset="0"/>
                <a:ea typeface="+mn-ea"/>
                <a:cs typeface="+mn-cs"/>
              </a:rPr>
              <a:t>Role</a:t>
            </a:r>
            <a:endParaRPr kumimoji="0" lang="en-US" sz="2800" b="0" i="0" u="none" strike="noStrike" kern="1200" cap="none" spc="600" normalizeH="0" baseline="0" noProof="0" dirty="0">
              <a:ln>
                <a:noFill/>
              </a:ln>
              <a:solidFill>
                <a:srgbClr val="BBE6E7"/>
              </a:solidFill>
              <a:effectLst/>
              <a:uLnTx/>
              <a:uFillTx/>
              <a:latin typeface="Montserrat Black" panose="00000A00000000000000" pitchFamily="50" charset="0"/>
              <a:ea typeface="+mn-ea"/>
              <a:cs typeface="+mn-cs"/>
            </a:endParaRPr>
          </a:p>
        </p:txBody>
      </p:sp>
      <p:sp>
        <p:nvSpPr>
          <p:cNvPr id="2" name="Rectangle 1">
            <a:extLst>
              <a:ext uri="{FF2B5EF4-FFF2-40B4-BE49-F238E27FC236}">
                <a16:creationId xmlns:a16="http://schemas.microsoft.com/office/drawing/2014/main" id="{AE78CE10-0A3E-4F80-B598-EDD4D5D198BE}"/>
              </a:ext>
            </a:extLst>
          </p:cNvPr>
          <p:cNvSpPr/>
          <p:nvPr/>
        </p:nvSpPr>
        <p:spPr>
          <a:xfrm>
            <a:off x="8038861" y="-14236"/>
            <a:ext cx="4171611" cy="670107"/>
          </a:xfrm>
          <a:prstGeom prst="rect">
            <a:avLst/>
          </a:prstGeom>
          <a:solidFill>
            <a:srgbClr val="3DAA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Segoe UI" panose="020B0502040204020203" pitchFamily="34" charset="0"/>
              <a:ea typeface="+mn-ea"/>
              <a:cs typeface="+mn-cs"/>
            </a:endParaRPr>
          </a:p>
        </p:txBody>
      </p:sp>
      <p:sp>
        <p:nvSpPr>
          <p:cNvPr id="6" name="TextBox 5">
            <a:extLst>
              <a:ext uri="{FF2B5EF4-FFF2-40B4-BE49-F238E27FC236}">
                <a16:creationId xmlns:a16="http://schemas.microsoft.com/office/drawing/2014/main" id="{40ACCE2B-CC57-44A1-9BDA-3963EF80A97C}"/>
              </a:ext>
            </a:extLst>
          </p:cNvPr>
          <p:cNvSpPr txBox="1"/>
          <p:nvPr/>
        </p:nvSpPr>
        <p:spPr>
          <a:xfrm>
            <a:off x="8041011" y="126386"/>
            <a:ext cx="4150990"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600" normalizeH="0" baseline="0" noProof="0" dirty="0">
                <a:ln>
                  <a:noFill/>
                </a:ln>
                <a:solidFill>
                  <a:prstClr val="white"/>
                </a:solidFill>
                <a:effectLst/>
                <a:uLnTx/>
                <a:uFillTx/>
                <a:latin typeface="Montserrat Black" panose="00000A00000000000000" pitchFamily="50" charset="0"/>
                <a:ea typeface="+mn-ea"/>
                <a:cs typeface="+mn-cs"/>
              </a:rPr>
              <a:t>CUSTOMER GROUP</a:t>
            </a:r>
          </a:p>
        </p:txBody>
      </p:sp>
      <p:sp>
        <p:nvSpPr>
          <p:cNvPr id="15" name="TextBox 14">
            <a:extLst>
              <a:ext uri="{FF2B5EF4-FFF2-40B4-BE49-F238E27FC236}">
                <a16:creationId xmlns:a16="http://schemas.microsoft.com/office/drawing/2014/main" id="{0CDF6C54-2E37-4A7F-9355-048143386A54}"/>
              </a:ext>
            </a:extLst>
          </p:cNvPr>
          <p:cNvSpPr txBox="1"/>
          <p:nvPr/>
        </p:nvSpPr>
        <p:spPr>
          <a:xfrm>
            <a:off x="302290" y="2971535"/>
            <a:ext cx="2506898" cy="1315745"/>
          </a:xfrm>
          <a:prstGeom prst="rect">
            <a:avLst/>
          </a:prstGeom>
          <a:noFill/>
        </p:spPr>
        <p:txBody>
          <a:bodyPr wrap="square" rtlCol="0">
            <a:spAutoFit/>
          </a:bodyPr>
          <a:lstStyle/>
          <a:p>
            <a:pPr marL="91440" marR="0" lvl="0" indent="-9144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3DAAAD"/>
                </a:solidFill>
                <a:effectLst/>
                <a:uLnTx/>
                <a:uFillTx/>
                <a:latin typeface="Montserrat" panose="00000500000000000000"/>
                <a:ea typeface="+mn-ea"/>
                <a:cs typeface="+mn-cs"/>
              </a:rPr>
              <a:t>PERSONAL</a:t>
            </a:r>
          </a:p>
          <a:p>
            <a:pPr marL="91440" marR="0" lvl="0" indent="-91440" algn="l" defTabSz="914400" rtl="0" eaLnBrk="1" fontAlgn="auto" latinLnBrk="0" hangingPunct="1">
              <a:lnSpc>
                <a:spcPct val="100000"/>
              </a:lnSpc>
              <a:spcBef>
                <a:spcPts val="0"/>
              </a:spcBef>
              <a:spcAft>
                <a:spcPts val="300"/>
              </a:spcAft>
              <a:buClrTx/>
              <a:buSzTx/>
              <a:buFontTx/>
              <a:buNone/>
              <a:tabLst/>
              <a:defRPr/>
            </a:pPr>
            <a:r>
              <a:rPr kumimoji="0" lang="en-US" sz="1200" b="1" i="0" u="none" strike="noStrike" kern="1200" cap="none" spc="0" normalizeH="0" baseline="0" noProof="0" dirty="0">
                <a:ln>
                  <a:noFill/>
                </a:ln>
                <a:solidFill>
                  <a:srgbClr val="E7E6E6">
                    <a:lumMod val="25000"/>
                  </a:srgbClr>
                </a:solidFill>
                <a:effectLst/>
                <a:uLnTx/>
                <a:uFillTx/>
                <a:latin typeface="Montserrat" panose="00000500000000000000"/>
                <a:ea typeface="+mn-ea"/>
                <a:cs typeface="+mn-cs"/>
              </a:rPr>
              <a:t>AGE:</a:t>
            </a:r>
            <a:r>
              <a:rPr kumimoji="0" lang="en-US" sz="1200" b="0" i="0" u="none" strike="noStrike" kern="1200" cap="none" spc="0" normalizeH="0" baseline="0" noProof="0" dirty="0">
                <a:ln>
                  <a:noFill/>
                </a:ln>
                <a:solidFill>
                  <a:srgbClr val="E7E6E6">
                    <a:lumMod val="25000"/>
                  </a:srgbClr>
                </a:solidFill>
                <a:effectLst/>
                <a:uLnTx/>
                <a:uFillTx/>
                <a:latin typeface="Montserrat" panose="00000500000000000000"/>
                <a:ea typeface="+mn-ea"/>
                <a:cs typeface="+mn-cs"/>
              </a:rPr>
              <a:t> </a:t>
            </a:r>
            <a:r>
              <a:rPr lang="en-US" sz="1200" dirty="0">
                <a:solidFill>
                  <a:srgbClr val="E7E6E6">
                    <a:lumMod val="25000"/>
                  </a:srgbClr>
                </a:solidFill>
                <a:latin typeface="Montserrat" panose="00000500000000000000"/>
              </a:rPr>
              <a:t>xx</a:t>
            </a:r>
            <a:endParaRPr kumimoji="0" lang="en-US" sz="1200" b="0" i="0" u="none" strike="noStrike" kern="1200" cap="none" spc="0" normalizeH="0" baseline="0" noProof="0" dirty="0">
              <a:ln>
                <a:noFill/>
              </a:ln>
              <a:solidFill>
                <a:srgbClr val="E7E6E6">
                  <a:lumMod val="25000"/>
                </a:srgbClr>
              </a:solidFill>
              <a:effectLst/>
              <a:uLnTx/>
              <a:uFillTx/>
              <a:latin typeface="Montserrat" panose="00000500000000000000"/>
              <a:ea typeface="+mn-ea"/>
              <a:cs typeface="+mn-cs"/>
            </a:endParaRPr>
          </a:p>
          <a:p>
            <a:pPr marL="91440" marR="0" lvl="0" indent="-91440" algn="l" defTabSz="914400" rtl="0" eaLnBrk="1" fontAlgn="auto" latinLnBrk="0" hangingPunct="1">
              <a:lnSpc>
                <a:spcPct val="100000"/>
              </a:lnSpc>
              <a:spcBef>
                <a:spcPts val="0"/>
              </a:spcBef>
              <a:spcAft>
                <a:spcPts val="300"/>
              </a:spcAft>
              <a:buClrTx/>
              <a:buSzTx/>
              <a:buFontTx/>
              <a:buNone/>
              <a:tabLst/>
              <a:defRPr/>
            </a:pPr>
            <a:r>
              <a:rPr kumimoji="0" lang="en-US" sz="1200" b="1" i="0" u="none" strike="noStrike" kern="1200" cap="none" spc="0" normalizeH="0" baseline="0" noProof="0" dirty="0">
                <a:ln>
                  <a:noFill/>
                </a:ln>
                <a:solidFill>
                  <a:srgbClr val="E7E6E6">
                    <a:lumMod val="25000"/>
                  </a:srgbClr>
                </a:solidFill>
                <a:effectLst/>
                <a:uLnTx/>
                <a:uFillTx/>
                <a:latin typeface="Montserrat" panose="00000500000000000000"/>
                <a:ea typeface="+mn-ea"/>
                <a:cs typeface="+mn-cs"/>
              </a:rPr>
              <a:t>LOCATION: </a:t>
            </a:r>
            <a:r>
              <a:rPr kumimoji="0" lang="en-US" sz="1200" b="0" i="0" u="none" strike="noStrike" kern="1200" cap="none" spc="0" normalizeH="0" baseline="0" noProof="0" dirty="0">
                <a:ln>
                  <a:noFill/>
                </a:ln>
                <a:solidFill>
                  <a:srgbClr val="E7E6E6">
                    <a:lumMod val="25000"/>
                  </a:srgbClr>
                </a:solidFill>
                <a:effectLst/>
                <a:uLnTx/>
                <a:uFillTx/>
                <a:latin typeface="Montserrat" panose="00000500000000000000"/>
                <a:ea typeface="+mn-ea"/>
                <a:cs typeface="+mn-cs"/>
              </a:rPr>
              <a:t>[City, STATE]</a:t>
            </a:r>
          </a:p>
          <a:p>
            <a:pPr marL="91440" marR="0" lvl="0" indent="-91440" algn="l" defTabSz="914400" rtl="0" eaLnBrk="1" fontAlgn="auto" latinLnBrk="0" hangingPunct="1">
              <a:lnSpc>
                <a:spcPct val="100000"/>
              </a:lnSpc>
              <a:spcBef>
                <a:spcPts val="0"/>
              </a:spcBef>
              <a:spcAft>
                <a:spcPts val="300"/>
              </a:spcAft>
              <a:buClrTx/>
              <a:buSzTx/>
              <a:buFontTx/>
              <a:buNone/>
              <a:tabLst/>
              <a:defRPr/>
            </a:pPr>
            <a:r>
              <a:rPr kumimoji="0" lang="en-US" sz="1200" b="1" i="0" u="none" strike="noStrike" kern="1200" cap="none" spc="0" normalizeH="0" baseline="0" noProof="0" dirty="0">
                <a:ln>
                  <a:noFill/>
                </a:ln>
                <a:solidFill>
                  <a:srgbClr val="E7E6E6">
                    <a:lumMod val="25000"/>
                  </a:srgbClr>
                </a:solidFill>
                <a:effectLst/>
                <a:uLnTx/>
                <a:uFillTx/>
                <a:latin typeface="Montserrat" panose="00000500000000000000"/>
                <a:ea typeface="+mn-ea"/>
                <a:cs typeface="+mn-cs"/>
              </a:rPr>
              <a:t>EDUCATION: </a:t>
            </a:r>
            <a:r>
              <a:rPr lang="en-US" sz="1200" dirty="0">
                <a:solidFill>
                  <a:srgbClr val="E7E6E6">
                    <a:lumMod val="25000"/>
                  </a:srgbClr>
                </a:solidFill>
                <a:latin typeface="Montserrat" panose="00000500000000000000"/>
              </a:rPr>
              <a:t>[Degree/license]</a:t>
            </a:r>
            <a:endParaRPr kumimoji="0" lang="en-US" sz="1200" b="0" i="0" u="none" strike="noStrike" kern="1200" cap="none" spc="0" normalizeH="0" baseline="0" noProof="0" dirty="0">
              <a:ln>
                <a:noFill/>
              </a:ln>
              <a:solidFill>
                <a:srgbClr val="E7E6E6">
                  <a:lumMod val="25000"/>
                </a:srgbClr>
              </a:solidFill>
              <a:effectLst/>
              <a:uLnTx/>
              <a:uFillTx/>
              <a:latin typeface="Montserrat" panose="00000500000000000000"/>
              <a:ea typeface="+mn-ea"/>
              <a:cs typeface="+mn-cs"/>
            </a:endParaRPr>
          </a:p>
          <a:p>
            <a:pPr marL="91440" marR="0" lvl="0" indent="-91440" algn="l" defTabSz="914400" rtl="0" eaLnBrk="1" fontAlgn="auto" latinLnBrk="0" hangingPunct="1">
              <a:lnSpc>
                <a:spcPct val="100000"/>
              </a:lnSpc>
              <a:spcBef>
                <a:spcPts val="0"/>
              </a:spcBef>
              <a:spcAft>
                <a:spcPts val="300"/>
              </a:spcAft>
              <a:buClrTx/>
              <a:buSzTx/>
              <a:buFontTx/>
              <a:buNone/>
              <a:tabLst/>
              <a:defRPr/>
            </a:pPr>
            <a:r>
              <a:rPr kumimoji="0" lang="en-US" sz="1200" b="1" i="0" u="none" strike="noStrike" kern="1200" cap="none" spc="0" normalizeH="0" baseline="0" noProof="0" dirty="0">
                <a:ln>
                  <a:noFill/>
                </a:ln>
                <a:solidFill>
                  <a:srgbClr val="E7E6E6">
                    <a:lumMod val="25000"/>
                  </a:srgbClr>
                </a:solidFill>
                <a:effectLst/>
                <a:uLnTx/>
                <a:uFillTx/>
                <a:latin typeface="Montserrat" panose="00000500000000000000"/>
                <a:ea typeface="+mn-ea"/>
                <a:cs typeface="+mn-cs"/>
              </a:rPr>
              <a:t>HOBBIES: </a:t>
            </a:r>
            <a:r>
              <a:rPr lang="en-US" sz="1200" dirty="0">
                <a:solidFill>
                  <a:srgbClr val="E7E6E6">
                    <a:lumMod val="25000"/>
                  </a:srgbClr>
                </a:solidFill>
                <a:latin typeface="Montserrat" panose="00000500000000000000"/>
              </a:rPr>
              <a:t>[hobbies]</a:t>
            </a:r>
            <a:br>
              <a:rPr kumimoji="0" lang="en-US" sz="1200" b="0" i="0" u="none" strike="noStrike" kern="1200" cap="none" spc="0" normalizeH="0" baseline="0" noProof="0" dirty="0">
                <a:ln>
                  <a:noFill/>
                </a:ln>
                <a:solidFill>
                  <a:prstClr val="black"/>
                </a:solidFill>
                <a:effectLst/>
                <a:uLnTx/>
                <a:uFillTx/>
                <a:latin typeface="Montserrat" panose="00000500000000000000"/>
                <a:ea typeface="+mn-ea"/>
                <a:cs typeface="+mn-cs"/>
              </a:rPr>
            </a:br>
            <a:endParaRPr kumimoji="0" lang="en-US" sz="1200" b="0" i="0" u="none" strike="noStrike" kern="1200" cap="none" spc="0" normalizeH="0" baseline="0" noProof="0" dirty="0">
              <a:ln>
                <a:noFill/>
              </a:ln>
              <a:solidFill>
                <a:prstClr val="black"/>
              </a:solidFill>
              <a:effectLst/>
              <a:uLnTx/>
              <a:uFillTx/>
              <a:latin typeface="Montserrat" panose="00000500000000000000"/>
              <a:ea typeface="+mn-ea"/>
              <a:cs typeface="+mn-cs"/>
            </a:endParaRPr>
          </a:p>
        </p:txBody>
      </p:sp>
      <p:sp>
        <p:nvSpPr>
          <p:cNvPr id="5" name="TextBox 4">
            <a:extLst>
              <a:ext uri="{FF2B5EF4-FFF2-40B4-BE49-F238E27FC236}">
                <a16:creationId xmlns:a16="http://schemas.microsoft.com/office/drawing/2014/main" id="{B5294E13-BF78-49A2-B935-F0E40A76BBF8}"/>
              </a:ext>
            </a:extLst>
          </p:cNvPr>
          <p:cNvSpPr txBox="1"/>
          <p:nvPr/>
        </p:nvSpPr>
        <p:spPr>
          <a:xfrm>
            <a:off x="8546785" y="5778269"/>
            <a:ext cx="964508" cy="289441"/>
          </a:xfrm>
          <a:prstGeom prst="roundRect">
            <a:avLst/>
          </a:prstGeom>
          <a:solidFill>
            <a:srgbClr val="3DAAAD"/>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panose="020F0502020204030204"/>
                <a:ea typeface="+mn-ea"/>
                <a:cs typeface="+mn-cs"/>
              </a:rPr>
              <a:t>Topics</a:t>
            </a:r>
          </a:p>
        </p:txBody>
      </p:sp>
      <p:sp>
        <p:nvSpPr>
          <p:cNvPr id="8" name="TextBox 7">
            <a:extLst>
              <a:ext uri="{FF2B5EF4-FFF2-40B4-BE49-F238E27FC236}">
                <a16:creationId xmlns:a16="http://schemas.microsoft.com/office/drawing/2014/main" id="{4AA1896A-BE91-4F99-B5CA-6738E06457B9}"/>
              </a:ext>
            </a:extLst>
          </p:cNvPr>
          <p:cNvSpPr txBox="1"/>
          <p:nvPr/>
        </p:nvSpPr>
        <p:spPr>
          <a:xfrm>
            <a:off x="9602683" y="5768578"/>
            <a:ext cx="1049476" cy="289441"/>
          </a:xfrm>
          <a:prstGeom prst="roundRect">
            <a:avLst/>
          </a:prstGeom>
          <a:solidFill>
            <a:srgbClr val="3DAAAD"/>
          </a:solidFill>
          <a:ln>
            <a:solidFill>
              <a:srgbClr val="3DAAAD"/>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panose="020F0502020204030204"/>
                <a:ea typeface="+mn-ea"/>
                <a:cs typeface="+mn-cs"/>
              </a:rPr>
              <a:t>Topics</a:t>
            </a:r>
          </a:p>
        </p:txBody>
      </p:sp>
      <p:sp>
        <p:nvSpPr>
          <p:cNvPr id="17" name="TextBox 16">
            <a:extLst>
              <a:ext uri="{FF2B5EF4-FFF2-40B4-BE49-F238E27FC236}">
                <a16:creationId xmlns:a16="http://schemas.microsoft.com/office/drawing/2014/main" id="{931A3819-EE23-406C-B4C0-B6178E78F38C}"/>
              </a:ext>
            </a:extLst>
          </p:cNvPr>
          <p:cNvSpPr txBox="1"/>
          <p:nvPr/>
        </p:nvSpPr>
        <p:spPr>
          <a:xfrm>
            <a:off x="10736874" y="5773845"/>
            <a:ext cx="1004658" cy="289441"/>
          </a:xfrm>
          <a:prstGeom prst="roundRect">
            <a:avLst/>
          </a:prstGeom>
          <a:solidFill>
            <a:srgbClr val="3DAAAD"/>
          </a:solidFill>
          <a:ln>
            <a:solidFill>
              <a:srgbClr val="3DAAAD"/>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panose="020F0502020204030204"/>
                <a:ea typeface="+mn-ea"/>
                <a:cs typeface="+mn-cs"/>
              </a:rPr>
              <a:t>Topics</a:t>
            </a:r>
          </a:p>
        </p:txBody>
      </p:sp>
      <p:sp>
        <p:nvSpPr>
          <p:cNvPr id="20" name="TextBox 19">
            <a:extLst>
              <a:ext uri="{FF2B5EF4-FFF2-40B4-BE49-F238E27FC236}">
                <a16:creationId xmlns:a16="http://schemas.microsoft.com/office/drawing/2014/main" id="{F49CDA8A-1861-4702-A039-8A6A587B2A50}"/>
              </a:ext>
            </a:extLst>
          </p:cNvPr>
          <p:cNvSpPr txBox="1"/>
          <p:nvPr/>
        </p:nvSpPr>
        <p:spPr>
          <a:xfrm>
            <a:off x="3001649" y="1024109"/>
            <a:ext cx="5037212" cy="3139321"/>
          </a:xfrm>
          <a:prstGeom prst="rect">
            <a:avLst/>
          </a:prstGeom>
          <a:noFill/>
        </p:spPr>
        <p:txBody>
          <a:bodyPr wrap="square" rtlCol="0">
            <a:spAutoFit/>
          </a:bodyPr>
          <a:lstStyle/>
          <a:p>
            <a:pPr marL="91440" marR="0" lvl="0" indent="-45720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3DAAAD"/>
                </a:solidFill>
                <a:effectLst/>
                <a:uLnTx/>
                <a:uFillTx/>
                <a:latin typeface="Calibri" panose="020F0502020204030204"/>
                <a:ea typeface="+mn-ea"/>
                <a:cs typeface="+mn-cs"/>
              </a:rPr>
              <a:t>ROLE</a:t>
            </a:r>
            <a:endParaRPr kumimoji="0" lang="en-US" sz="1200" b="1" i="0" u="none" strike="noStrike" kern="1200" cap="none" spc="0" normalizeH="0" baseline="0" noProof="0" dirty="0">
              <a:ln>
                <a:noFill/>
              </a:ln>
              <a:solidFill>
                <a:srgbClr val="3DAAAD"/>
              </a:solidFill>
              <a:effectLst/>
              <a:uLnTx/>
              <a:uFillTx/>
              <a:latin typeface="Montserrat" panose="00000500000000000000"/>
              <a:ea typeface="+mn-ea"/>
              <a:cs typeface="+mn-cs"/>
            </a:endParaRPr>
          </a:p>
          <a:p>
            <a:pPr marL="91440" marR="0" lvl="0" indent="-457200" algn="l" defTabSz="914400" rtl="0" eaLnBrk="1" fontAlgn="auto" latinLnBrk="0" hangingPunct="1">
              <a:lnSpc>
                <a:spcPct val="100000"/>
              </a:lnSpc>
              <a:spcBef>
                <a:spcPts val="0"/>
              </a:spcBef>
              <a:spcAft>
                <a:spcPts val="30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EMPLOYER: </a:t>
            </a:r>
            <a:r>
              <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[employer]</a:t>
            </a:r>
          </a:p>
          <a:p>
            <a:pPr marL="91440" marR="0" lvl="0" indent="-457200" algn="l" defTabSz="914400" rtl="0" eaLnBrk="1" fontAlgn="auto" latinLnBrk="0" hangingPunct="1">
              <a:lnSpc>
                <a:spcPct val="100000"/>
              </a:lnSpc>
              <a:spcBef>
                <a:spcPts val="0"/>
              </a:spcBef>
              <a:spcAft>
                <a:spcPts val="30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TOTAL YEARS EXPERIENCE: </a:t>
            </a:r>
            <a:r>
              <a:rPr lang="en-US" sz="1200" dirty="0">
                <a:solidFill>
                  <a:srgbClr val="000000"/>
                </a:solidFill>
                <a:latin typeface="Montserrat" panose="00000500000000000000"/>
                <a:cs typeface="Segoe UI" panose="020B0502040204020203" pitchFamily="34" charset="0"/>
              </a:rPr>
              <a:t>xx</a:t>
            </a:r>
            <a:endPar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endParaRPr>
          </a:p>
          <a:p>
            <a:pPr marL="91440" marR="0" lvl="0" indent="-457200" algn="l" defTabSz="914400" rtl="0" eaLnBrk="1" fontAlgn="auto" latinLnBrk="0" hangingPunct="1">
              <a:lnSpc>
                <a:spcPct val="100000"/>
              </a:lnSpc>
              <a:spcBef>
                <a:spcPts val="0"/>
              </a:spcBef>
              <a:spcAft>
                <a:spcPts val="60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HEALTH SYSTEM SIZE: </a:t>
            </a:r>
            <a:r>
              <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xx</a:t>
            </a:r>
          </a:p>
          <a:p>
            <a:pPr marL="91440" marR="0" lvl="0" indent="-457200" algn="l" defTabSz="914400" rtl="0" eaLnBrk="1" fontAlgn="auto" latinLnBrk="0" hangingPunct="1">
              <a:lnSpc>
                <a:spcPct val="100000"/>
              </a:lnSpc>
              <a:spcBef>
                <a:spcPts val="0"/>
              </a:spcBef>
              <a:spcAft>
                <a:spcPts val="60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KEY RESPONSIBILITIES: </a:t>
            </a:r>
            <a:r>
              <a:rPr lang="en-US" sz="1200" b="0" i="0" dirty="0">
                <a:solidFill>
                  <a:srgbClr val="000000"/>
                </a:solidFill>
                <a:effectLst/>
                <a:latin typeface="Montserrat" panose="00000500000000000000"/>
              </a:rPr>
              <a:t>Lorem ipsum dolor sit Lorem ipsum dolor sit Lorem ipsum dolor sit Lorem ipsum dolor sit Lorem ipsum dolor sit Lorem ipsum dolor sit Lorem ipsum dolor sit Lorem ipsum dolor sit Lorem ipsum dolor sit Lorem ipsum dolor sit </a:t>
            </a:r>
          </a:p>
          <a:p>
            <a:pPr marL="91440" marR="0" lvl="0" indent="-457200" algn="l" defTabSz="914400" rtl="0" eaLnBrk="1" fontAlgn="auto" latinLnBrk="0" hangingPunct="1">
              <a:lnSpc>
                <a:spcPct val="100000"/>
              </a:lnSpc>
              <a:spcBef>
                <a:spcPts val="0"/>
              </a:spcBef>
              <a:spcAft>
                <a:spcPts val="600"/>
              </a:spcAft>
              <a:buClrTx/>
              <a:buSzTx/>
              <a:buFontTx/>
              <a:buNone/>
              <a:tabLst/>
              <a:defRPr/>
            </a:pPr>
            <a:r>
              <a:rPr kumimoji="0" lang="en-US" sz="1200" b="1" i="0" u="none" strike="noStrike" kern="1200" cap="none" spc="0" normalizeH="0" baseline="0" noProof="0" dirty="0">
                <a:ln>
                  <a:noFill/>
                </a:ln>
                <a:solidFill>
                  <a:srgbClr val="3DAAAD"/>
                </a:solidFill>
                <a:effectLst/>
                <a:uLnTx/>
                <a:uFillTx/>
                <a:latin typeface="Calibri" panose="020F0502020204030204"/>
                <a:ea typeface="+mn-ea"/>
                <a:cs typeface="+mn-cs"/>
              </a:rPr>
              <a:t>MOTIVATIONS</a:t>
            </a:r>
            <a:r>
              <a:rPr kumimoji="0" lang="en-US" sz="1200" b="1"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 </a:t>
            </a:r>
          </a:p>
          <a:p>
            <a:pPr marL="228600" marR="0" lvl="0" indent="-228600" algn="l" defTabSz="914400" rtl="0" eaLnBrk="1" fontAlgn="auto" latinLnBrk="0" hangingPunct="1">
              <a:lnSpc>
                <a:spcPct val="100000"/>
              </a:lnSpc>
              <a:spcBef>
                <a:spcPts val="0"/>
              </a:spcBef>
              <a:spcAft>
                <a:spcPts val="600"/>
              </a:spcAft>
              <a:buClr>
                <a:srgbClr val="3DAAAD"/>
              </a:buClr>
              <a:buSzTx/>
              <a:buFont typeface="+mj-lt"/>
              <a:buAutoNum type="arabicPeriod"/>
              <a:tabLst/>
              <a:defRPr/>
            </a:pPr>
            <a:r>
              <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Lorem ipsum dolor sit Lorem ipsum dolor sit Lorem ipsum dolor sit Lorem ipsum dolor sit </a:t>
            </a:r>
          </a:p>
          <a:p>
            <a:pPr marL="228600" marR="0" lvl="0" indent="-228600" algn="l" defTabSz="914400" rtl="0" eaLnBrk="1" fontAlgn="auto" latinLnBrk="0" hangingPunct="1">
              <a:lnSpc>
                <a:spcPct val="100000"/>
              </a:lnSpc>
              <a:spcBef>
                <a:spcPts val="0"/>
              </a:spcBef>
              <a:spcAft>
                <a:spcPts val="600"/>
              </a:spcAft>
              <a:buClr>
                <a:srgbClr val="3DAAAD"/>
              </a:buClr>
              <a:buSzTx/>
              <a:buFont typeface="+mj-lt"/>
              <a:buAutoNum type="arabicPeriod"/>
              <a:tabLst/>
              <a:defRPr/>
            </a:pPr>
            <a:r>
              <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Lorem ipsum dolor sit Lorem ipsum dolor sit Lorem ipsum dolor sit Lorem </a:t>
            </a:r>
          </a:p>
          <a:p>
            <a:pPr marL="228600" marR="0" lvl="0" indent="-228600" algn="l" defTabSz="914400" rtl="0" eaLnBrk="1" fontAlgn="auto" latinLnBrk="0" hangingPunct="1">
              <a:lnSpc>
                <a:spcPct val="100000"/>
              </a:lnSpc>
              <a:spcBef>
                <a:spcPts val="0"/>
              </a:spcBef>
              <a:spcAft>
                <a:spcPts val="600"/>
              </a:spcAft>
              <a:buClr>
                <a:srgbClr val="3DAAAD"/>
              </a:buClr>
              <a:buSzTx/>
              <a:buFont typeface="+mj-lt"/>
              <a:buAutoNum type="arabicPeriod"/>
              <a:tabLst/>
              <a:defRPr/>
            </a:pPr>
            <a:r>
              <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Lorem ipsum dolor sit Lorem ipsum dolor sit Lorem ipsum dolor sit Lorem ipsum dolor sit Lorem ipsum .</a:t>
            </a:r>
          </a:p>
        </p:txBody>
      </p:sp>
      <p:sp>
        <p:nvSpPr>
          <p:cNvPr id="26" name="Rectangle 25">
            <a:extLst>
              <a:ext uri="{FF2B5EF4-FFF2-40B4-BE49-F238E27FC236}">
                <a16:creationId xmlns:a16="http://schemas.microsoft.com/office/drawing/2014/main" id="{BE71B86C-5A8A-4D08-89BD-EE14FFB442C9}"/>
              </a:ext>
            </a:extLst>
          </p:cNvPr>
          <p:cNvSpPr/>
          <p:nvPr/>
        </p:nvSpPr>
        <p:spPr>
          <a:xfrm>
            <a:off x="161945" y="3049392"/>
            <a:ext cx="140345" cy="140345"/>
          </a:xfrm>
          <a:prstGeom prst="rect">
            <a:avLst/>
          </a:prstGeom>
          <a:solidFill>
            <a:srgbClr val="73CB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highlight>
                <a:srgbClr val="66CCFF"/>
              </a:highlight>
              <a:uLnTx/>
              <a:uFillTx/>
              <a:latin typeface="Calibri" panose="020F0502020204030204"/>
              <a:ea typeface="+mn-ea"/>
              <a:cs typeface="+mn-cs"/>
            </a:endParaRPr>
          </a:p>
        </p:txBody>
      </p:sp>
      <p:sp>
        <p:nvSpPr>
          <p:cNvPr id="37" name="Rectangle 36">
            <a:extLst>
              <a:ext uri="{FF2B5EF4-FFF2-40B4-BE49-F238E27FC236}">
                <a16:creationId xmlns:a16="http://schemas.microsoft.com/office/drawing/2014/main" id="{ACB567CC-BE7D-4254-B58F-DD76F6E2F2FA}"/>
              </a:ext>
            </a:extLst>
          </p:cNvPr>
          <p:cNvSpPr/>
          <p:nvPr/>
        </p:nvSpPr>
        <p:spPr>
          <a:xfrm>
            <a:off x="2895524" y="1101136"/>
            <a:ext cx="140345" cy="140345"/>
          </a:xfrm>
          <a:prstGeom prst="rect">
            <a:avLst/>
          </a:prstGeom>
          <a:solidFill>
            <a:srgbClr val="73CB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27" name="Group 26">
            <a:extLst>
              <a:ext uri="{FF2B5EF4-FFF2-40B4-BE49-F238E27FC236}">
                <a16:creationId xmlns:a16="http://schemas.microsoft.com/office/drawing/2014/main" id="{5E38AB01-A057-4CE9-B024-9BC20CFF1B7B}"/>
              </a:ext>
            </a:extLst>
          </p:cNvPr>
          <p:cNvGrpSpPr/>
          <p:nvPr/>
        </p:nvGrpSpPr>
        <p:grpSpPr>
          <a:xfrm>
            <a:off x="8328323" y="1030690"/>
            <a:ext cx="3601020" cy="4590713"/>
            <a:chOff x="7430881" y="1898167"/>
            <a:chExt cx="4292177" cy="4590713"/>
          </a:xfrm>
        </p:grpSpPr>
        <p:sp>
          <p:nvSpPr>
            <p:cNvPr id="22" name="TextBox 21">
              <a:extLst>
                <a:ext uri="{FF2B5EF4-FFF2-40B4-BE49-F238E27FC236}">
                  <a16:creationId xmlns:a16="http://schemas.microsoft.com/office/drawing/2014/main" id="{0CF90670-9A4A-4997-923E-B16ABD4DA16A}"/>
                </a:ext>
              </a:extLst>
            </p:cNvPr>
            <p:cNvSpPr txBox="1"/>
            <p:nvPr/>
          </p:nvSpPr>
          <p:spPr>
            <a:xfrm>
              <a:off x="7547712" y="1898167"/>
              <a:ext cx="4168038" cy="68480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3DAAAD"/>
                  </a:solidFill>
                  <a:effectLst/>
                  <a:uLnTx/>
                  <a:uFillTx/>
                  <a:latin typeface="Calibri" panose="020F0502020204030204"/>
                  <a:ea typeface="+mn-ea"/>
                  <a:cs typeface="+mn-cs"/>
                </a:rPr>
                <a:t>WEB SAVVY</a:t>
              </a:r>
              <a:endParaRPr kumimoji="0" lang="en-US" sz="1200" b="1" i="0" u="none" strike="noStrike" kern="1200" cap="none" spc="0" normalizeH="0" baseline="0" noProof="0" dirty="0">
                <a:ln>
                  <a:noFill/>
                </a:ln>
                <a:solidFill>
                  <a:srgbClr val="3DAAAD"/>
                </a:solidFill>
                <a:effectLst/>
                <a:uLnTx/>
                <a:uFillTx/>
                <a:latin typeface="Montserrat" panose="00000500000000000000"/>
                <a:ea typeface="+mn-ea"/>
                <a:cs typeface="+mn-cs"/>
              </a:endParaRPr>
            </a:p>
            <a:p>
              <a:pPr marL="0" marR="0" lvl="0" indent="0" algn="l" defTabSz="914400" rtl="0" eaLnBrk="1" fontAlgn="auto" latinLnBrk="0" hangingPunct="1">
                <a:lnSpc>
                  <a:spcPct val="100000"/>
                </a:lnSpc>
                <a:spcBef>
                  <a:spcPts val="0"/>
                </a:spcBef>
                <a:spcAft>
                  <a:spcPts val="30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endParaRPr>
            </a:p>
            <a:p>
              <a:pPr marL="0" marR="0" lvl="0" indent="0" algn="l" defTabSz="914400" rtl="0" eaLnBrk="1" fontAlgn="auto" latinLnBrk="0" hangingPunct="1">
                <a:lnSpc>
                  <a:spcPct val="100000"/>
                </a:lnSpc>
                <a:spcBef>
                  <a:spcPts val="0"/>
                </a:spcBef>
                <a:spcAft>
                  <a:spcPts val="30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low                                                                                high</a:t>
              </a:r>
              <a:endParaRPr kumimoji="0" lang="en-US" sz="1200" b="0" i="0" u="none" strike="noStrike" kern="1200" cap="none" spc="0" normalizeH="0" baseline="0" noProof="0" dirty="0">
                <a:ln>
                  <a:noFill/>
                </a:ln>
                <a:solidFill>
                  <a:prstClr val="black"/>
                </a:solidFill>
                <a:effectLst/>
                <a:uLnTx/>
                <a:uFillTx/>
                <a:latin typeface="Montserrat" panose="00000500000000000000"/>
                <a:ea typeface="+mn-ea"/>
                <a:cs typeface="+mn-cs"/>
              </a:endParaRPr>
            </a:p>
          </p:txBody>
        </p:sp>
        <p:sp>
          <p:nvSpPr>
            <p:cNvPr id="24" name="TextBox 23">
              <a:extLst>
                <a:ext uri="{FF2B5EF4-FFF2-40B4-BE49-F238E27FC236}">
                  <a16:creationId xmlns:a16="http://schemas.microsoft.com/office/drawing/2014/main" id="{38E42242-8C6C-41CE-BD52-4AD41A6766E2}"/>
                </a:ext>
              </a:extLst>
            </p:cNvPr>
            <p:cNvSpPr txBox="1"/>
            <p:nvPr/>
          </p:nvSpPr>
          <p:spPr>
            <a:xfrm>
              <a:off x="7547712" y="2687062"/>
              <a:ext cx="4168038" cy="18543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3DAAAD"/>
                  </a:solidFill>
                  <a:effectLst/>
                  <a:uLnTx/>
                  <a:uFillTx/>
                  <a:latin typeface="Calibri" panose="020F0502020204030204"/>
                  <a:ea typeface="+mn-ea"/>
                  <a:cs typeface="+mn-cs"/>
                </a:rPr>
                <a:t>CHALLENGES</a:t>
              </a:r>
              <a:endParaRPr kumimoji="0" lang="en-US" sz="1200" b="1" i="0" u="none" strike="noStrike" kern="1200" cap="none" spc="0" normalizeH="0" baseline="0" noProof="0" dirty="0">
                <a:ln>
                  <a:noFill/>
                </a:ln>
                <a:solidFill>
                  <a:srgbClr val="3DAAAD"/>
                </a:solidFill>
                <a:effectLst/>
                <a:uLnTx/>
                <a:uFillTx/>
                <a:latin typeface="Montserrat" panose="00000500000000000000"/>
                <a:ea typeface="+mn-ea"/>
                <a:cs typeface="+mn-cs"/>
              </a:endParaRPr>
            </a:p>
            <a:p>
              <a:pPr marL="0" marR="0" lvl="0" indent="0" algn="l" defTabSz="914400" rtl="0" eaLnBrk="1" fontAlgn="auto" latinLnBrk="0" hangingPunct="1">
                <a:lnSpc>
                  <a:spcPct val="100000"/>
                </a:lnSpc>
                <a:spcBef>
                  <a:spcPts val="0"/>
                </a:spcBef>
                <a:spcAft>
                  <a:spcPts val="300"/>
                </a:spcAft>
                <a:buClrTx/>
                <a:buSzTx/>
                <a:buFontTx/>
                <a:buNone/>
                <a:tabLst/>
                <a:defRPr/>
              </a:pPr>
              <a:r>
                <a:rPr kumimoji="0" lang="en-US" sz="6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 </a:t>
              </a: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000000"/>
                  </a:solidFill>
                  <a:effectLst/>
                  <a:latin typeface="Montserrat" panose="00000500000000000000"/>
                </a:rPr>
                <a:t>Lorem ipsum dolor sit </a:t>
              </a:r>
              <a:r>
                <a:rPr lang="en-US" sz="1200" b="0" i="0" dirty="0" err="1">
                  <a:solidFill>
                    <a:srgbClr val="000000"/>
                  </a:solidFill>
                  <a:effectLst/>
                  <a:latin typeface="Montserrat" panose="00000500000000000000"/>
                </a:rPr>
                <a:t>amet</a:t>
              </a:r>
              <a:r>
                <a:rPr lang="en-US" sz="1200" b="0" i="0" dirty="0">
                  <a:solidFill>
                    <a:srgbClr val="000000"/>
                  </a:solidFill>
                  <a:effectLst/>
                  <a:latin typeface="Montserrat" panose="00000500000000000000"/>
                </a:rPr>
                <a:t>, </a:t>
              </a:r>
              <a:r>
                <a:rPr lang="en-US" sz="1200" b="0" i="0" dirty="0" err="1">
                  <a:solidFill>
                    <a:srgbClr val="000000"/>
                  </a:solidFill>
                  <a:effectLst/>
                  <a:latin typeface="Montserrat" panose="00000500000000000000"/>
                </a:rPr>
                <a:t>consectetur</a:t>
              </a:r>
              <a:endParaRPr kumimoji="0" lang="en-US" sz="1200" b="0" i="0" u="none" strike="noStrike" kern="1200" cap="none" spc="0" normalizeH="0" baseline="0" noProof="0" dirty="0">
                <a:ln>
                  <a:noFill/>
                </a:ln>
                <a:solidFill>
                  <a:srgbClr val="000000"/>
                </a:solidFill>
                <a:effectLst/>
                <a:uLnTx/>
                <a:uFillTx/>
                <a:latin typeface="Montserrat" panose="00000500000000000000"/>
                <a:cs typeface="Segoe UI" panose="020B0502040204020203" pitchFamily="34" charset="0"/>
              </a:endParaRP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000000"/>
                  </a:solidFill>
                  <a:effectLst/>
                  <a:latin typeface="Montserrat" panose="00000500000000000000"/>
                </a:rPr>
                <a:t>Lorem ipsum dolor sit </a:t>
              </a:r>
              <a:r>
                <a:rPr lang="en-US" sz="1200" b="0" i="0" dirty="0" err="1">
                  <a:solidFill>
                    <a:srgbClr val="000000"/>
                  </a:solidFill>
                  <a:effectLst/>
                  <a:latin typeface="Montserrat" panose="00000500000000000000"/>
                </a:rPr>
                <a:t>amet</a:t>
              </a:r>
              <a:r>
                <a:rPr lang="en-US" sz="1200" b="0" i="0" dirty="0">
                  <a:solidFill>
                    <a:srgbClr val="000000"/>
                  </a:solidFill>
                  <a:effectLst/>
                  <a:latin typeface="Montserrat" panose="00000500000000000000"/>
                </a:rPr>
                <a:t>, </a:t>
              </a:r>
              <a:r>
                <a:rPr lang="en-US" sz="1200" b="0" i="0" dirty="0" err="1">
                  <a:solidFill>
                    <a:srgbClr val="000000"/>
                  </a:solidFill>
                  <a:effectLst/>
                  <a:latin typeface="Montserrat" panose="00000500000000000000"/>
                </a:rPr>
                <a:t>consectetur</a:t>
              </a:r>
              <a:r>
                <a:rPr lang="en-US" sz="1200" b="0" i="0" dirty="0">
                  <a:solidFill>
                    <a:srgbClr val="000000"/>
                  </a:solidFill>
                  <a:effectLst/>
                  <a:latin typeface="Montserrat" panose="00000500000000000000"/>
                </a:rPr>
                <a:t> </a:t>
              </a:r>
              <a:r>
                <a:rPr lang="en-US" sz="1200" b="0" i="0" dirty="0" err="1">
                  <a:solidFill>
                    <a:srgbClr val="000000"/>
                  </a:solidFill>
                  <a:effectLst/>
                  <a:latin typeface="Montserrat" panose="00000500000000000000"/>
                </a:rPr>
                <a:t>adipiscing</a:t>
              </a:r>
              <a:r>
                <a:rPr lang="en-US" sz="1200" b="0" i="0" dirty="0">
                  <a:solidFill>
                    <a:srgbClr val="000000"/>
                  </a:solidFill>
                  <a:effectLst/>
                  <a:latin typeface="Montserrat" panose="00000500000000000000"/>
                </a:rPr>
                <a:t> </a:t>
              </a:r>
              <a:r>
                <a:rPr lang="en-US" sz="1200" b="0" i="0" dirty="0" err="1">
                  <a:solidFill>
                    <a:srgbClr val="000000"/>
                  </a:solidFill>
                  <a:effectLst/>
                  <a:latin typeface="Montserrat" panose="00000500000000000000"/>
                </a:rPr>
                <a:t>elit</a:t>
              </a:r>
              <a:r>
                <a:rPr lang="en-US" sz="1200" b="0" i="0" dirty="0">
                  <a:solidFill>
                    <a:srgbClr val="000000"/>
                  </a:solidFill>
                  <a:effectLst/>
                  <a:latin typeface="Montserrat" panose="00000500000000000000"/>
                </a:rPr>
                <a:t>, sed do </a:t>
              </a:r>
              <a:r>
                <a:rPr lang="en-US" sz="1200" b="0" i="0" dirty="0" err="1">
                  <a:solidFill>
                    <a:srgbClr val="000000"/>
                  </a:solidFill>
                  <a:effectLst/>
                  <a:latin typeface="Montserrat" panose="00000500000000000000"/>
                </a:rPr>
                <a:t>eiusmod</a:t>
              </a:r>
              <a:r>
                <a:rPr lang="en-US" sz="1200" b="0" i="0" dirty="0">
                  <a:solidFill>
                    <a:srgbClr val="000000"/>
                  </a:solidFill>
                  <a:effectLst/>
                  <a:latin typeface="Montserrat" panose="00000500000000000000"/>
                </a:rPr>
                <a:t> exercitation </a:t>
              </a:r>
              <a:endParaRPr kumimoji="0" lang="en-US" sz="1200" b="0" i="0" u="none" strike="noStrike" kern="1200" cap="none" spc="0" normalizeH="0" baseline="0" noProof="0" dirty="0">
                <a:ln>
                  <a:noFill/>
                </a:ln>
                <a:solidFill>
                  <a:srgbClr val="000000"/>
                </a:solidFill>
                <a:effectLst/>
                <a:uLnTx/>
                <a:uFillTx/>
                <a:latin typeface="Montserrat" panose="00000500000000000000"/>
                <a:cs typeface="Segoe UI" panose="020B0502040204020203" pitchFamily="34" charset="0"/>
              </a:endParaRP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000000"/>
                  </a:solidFill>
                  <a:effectLst/>
                  <a:latin typeface="Montserrat" panose="00000500000000000000"/>
                </a:rPr>
                <a:t>Lorem ipsum dolor sit </a:t>
              </a:r>
              <a:r>
                <a:rPr lang="en-US" sz="1200" b="0" i="0" dirty="0" err="1">
                  <a:solidFill>
                    <a:srgbClr val="000000"/>
                  </a:solidFill>
                  <a:effectLst/>
                  <a:latin typeface="Montserrat" panose="00000500000000000000"/>
                </a:rPr>
                <a:t>amet</a:t>
              </a:r>
              <a:r>
                <a:rPr lang="en-US" sz="1200" b="0" i="0" dirty="0">
                  <a:solidFill>
                    <a:srgbClr val="000000"/>
                  </a:solidFill>
                  <a:effectLst/>
                  <a:latin typeface="Montserrat" panose="00000500000000000000"/>
                </a:rPr>
                <a:t>, </a:t>
              </a:r>
              <a:r>
                <a:rPr lang="en-US" sz="1200" b="0" i="0" dirty="0" err="1">
                  <a:solidFill>
                    <a:srgbClr val="000000"/>
                  </a:solidFill>
                  <a:effectLst/>
                  <a:latin typeface="Montserrat" panose="00000500000000000000"/>
                </a:rPr>
                <a:t>consectetur</a:t>
              </a:r>
              <a:r>
                <a:rPr lang="en-US" sz="1200" b="0" i="0" dirty="0">
                  <a:solidFill>
                    <a:srgbClr val="000000"/>
                  </a:solidFill>
                  <a:effectLst/>
                  <a:latin typeface="Montserrat" panose="00000500000000000000"/>
                </a:rPr>
                <a:t> </a:t>
              </a:r>
              <a:r>
                <a:rPr lang="en-US" sz="1200" b="0" i="0" dirty="0" err="1">
                  <a:solidFill>
                    <a:srgbClr val="000000"/>
                  </a:solidFill>
                  <a:effectLst/>
                  <a:latin typeface="Montserrat" panose="00000500000000000000"/>
                </a:rPr>
                <a:t>adipiscing</a:t>
              </a:r>
              <a:r>
                <a:rPr lang="en-US" sz="1200" b="0" i="0" dirty="0">
                  <a:solidFill>
                    <a:srgbClr val="000000"/>
                  </a:solidFill>
                  <a:effectLst/>
                  <a:latin typeface="Montserrat" panose="00000500000000000000"/>
                </a:rPr>
                <a:t> </a:t>
              </a:r>
              <a:r>
                <a:rPr lang="en-US" sz="1200" b="0" i="0" dirty="0" err="1">
                  <a:solidFill>
                    <a:srgbClr val="000000"/>
                  </a:solidFill>
                  <a:effectLst/>
                  <a:latin typeface="Montserrat" panose="00000500000000000000"/>
                </a:rPr>
                <a:t>elit</a:t>
              </a:r>
              <a:r>
                <a:rPr lang="en-US" sz="1200" b="0" i="0" dirty="0">
                  <a:solidFill>
                    <a:srgbClr val="000000"/>
                  </a:solidFill>
                  <a:effectLst/>
                  <a:latin typeface="Montserrat" panose="00000500000000000000"/>
                </a:rPr>
                <a:t>, sed do </a:t>
              </a:r>
              <a:r>
                <a:rPr lang="en-US" sz="1200" b="0" i="0" dirty="0" err="1">
                  <a:solidFill>
                    <a:srgbClr val="000000"/>
                  </a:solidFill>
                  <a:effectLst/>
                  <a:latin typeface="Montserrat" panose="00000500000000000000"/>
                </a:rPr>
                <a:t>eiusmod</a:t>
              </a:r>
              <a:r>
                <a:rPr lang="en-US" sz="1200" b="0" i="0" dirty="0">
                  <a:solidFill>
                    <a:srgbClr val="000000"/>
                  </a:solidFill>
                  <a:effectLst/>
                  <a:latin typeface="Montserrat" panose="00000500000000000000"/>
                </a:rPr>
                <a:t> exercitation </a:t>
              </a:r>
              <a:endParaRPr kumimoji="0" lang="en-US" sz="1200" b="0" i="0" u="none" strike="noStrike" kern="1200" cap="none" spc="0" normalizeH="0" baseline="0" noProof="0" dirty="0">
                <a:ln>
                  <a:noFill/>
                </a:ln>
                <a:solidFill>
                  <a:srgbClr val="000000"/>
                </a:solidFill>
                <a:effectLst/>
                <a:uLnTx/>
                <a:uFillTx/>
                <a:latin typeface="Montserrat" panose="00000500000000000000"/>
                <a:cs typeface="Segoe UI" panose="020B0502040204020203" pitchFamily="34" charset="0"/>
              </a:endParaRP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000000"/>
                  </a:solidFill>
                  <a:effectLst/>
                  <a:latin typeface="Montserrat" panose="00000500000000000000"/>
                </a:rPr>
                <a:t>Lorem ipsum dolor sit </a:t>
              </a:r>
              <a:r>
                <a:rPr lang="en-US" sz="1200" b="0" i="0" dirty="0" err="1">
                  <a:solidFill>
                    <a:srgbClr val="000000"/>
                  </a:solidFill>
                  <a:effectLst/>
                  <a:latin typeface="Montserrat" panose="00000500000000000000"/>
                </a:rPr>
                <a:t>amet</a:t>
              </a:r>
              <a:r>
                <a:rPr lang="en-US" sz="1200" b="0" i="0" dirty="0">
                  <a:solidFill>
                    <a:srgbClr val="000000"/>
                  </a:solidFill>
                  <a:effectLst/>
                  <a:latin typeface="Montserrat" panose="00000500000000000000"/>
                </a:rPr>
                <a:t>, </a:t>
              </a:r>
              <a:endParaRPr kumimoji="0" lang="en-US" sz="1200" b="0" i="0" u="none" strike="noStrike" kern="1200" cap="none" spc="0" normalizeH="0" baseline="0" noProof="0" dirty="0">
                <a:ln>
                  <a:noFill/>
                </a:ln>
                <a:solidFill>
                  <a:srgbClr val="000000"/>
                </a:solidFill>
                <a:effectLst/>
                <a:uLnTx/>
                <a:uFillTx/>
                <a:latin typeface="Montserrat" panose="00000500000000000000"/>
                <a:cs typeface="Segoe UI" panose="020B0502040204020203" pitchFamily="34" charset="0"/>
              </a:endParaRP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endParaRPr kumimoji="0" lang="en-US" sz="1200" b="0" i="0" u="none" strike="noStrike" kern="1200" cap="none" spc="0" normalizeH="0" baseline="0" noProof="0" dirty="0">
                <a:ln>
                  <a:noFill/>
                </a:ln>
                <a:solidFill>
                  <a:srgbClr val="000000"/>
                </a:solidFill>
                <a:effectLst/>
                <a:highlight>
                  <a:srgbClr val="C0C0C0"/>
                </a:highlight>
                <a:uLnTx/>
                <a:uFillTx/>
                <a:latin typeface="Montserrat" panose="00000500000000000000"/>
                <a:ea typeface="+mn-ea"/>
                <a:cs typeface="Segoe UI" panose="020B0502040204020203" pitchFamily="34" charset="0"/>
              </a:endParaRPr>
            </a:p>
          </p:txBody>
        </p:sp>
        <p:sp>
          <p:nvSpPr>
            <p:cNvPr id="25" name="TextBox 24">
              <a:extLst>
                <a:ext uri="{FF2B5EF4-FFF2-40B4-BE49-F238E27FC236}">
                  <a16:creationId xmlns:a16="http://schemas.microsoft.com/office/drawing/2014/main" id="{6048E9C5-05CA-4547-BBA1-74EB0D27D7E6}"/>
                </a:ext>
              </a:extLst>
            </p:cNvPr>
            <p:cNvSpPr txBox="1"/>
            <p:nvPr/>
          </p:nvSpPr>
          <p:spPr>
            <a:xfrm>
              <a:off x="7555020" y="4334444"/>
              <a:ext cx="4168038" cy="215443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3DAAAD"/>
                  </a:solidFill>
                  <a:effectLst/>
                  <a:uLnTx/>
                  <a:uFillTx/>
                  <a:latin typeface="Calibri" panose="020F0502020204030204"/>
                  <a:ea typeface="+mn-ea"/>
                  <a:cs typeface="+mn-cs"/>
                </a:rPr>
                <a:t>OPPORTUNITIES</a:t>
              </a:r>
              <a:endParaRPr kumimoji="0" lang="en-US" sz="1200" b="1" i="0" u="none" strike="noStrike" kern="1200" cap="none" spc="0" normalizeH="0" baseline="0" noProof="0" dirty="0">
                <a:ln>
                  <a:noFill/>
                </a:ln>
                <a:solidFill>
                  <a:srgbClr val="3DAAAD"/>
                </a:solidFill>
                <a:effectLst/>
                <a:uLnTx/>
                <a:uFillTx/>
                <a:latin typeface="Montserrat" panose="00000500000000000000"/>
                <a:ea typeface="+mn-ea"/>
                <a:cs typeface="+mn-cs"/>
              </a:endParaRPr>
            </a:p>
            <a:p>
              <a:pPr marL="0" marR="0" lvl="0" indent="0" algn="l" defTabSz="914400" rtl="0" eaLnBrk="1" fontAlgn="auto" latinLnBrk="0" hangingPunct="1">
                <a:lnSpc>
                  <a:spcPct val="100000"/>
                </a:lnSpc>
                <a:spcBef>
                  <a:spcPts val="0"/>
                </a:spcBef>
                <a:spcAft>
                  <a:spcPts val="300"/>
                </a:spcAft>
                <a:buClrTx/>
                <a:buSzTx/>
                <a:buFontTx/>
                <a:buNone/>
                <a:tabLst/>
                <a:defRPr/>
              </a:pPr>
              <a:r>
                <a:rPr kumimoji="0" lang="en-US" sz="600" b="0" i="0" u="none" strike="noStrike" kern="1200" cap="none" spc="0" normalizeH="0" baseline="0" noProof="0" dirty="0">
                  <a:ln>
                    <a:noFill/>
                  </a:ln>
                  <a:solidFill>
                    <a:srgbClr val="000000"/>
                  </a:solidFill>
                  <a:effectLst/>
                  <a:highlight>
                    <a:srgbClr val="C0C0C0"/>
                  </a:highlight>
                  <a:uLnTx/>
                  <a:uFillTx/>
                  <a:latin typeface="Montserrat" panose="00000500000000000000"/>
                  <a:ea typeface="+mn-ea"/>
                  <a:cs typeface="Segoe UI" panose="020B0502040204020203" pitchFamily="34" charset="0"/>
                </a:rPr>
                <a:t> </a:t>
              </a: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000000"/>
                  </a:solidFill>
                  <a:effectLst/>
                  <a:latin typeface="Montserrat" panose="00000500000000000000"/>
                </a:rPr>
                <a:t>Lorem ipsum dolor sit </a:t>
              </a:r>
              <a:r>
                <a:rPr lang="en-US" sz="1200" b="0" i="0" dirty="0" err="1">
                  <a:solidFill>
                    <a:srgbClr val="000000"/>
                  </a:solidFill>
                  <a:effectLst/>
                  <a:latin typeface="Montserrat" panose="00000500000000000000"/>
                </a:rPr>
                <a:t>amet</a:t>
              </a:r>
              <a:r>
                <a:rPr lang="en-US" sz="1200" b="0" i="0" dirty="0">
                  <a:solidFill>
                    <a:srgbClr val="000000"/>
                  </a:solidFill>
                  <a:effectLst/>
                  <a:latin typeface="Montserrat" panose="00000500000000000000"/>
                </a:rPr>
                <a:t>, </a:t>
              </a:r>
              <a:endParaRPr kumimoji="0" lang="en-US" sz="1200" b="0" i="0" u="none" strike="noStrike" kern="1200" cap="none" spc="0" normalizeH="0" baseline="0" noProof="0" dirty="0">
                <a:ln>
                  <a:noFill/>
                </a:ln>
                <a:solidFill>
                  <a:srgbClr val="000000"/>
                </a:solidFill>
                <a:effectLst/>
                <a:uLnTx/>
                <a:uFillTx/>
                <a:latin typeface="Montserrat" panose="00000500000000000000"/>
                <a:cs typeface="Segoe UI" panose="020B0502040204020203" pitchFamily="34" charset="0"/>
              </a:endParaRP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000000"/>
                  </a:solidFill>
                  <a:effectLst/>
                  <a:latin typeface="Montserrat" panose="00000500000000000000"/>
                </a:rPr>
                <a:t>Lorem ipsum dolor sit </a:t>
              </a:r>
              <a:r>
                <a:rPr lang="en-US" sz="1200" b="0" i="0" dirty="0" err="1">
                  <a:solidFill>
                    <a:srgbClr val="000000"/>
                  </a:solidFill>
                  <a:effectLst/>
                  <a:latin typeface="Montserrat" panose="00000500000000000000"/>
                </a:rPr>
                <a:t>amet</a:t>
              </a:r>
              <a:r>
                <a:rPr lang="en-US" sz="1200" b="0" i="0" dirty="0">
                  <a:solidFill>
                    <a:srgbClr val="000000"/>
                  </a:solidFill>
                  <a:effectLst/>
                  <a:latin typeface="Montserrat" panose="00000500000000000000"/>
                </a:rPr>
                <a:t>, </a:t>
              </a:r>
              <a:endParaRPr kumimoji="0" lang="en-US" sz="1200" b="0" i="0" u="none" strike="noStrike" kern="1200" cap="none" spc="0" normalizeH="0" baseline="0" noProof="0" dirty="0">
                <a:ln>
                  <a:noFill/>
                </a:ln>
                <a:solidFill>
                  <a:srgbClr val="000000"/>
                </a:solidFill>
                <a:effectLst/>
                <a:uLnTx/>
                <a:uFillTx/>
                <a:latin typeface="Montserrat" panose="00000500000000000000"/>
                <a:cs typeface="Segoe UI" panose="020B0502040204020203" pitchFamily="34" charset="0"/>
              </a:endParaRP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000000"/>
                  </a:solidFill>
                  <a:effectLst/>
                  <a:latin typeface="Montserrat" panose="00000500000000000000"/>
                </a:rPr>
                <a:t>Lorem ipsum dolor sit </a:t>
              </a:r>
              <a:r>
                <a:rPr lang="en-US" sz="1200" b="0" i="0" dirty="0" err="1">
                  <a:solidFill>
                    <a:srgbClr val="000000"/>
                  </a:solidFill>
                  <a:effectLst/>
                  <a:latin typeface="Montserrat" panose="00000500000000000000"/>
                </a:rPr>
                <a:t>amet</a:t>
              </a:r>
              <a:r>
                <a:rPr lang="en-US" sz="1200" b="0" i="0" dirty="0">
                  <a:solidFill>
                    <a:srgbClr val="000000"/>
                  </a:solidFill>
                  <a:effectLst/>
                  <a:latin typeface="Montserrat" panose="00000500000000000000"/>
                </a:rPr>
                <a:t>, </a:t>
              </a:r>
              <a:endParaRPr kumimoji="0" lang="en-US" sz="1200" b="0" i="0" u="none" strike="noStrike" kern="1200" cap="none" spc="0" normalizeH="0" baseline="0" noProof="0" dirty="0">
                <a:ln>
                  <a:noFill/>
                </a:ln>
                <a:solidFill>
                  <a:srgbClr val="000000"/>
                </a:solidFill>
                <a:effectLst/>
                <a:uLnTx/>
                <a:uFillTx/>
                <a:latin typeface="Montserrat" panose="00000500000000000000"/>
                <a:cs typeface="Segoe UI" panose="020B0502040204020203" pitchFamily="34" charset="0"/>
              </a:endParaRP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000000"/>
                  </a:solidFill>
                  <a:effectLst/>
                  <a:latin typeface="Montserrat" panose="00000500000000000000"/>
                </a:rPr>
                <a:t>Lorem ipsum dolor sit </a:t>
              </a:r>
              <a:r>
                <a:rPr lang="en-US" sz="1200" b="0" i="0" dirty="0" err="1">
                  <a:solidFill>
                    <a:srgbClr val="000000"/>
                  </a:solidFill>
                  <a:effectLst/>
                  <a:latin typeface="Montserrat" panose="00000500000000000000"/>
                </a:rPr>
                <a:t>amet</a:t>
              </a:r>
              <a:r>
                <a:rPr lang="en-US" sz="1200" b="0" i="0" dirty="0">
                  <a:solidFill>
                    <a:srgbClr val="000000"/>
                  </a:solidFill>
                  <a:effectLst/>
                  <a:latin typeface="Montserrat" panose="00000500000000000000"/>
                </a:rPr>
                <a:t>, </a:t>
              </a:r>
              <a:endParaRPr kumimoji="0" lang="en-US" sz="1200" b="0" i="0" u="none" strike="noStrike" kern="1200" cap="none" spc="0" normalizeH="0" baseline="0" noProof="0" dirty="0">
                <a:ln>
                  <a:noFill/>
                </a:ln>
                <a:solidFill>
                  <a:srgbClr val="000000"/>
                </a:solidFill>
                <a:effectLst/>
                <a:uLnTx/>
                <a:uFillTx/>
                <a:latin typeface="Montserrat" panose="00000500000000000000"/>
                <a:cs typeface="Segoe UI" panose="020B0502040204020203" pitchFamily="34" charset="0"/>
              </a:endParaRP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000000"/>
                  </a:solidFill>
                  <a:effectLst/>
                  <a:latin typeface="Montserrat" panose="00000500000000000000"/>
                </a:rPr>
                <a:t>Lorem ipsum dolor sit </a:t>
              </a:r>
              <a:r>
                <a:rPr lang="en-US" sz="1200" b="0" i="0" dirty="0" err="1">
                  <a:solidFill>
                    <a:srgbClr val="000000"/>
                  </a:solidFill>
                  <a:effectLst/>
                  <a:latin typeface="Montserrat" panose="00000500000000000000"/>
                </a:rPr>
                <a:t>amet</a:t>
              </a:r>
              <a:r>
                <a:rPr lang="en-US" sz="1200" b="0" i="0" dirty="0">
                  <a:solidFill>
                    <a:srgbClr val="000000"/>
                  </a:solidFill>
                  <a:effectLst/>
                  <a:latin typeface="Montserrat" panose="00000500000000000000"/>
                </a:rPr>
                <a:t>, </a:t>
              </a:r>
              <a:endParaRPr lang="en-US" sz="1200" dirty="0">
                <a:solidFill>
                  <a:srgbClr val="000000"/>
                </a:solidFill>
                <a:latin typeface="Montserrat" panose="00000500000000000000"/>
                <a:cs typeface="Segoe UI" panose="020B0502040204020203" pitchFamily="34" charset="0"/>
              </a:endParaRPr>
            </a:p>
            <a:p>
              <a:pPr marL="171450" indent="-171450">
                <a:spcAft>
                  <a:spcPts val="300"/>
                </a:spcAft>
                <a:buFont typeface="Arial" panose="020B0604020202020204" pitchFamily="34" charset="0"/>
                <a:buChar char="•"/>
                <a:defRPr/>
              </a:pPr>
              <a:r>
                <a:rPr lang="en-US" sz="1200" b="0" i="0" dirty="0">
                  <a:solidFill>
                    <a:srgbClr val="000000"/>
                  </a:solidFill>
                  <a:effectLst/>
                  <a:latin typeface="Montserrat" panose="00000500000000000000"/>
                </a:rPr>
                <a:t>Lorem ipsum dolor sit </a:t>
              </a:r>
              <a:r>
                <a:rPr lang="en-US" sz="1200" b="0" i="0" dirty="0" err="1">
                  <a:solidFill>
                    <a:srgbClr val="000000"/>
                  </a:solidFill>
                  <a:effectLst/>
                  <a:latin typeface="Montserrat" panose="00000500000000000000"/>
                </a:rPr>
                <a:t>amet</a:t>
              </a:r>
              <a:r>
                <a:rPr lang="en-US" sz="1200" b="0" i="0" dirty="0">
                  <a:solidFill>
                    <a:srgbClr val="000000"/>
                  </a:solidFill>
                  <a:effectLst/>
                  <a:latin typeface="Montserrat" panose="00000500000000000000"/>
                </a:rPr>
                <a:t>, </a:t>
              </a:r>
              <a:endParaRPr kumimoji="0" lang="en-US" sz="1200" b="0" i="0" u="none" strike="noStrike" kern="1200" cap="none" spc="0" normalizeH="0" baseline="0" noProof="0" dirty="0">
                <a:ln>
                  <a:noFill/>
                </a:ln>
                <a:solidFill>
                  <a:srgbClr val="000000"/>
                </a:solidFill>
                <a:effectLst/>
                <a:uLnTx/>
                <a:uFillTx/>
                <a:latin typeface="Montserrat" panose="00000500000000000000"/>
                <a:cs typeface="Segoe UI" panose="020B0502040204020203" pitchFamily="34" charset="0"/>
              </a:endParaRPr>
            </a:p>
            <a:p>
              <a:pPr marR="0" lvl="0" algn="l" defTabSz="914400" rtl="0" eaLnBrk="1" fontAlgn="auto" latinLnBrk="0" hangingPunct="1">
                <a:lnSpc>
                  <a:spcPct val="100000"/>
                </a:lnSpc>
                <a:spcBef>
                  <a:spcPts val="0"/>
                </a:spcBef>
                <a:spcAft>
                  <a:spcPts val="300"/>
                </a:spcAft>
                <a:buClrTx/>
                <a:buSzTx/>
                <a:tabLst/>
                <a:defRPr/>
              </a:pPr>
              <a:endPar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endParaRPr>
            </a:p>
            <a:p>
              <a:pPr marL="0" marR="0" lvl="0" indent="0" algn="l" defTabSz="914400" rtl="0" eaLnBrk="1" fontAlgn="auto" latinLnBrk="0" hangingPunct="1">
                <a:lnSpc>
                  <a:spcPct val="100000"/>
                </a:lnSpc>
                <a:spcBef>
                  <a:spcPts val="0"/>
                </a:spcBef>
                <a:spcAft>
                  <a:spcPts val="300"/>
                </a:spcAft>
                <a:buClrTx/>
                <a:buSzTx/>
                <a:buFontTx/>
                <a:buNone/>
                <a:tabLst/>
                <a:defRPr/>
              </a:pPr>
              <a:r>
                <a:rPr kumimoji="0" lang="en-US" sz="1200" b="1" i="0" u="none" strike="noStrike" kern="1200" cap="none" spc="0" normalizeH="0" baseline="0" noProof="0" dirty="0">
                  <a:ln>
                    <a:noFill/>
                  </a:ln>
                  <a:solidFill>
                    <a:srgbClr val="3DAAAD"/>
                  </a:solidFill>
                  <a:effectLst/>
                  <a:uLnTx/>
                  <a:uFillTx/>
                  <a:latin typeface="Calibri" panose="020F0502020204030204"/>
                  <a:ea typeface="+mn-ea"/>
                  <a:cs typeface="+mn-cs"/>
                </a:rPr>
                <a:t>TOPICS OF INTEREST</a:t>
              </a:r>
            </a:p>
          </p:txBody>
        </p:sp>
        <p:sp>
          <p:nvSpPr>
            <p:cNvPr id="39" name="Rectangle 38">
              <a:extLst>
                <a:ext uri="{FF2B5EF4-FFF2-40B4-BE49-F238E27FC236}">
                  <a16:creationId xmlns:a16="http://schemas.microsoft.com/office/drawing/2014/main" id="{73C7CD0B-92F1-498F-84A6-F102A371F701}"/>
                </a:ext>
              </a:extLst>
            </p:cNvPr>
            <p:cNvSpPr/>
            <p:nvPr/>
          </p:nvSpPr>
          <p:spPr>
            <a:xfrm>
              <a:off x="7433318" y="1973382"/>
              <a:ext cx="140345" cy="140345"/>
            </a:xfrm>
            <a:prstGeom prst="rect">
              <a:avLst/>
            </a:prstGeom>
            <a:solidFill>
              <a:srgbClr val="73CB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1" name="Rectangle 40">
              <a:extLst>
                <a:ext uri="{FF2B5EF4-FFF2-40B4-BE49-F238E27FC236}">
                  <a16:creationId xmlns:a16="http://schemas.microsoft.com/office/drawing/2014/main" id="{BA30C218-3987-4724-8965-53E4A3AEE9CF}"/>
                </a:ext>
              </a:extLst>
            </p:cNvPr>
            <p:cNvSpPr/>
            <p:nvPr/>
          </p:nvSpPr>
          <p:spPr>
            <a:xfrm>
              <a:off x="7430881" y="2759928"/>
              <a:ext cx="140345" cy="140345"/>
            </a:xfrm>
            <a:prstGeom prst="rect">
              <a:avLst/>
            </a:prstGeom>
            <a:solidFill>
              <a:srgbClr val="73CB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3" name="Rectangle 42">
              <a:extLst>
                <a:ext uri="{FF2B5EF4-FFF2-40B4-BE49-F238E27FC236}">
                  <a16:creationId xmlns:a16="http://schemas.microsoft.com/office/drawing/2014/main" id="{DA658FF3-5CF8-484F-A7EA-B2FE69305D75}"/>
                </a:ext>
              </a:extLst>
            </p:cNvPr>
            <p:cNvSpPr/>
            <p:nvPr/>
          </p:nvSpPr>
          <p:spPr>
            <a:xfrm>
              <a:off x="7430881" y="4416359"/>
              <a:ext cx="140345" cy="140345"/>
            </a:xfrm>
            <a:prstGeom prst="rect">
              <a:avLst/>
            </a:prstGeom>
            <a:solidFill>
              <a:srgbClr val="73CB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36" name="TextBox 35">
            <a:extLst>
              <a:ext uri="{FF2B5EF4-FFF2-40B4-BE49-F238E27FC236}">
                <a16:creationId xmlns:a16="http://schemas.microsoft.com/office/drawing/2014/main" id="{5A04E193-E09E-4F9F-981D-13FA43FA0C0C}"/>
              </a:ext>
            </a:extLst>
          </p:cNvPr>
          <p:cNvSpPr txBox="1"/>
          <p:nvPr/>
        </p:nvSpPr>
        <p:spPr>
          <a:xfrm>
            <a:off x="-23963" y="651062"/>
            <a:ext cx="2190051" cy="1965963"/>
          </a:xfrm>
          <a:prstGeom prst="rect">
            <a:avLst/>
          </a:prstGeom>
          <a:solidFill>
            <a:srgbClr val="ACE1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latin typeface="Segoe UI" panose="020B0502040204020203"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1" u="none" strike="noStrike" kern="1200" cap="none" spc="0" normalizeH="0" baseline="0" noProof="0" dirty="0">
              <a:ln>
                <a:noFill/>
              </a:ln>
              <a:solidFill>
                <a:prstClr val="white"/>
              </a:solidFill>
              <a:effectLst/>
              <a:uLnTx/>
              <a:uFillTx/>
              <a:latin typeface="Montserrat" panose="00000500000000000000"/>
              <a:ea typeface="+mn-ea"/>
              <a:cs typeface="+mn-cs"/>
            </a:endParaRPr>
          </a:p>
        </p:txBody>
      </p:sp>
      <p:sp>
        <p:nvSpPr>
          <p:cNvPr id="32" name="TextBox 31">
            <a:extLst>
              <a:ext uri="{FF2B5EF4-FFF2-40B4-BE49-F238E27FC236}">
                <a16:creationId xmlns:a16="http://schemas.microsoft.com/office/drawing/2014/main" id="{5F85E438-273E-4885-A147-27977603E99C}"/>
              </a:ext>
            </a:extLst>
          </p:cNvPr>
          <p:cNvSpPr txBox="1"/>
          <p:nvPr/>
        </p:nvSpPr>
        <p:spPr>
          <a:xfrm>
            <a:off x="3035868" y="4193522"/>
            <a:ext cx="5002993" cy="2676052"/>
          </a:xfrm>
          <a:prstGeom prst="rect">
            <a:avLst/>
          </a:prstGeom>
          <a:solidFill>
            <a:srgbClr val="F3FB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algn="ctr">
              <a:defRPr>
                <a:solidFill>
                  <a:schemeClr val="lt1"/>
                </a:solidFill>
                <a:latin typeface="Segoe UI" panose="020B0502040204020203"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91440" marR="0" lvl="0" indent="-457200" algn="l" defTabSz="914400" rtl="0" eaLnBrk="1" fontAlgn="auto" latinLnBrk="0" hangingPunct="1">
              <a:lnSpc>
                <a:spcPct val="100000"/>
              </a:lnSpc>
              <a:spcBef>
                <a:spcPts val="0"/>
              </a:spcBef>
              <a:spcAft>
                <a:spcPts val="600"/>
              </a:spcAft>
              <a:buClrTx/>
              <a:buSzTx/>
              <a:buFontTx/>
              <a:buNone/>
              <a:tabLst/>
              <a:defRPr/>
            </a:pPr>
            <a:r>
              <a:rPr kumimoji="0" lang="en-US" sz="900" b="1"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 </a:t>
            </a:r>
          </a:p>
          <a:p>
            <a:pPr marL="91440" marR="0" lvl="0" indent="-457200" algn="l" defTabSz="914400" rtl="0" eaLnBrk="1" fontAlgn="auto" latinLnBrk="0" hangingPunct="1">
              <a:lnSpc>
                <a:spcPct val="100000"/>
              </a:lnSpc>
              <a:spcBef>
                <a:spcPts val="0"/>
              </a:spcBef>
              <a:spcAft>
                <a:spcPts val="600"/>
              </a:spcAft>
              <a:buClrTx/>
              <a:buSzTx/>
              <a:buFontTx/>
              <a:buNone/>
              <a:tabLst/>
              <a:defRPr/>
            </a:pPr>
            <a:r>
              <a:rPr kumimoji="0" lang="en-US" sz="2000" b="1" i="0" u="none" strike="noStrike" kern="1200" cap="none" spc="0" normalizeH="0" baseline="0" noProof="0" dirty="0">
                <a:ln>
                  <a:noFill/>
                </a:ln>
                <a:solidFill>
                  <a:srgbClr val="3DAAAD"/>
                </a:solidFill>
                <a:effectLst/>
                <a:uLnTx/>
                <a:uFillTx/>
                <a:latin typeface="Montserrat" panose="00000500000000000000"/>
                <a:ea typeface="+mn-ea"/>
                <a:cs typeface="Segoe UI" panose="020B0502040204020203" pitchFamily="34" charset="0"/>
              </a:rPr>
              <a:t> DAY IN THE LIFE OF</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1" u="none" strike="noStrike" kern="1200" cap="none" spc="0" normalizeH="0" baseline="0" noProof="0" dirty="0">
              <a:ln>
                <a:noFill/>
              </a:ln>
              <a:solidFill>
                <a:prstClr val="white"/>
              </a:solidFill>
              <a:effectLst/>
              <a:uLnTx/>
              <a:uFillTx/>
              <a:latin typeface="Montserrat" panose="00000500000000000000"/>
              <a:ea typeface="+mn-ea"/>
              <a:cs typeface="+mn-cs"/>
            </a:endParaRPr>
          </a:p>
        </p:txBody>
      </p:sp>
      <p:cxnSp>
        <p:nvCxnSpPr>
          <p:cNvPr id="33" name="Straight Connector 32">
            <a:extLst>
              <a:ext uri="{FF2B5EF4-FFF2-40B4-BE49-F238E27FC236}">
                <a16:creationId xmlns:a16="http://schemas.microsoft.com/office/drawing/2014/main" id="{BD689E17-F54F-400F-9963-0BA883F4777F}"/>
              </a:ext>
            </a:extLst>
          </p:cNvPr>
          <p:cNvCxnSpPr>
            <a:cxnSpLocks/>
          </p:cNvCxnSpPr>
          <p:nvPr/>
        </p:nvCxnSpPr>
        <p:spPr>
          <a:xfrm>
            <a:off x="8928431" y="1555621"/>
            <a:ext cx="2455915" cy="0"/>
          </a:xfrm>
          <a:prstGeom prst="line">
            <a:avLst/>
          </a:prstGeom>
          <a:ln w="63500" cap="rnd">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FB7A4E41-DC12-42CF-B80A-C362D0F78502}"/>
              </a:ext>
            </a:extLst>
          </p:cNvPr>
          <p:cNvSpPr/>
          <p:nvPr/>
        </p:nvSpPr>
        <p:spPr>
          <a:xfrm>
            <a:off x="9727367" y="1469123"/>
            <a:ext cx="169917" cy="172995"/>
          </a:xfrm>
          <a:prstGeom prst="ellipse">
            <a:avLst/>
          </a:prstGeom>
          <a:solidFill>
            <a:srgbClr val="3DAA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Graphic 8" descr="Call center outline">
            <a:extLst>
              <a:ext uri="{FF2B5EF4-FFF2-40B4-BE49-F238E27FC236}">
                <a16:creationId xmlns:a16="http://schemas.microsoft.com/office/drawing/2014/main" id="{57307D55-E0F3-4FB5-B75B-DD6A661F938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428745" y="5074348"/>
            <a:ext cx="914400" cy="914400"/>
          </a:xfrm>
          <a:prstGeom prst="rect">
            <a:avLst/>
          </a:prstGeom>
        </p:spPr>
      </p:pic>
      <p:sp>
        <p:nvSpPr>
          <p:cNvPr id="38" name="TextBox 37">
            <a:extLst>
              <a:ext uri="{FF2B5EF4-FFF2-40B4-BE49-F238E27FC236}">
                <a16:creationId xmlns:a16="http://schemas.microsoft.com/office/drawing/2014/main" id="{2C795822-D2B3-4CED-ABBE-C73478F72939}"/>
              </a:ext>
            </a:extLst>
          </p:cNvPr>
          <p:cNvSpPr txBox="1"/>
          <p:nvPr/>
        </p:nvSpPr>
        <p:spPr>
          <a:xfrm>
            <a:off x="3255800" y="6070448"/>
            <a:ext cx="100177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Montserrat" panose="00000500000000000000"/>
                <a:ea typeface="+mn-ea"/>
                <a:cs typeface="+mn-cs"/>
              </a:rPr>
              <a:t>[activity here]</a:t>
            </a:r>
          </a:p>
        </p:txBody>
      </p:sp>
      <p:sp>
        <p:nvSpPr>
          <p:cNvPr id="40" name="TextBox 39">
            <a:extLst>
              <a:ext uri="{FF2B5EF4-FFF2-40B4-BE49-F238E27FC236}">
                <a16:creationId xmlns:a16="http://schemas.microsoft.com/office/drawing/2014/main" id="{A97D492B-2891-4560-95D0-DF6794080282}"/>
              </a:ext>
            </a:extLst>
          </p:cNvPr>
          <p:cNvSpPr txBox="1"/>
          <p:nvPr/>
        </p:nvSpPr>
        <p:spPr>
          <a:xfrm>
            <a:off x="4460938" y="6070448"/>
            <a:ext cx="9144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Montserrat" panose="00000500000000000000"/>
                <a:ea typeface="+mn-ea"/>
                <a:cs typeface="+mn-cs"/>
              </a:rPr>
              <a:t>[activity here]</a:t>
            </a:r>
          </a:p>
        </p:txBody>
      </p:sp>
      <p:sp>
        <p:nvSpPr>
          <p:cNvPr id="42" name="TextBox 41">
            <a:extLst>
              <a:ext uri="{FF2B5EF4-FFF2-40B4-BE49-F238E27FC236}">
                <a16:creationId xmlns:a16="http://schemas.microsoft.com/office/drawing/2014/main" id="{94DB6D00-5BF9-448A-BEC6-0C4CFF1074F9}"/>
              </a:ext>
            </a:extLst>
          </p:cNvPr>
          <p:cNvSpPr txBox="1"/>
          <p:nvPr/>
        </p:nvSpPr>
        <p:spPr>
          <a:xfrm>
            <a:off x="5578703" y="6070448"/>
            <a:ext cx="1024922"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Montserrat" panose="00000500000000000000"/>
                <a:ea typeface="+mn-ea"/>
                <a:cs typeface="+mn-cs"/>
              </a:rPr>
              <a:t>[activity here]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prstClr val="black"/>
              </a:solidFill>
              <a:effectLst/>
              <a:uLnTx/>
              <a:uFillTx/>
              <a:latin typeface="Montserrat" panose="00000500000000000000"/>
              <a:ea typeface="+mn-ea"/>
              <a:cs typeface="+mn-cs"/>
            </a:endParaRPr>
          </a:p>
        </p:txBody>
      </p:sp>
      <p:sp>
        <p:nvSpPr>
          <p:cNvPr id="44" name="TextBox 43">
            <a:extLst>
              <a:ext uri="{FF2B5EF4-FFF2-40B4-BE49-F238E27FC236}">
                <a16:creationId xmlns:a16="http://schemas.microsoft.com/office/drawing/2014/main" id="{43FD03E1-9AF1-487B-88FB-8AB0D752D30E}"/>
              </a:ext>
            </a:extLst>
          </p:cNvPr>
          <p:cNvSpPr txBox="1"/>
          <p:nvPr/>
        </p:nvSpPr>
        <p:spPr>
          <a:xfrm>
            <a:off x="6806991" y="6070448"/>
            <a:ext cx="9950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Montserrat" panose="00000500000000000000"/>
                <a:ea typeface="+mn-ea"/>
                <a:cs typeface="+mn-cs"/>
              </a:rPr>
              <a:t>[activity here]</a:t>
            </a:r>
          </a:p>
        </p:txBody>
      </p:sp>
      <p:pic>
        <p:nvPicPr>
          <p:cNvPr id="18" name="Graphic 17" descr="Daily calendar outline">
            <a:extLst>
              <a:ext uri="{FF2B5EF4-FFF2-40B4-BE49-F238E27FC236}">
                <a16:creationId xmlns:a16="http://schemas.microsoft.com/office/drawing/2014/main" id="{660E2E54-C2EE-4B33-B647-FAFB97E4F5C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299486" y="5074348"/>
            <a:ext cx="914400" cy="914400"/>
          </a:xfrm>
          <a:prstGeom prst="rect">
            <a:avLst/>
          </a:prstGeom>
        </p:spPr>
      </p:pic>
      <p:pic>
        <p:nvPicPr>
          <p:cNvPr id="21" name="Graphic 20" descr="Folder Search outline">
            <a:extLst>
              <a:ext uri="{FF2B5EF4-FFF2-40B4-BE49-F238E27FC236}">
                <a16:creationId xmlns:a16="http://schemas.microsoft.com/office/drawing/2014/main" id="{7CB6B102-DFE2-4005-A063-7F5756106DE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650098" y="5074348"/>
            <a:ext cx="914400" cy="914400"/>
          </a:xfrm>
          <a:prstGeom prst="rect">
            <a:avLst/>
          </a:prstGeom>
        </p:spPr>
      </p:pic>
      <p:pic>
        <p:nvPicPr>
          <p:cNvPr id="29" name="Graphic 28" descr="Medical outline">
            <a:extLst>
              <a:ext uri="{FF2B5EF4-FFF2-40B4-BE49-F238E27FC236}">
                <a16:creationId xmlns:a16="http://schemas.microsoft.com/office/drawing/2014/main" id="{09474731-3608-47BC-9093-2225C2D9411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844479" y="5074348"/>
            <a:ext cx="914400" cy="914400"/>
          </a:xfrm>
          <a:prstGeom prst="rect">
            <a:avLst/>
          </a:prstGeom>
        </p:spPr>
      </p:pic>
      <p:sp>
        <p:nvSpPr>
          <p:cNvPr id="45" name="Rectangle 44">
            <a:extLst>
              <a:ext uri="{FF2B5EF4-FFF2-40B4-BE49-F238E27FC236}">
                <a16:creationId xmlns:a16="http://schemas.microsoft.com/office/drawing/2014/main" id="{BDEAE5C1-64A0-4E99-B612-73B13966B638}"/>
              </a:ext>
            </a:extLst>
          </p:cNvPr>
          <p:cNvSpPr/>
          <p:nvPr/>
        </p:nvSpPr>
        <p:spPr>
          <a:xfrm>
            <a:off x="2895524" y="2791692"/>
            <a:ext cx="140345" cy="140345"/>
          </a:xfrm>
          <a:prstGeom prst="rect">
            <a:avLst/>
          </a:prstGeom>
          <a:solidFill>
            <a:srgbClr val="73CB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8" name="Rectangle 47">
            <a:extLst>
              <a:ext uri="{FF2B5EF4-FFF2-40B4-BE49-F238E27FC236}">
                <a16:creationId xmlns:a16="http://schemas.microsoft.com/office/drawing/2014/main" id="{2FABD664-73C2-4A99-AAFE-F963F65621D7}"/>
              </a:ext>
            </a:extLst>
          </p:cNvPr>
          <p:cNvSpPr/>
          <p:nvPr/>
        </p:nvSpPr>
        <p:spPr>
          <a:xfrm>
            <a:off x="8328323" y="5393326"/>
            <a:ext cx="140345" cy="140345"/>
          </a:xfrm>
          <a:prstGeom prst="rect">
            <a:avLst/>
          </a:prstGeom>
          <a:solidFill>
            <a:srgbClr val="73CB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6" name="Graphic 45" descr="User outline">
            <a:extLst>
              <a:ext uri="{FF2B5EF4-FFF2-40B4-BE49-F238E27FC236}">
                <a16:creationId xmlns:a16="http://schemas.microsoft.com/office/drawing/2014/main" id="{2A2089BC-E37D-4058-BAD7-E8A63CB81AE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6939" y="592456"/>
            <a:ext cx="2143994" cy="2143994"/>
          </a:xfrm>
          <a:prstGeom prst="rect">
            <a:avLst/>
          </a:prstGeom>
        </p:spPr>
      </p:pic>
    </p:spTree>
    <p:extLst>
      <p:ext uri="{BB962C8B-B14F-4D97-AF65-F5344CB8AC3E}">
        <p14:creationId xmlns:p14="http://schemas.microsoft.com/office/powerpoint/2010/main" val="2731054140"/>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97608F20-775A-42A2-8FAE-91D149E4B92A}"/>
              </a:ext>
            </a:extLst>
          </p:cNvPr>
          <p:cNvSpPr/>
          <p:nvPr/>
        </p:nvSpPr>
        <p:spPr>
          <a:xfrm>
            <a:off x="8041010" y="6310449"/>
            <a:ext cx="4168038" cy="559125"/>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Segoe UI" panose="020B0502040204020203" pitchFamily="34" charset="0"/>
              <a:ea typeface="+mn-ea"/>
              <a:cs typeface="+mn-cs"/>
            </a:endParaRPr>
          </a:p>
        </p:txBody>
      </p:sp>
      <p:sp>
        <p:nvSpPr>
          <p:cNvPr id="30" name="TextBox 29">
            <a:extLst>
              <a:ext uri="{FF2B5EF4-FFF2-40B4-BE49-F238E27FC236}">
                <a16:creationId xmlns:a16="http://schemas.microsoft.com/office/drawing/2014/main" id="{04478EE4-1796-4151-94F2-9AA73C2942CC}"/>
              </a:ext>
            </a:extLst>
          </p:cNvPr>
          <p:cNvSpPr txBox="1"/>
          <p:nvPr/>
        </p:nvSpPr>
        <p:spPr>
          <a:xfrm>
            <a:off x="8736695" y="6458103"/>
            <a:ext cx="2910412"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300" normalizeH="0" baseline="0" noProof="0" dirty="0">
                <a:ln>
                  <a:noFill/>
                </a:ln>
                <a:solidFill>
                  <a:prstClr val="white"/>
                </a:solidFill>
                <a:effectLst/>
                <a:uLnTx/>
                <a:uFillTx/>
                <a:latin typeface="Montserrat" panose="00000500000000000000" pitchFamily="50" charset="0"/>
                <a:ea typeface="+mn-ea"/>
                <a:cs typeface="+mn-cs"/>
              </a:rPr>
              <a:t>[GROUP/PROJECT] PERSONA</a:t>
            </a:r>
          </a:p>
        </p:txBody>
      </p:sp>
      <p:sp>
        <p:nvSpPr>
          <p:cNvPr id="13" name="TextBox 12">
            <a:extLst>
              <a:ext uri="{FF2B5EF4-FFF2-40B4-BE49-F238E27FC236}">
                <a16:creationId xmlns:a16="http://schemas.microsoft.com/office/drawing/2014/main" id="{8591B725-3FD8-429D-A7E8-0EC5A614999A}"/>
              </a:ext>
            </a:extLst>
          </p:cNvPr>
          <p:cNvSpPr txBox="1"/>
          <p:nvPr/>
        </p:nvSpPr>
        <p:spPr>
          <a:xfrm>
            <a:off x="267544" y="4422847"/>
            <a:ext cx="2161620" cy="2434086"/>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latin typeface="Segoe UI" panose="020B0502040204020203"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defRPr/>
            </a:pPr>
            <a:r>
              <a:rPr kumimoji="0" lang="en-US" sz="1600" b="0" i="1" u="none" strike="noStrike" kern="1200" cap="none" spc="0" normalizeH="0" baseline="0" noProof="0" dirty="0">
                <a:ln>
                  <a:noFill/>
                </a:ln>
                <a:solidFill>
                  <a:prstClr val="white"/>
                </a:solidFill>
                <a:effectLst/>
                <a:uLnTx/>
                <a:uFillTx/>
                <a:latin typeface="Montserrat" panose="00000500000000000000"/>
                <a:ea typeface="+mn-ea"/>
                <a:cs typeface="+mn-cs"/>
              </a:rPr>
              <a:t>[Add a meaningful quote here]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1" u="none" strike="noStrike" kern="1200" cap="none" spc="0" normalizeH="0" baseline="0" noProof="0" dirty="0">
              <a:ln>
                <a:noFill/>
              </a:ln>
              <a:solidFill>
                <a:prstClr val="white"/>
              </a:solidFill>
              <a:effectLst/>
              <a:uLnTx/>
              <a:uFillTx/>
              <a:latin typeface="Montserrat" panose="00000500000000000000"/>
              <a:ea typeface="+mn-ea"/>
              <a:cs typeface="+mn-cs"/>
            </a:endParaRPr>
          </a:p>
        </p:txBody>
      </p:sp>
      <p:sp>
        <p:nvSpPr>
          <p:cNvPr id="14" name="TextBox 13">
            <a:extLst>
              <a:ext uri="{FF2B5EF4-FFF2-40B4-BE49-F238E27FC236}">
                <a16:creationId xmlns:a16="http://schemas.microsoft.com/office/drawing/2014/main" id="{679FED2D-46F8-439D-8667-1D0671F5527B}"/>
              </a:ext>
            </a:extLst>
          </p:cNvPr>
          <p:cNvSpPr txBox="1"/>
          <p:nvPr/>
        </p:nvSpPr>
        <p:spPr>
          <a:xfrm>
            <a:off x="7333" y="3994742"/>
            <a:ext cx="614271"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0" b="0" i="0" u="none" strike="noStrike" kern="1200" cap="none" spc="0" normalizeH="0" baseline="0" noProof="0" dirty="0">
                <a:ln>
                  <a:noFill/>
                </a:ln>
                <a:solidFill>
                  <a:srgbClr val="DCA8D1"/>
                </a:solidFill>
                <a:effectLst/>
                <a:uLnTx/>
                <a:uFillTx/>
                <a:latin typeface="Montserrat Black" panose="00000A00000000000000"/>
                <a:ea typeface="+mn-ea"/>
                <a:cs typeface="+mn-cs"/>
              </a:rPr>
              <a:t>“</a:t>
            </a:r>
          </a:p>
        </p:txBody>
      </p:sp>
      <p:sp>
        <p:nvSpPr>
          <p:cNvPr id="4" name="TextBox 3">
            <a:extLst>
              <a:ext uri="{FF2B5EF4-FFF2-40B4-BE49-F238E27FC236}">
                <a16:creationId xmlns:a16="http://schemas.microsoft.com/office/drawing/2014/main" id="{40382DF7-6A40-44AA-AE57-021095C4D0B1}"/>
              </a:ext>
            </a:extLst>
          </p:cNvPr>
          <p:cNvSpPr txBox="1"/>
          <p:nvPr/>
        </p:nvSpPr>
        <p:spPr>
          <a:xfrm rot="10800000">
            <a:off x="2057976" y="5768578"/>
            <a:ext cx="614271"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0" b="0" i="0" u="none" strike="noStrike" kern="1200" cap="none" spc="0" normalizeH="0" baseline="0" noProof="0" dirty="0">
                <a:ln>
                  <a:noFill/>
                </a:ln>
                <a:solidFill>
                  <a:srgbClr val="DCA8D1"/>
                </a:solidFill>
                <a:effectLst/>
                <a:uLnTx/>
                <a:uFillTx/>
                <a:latin typeface="Montserrat Black" panose="00000A00000000000000"/>
                <a:ea typeface="+mn-ea"/>
                <a:cs typeface="+mn-cs"/>
              </a:rPr>
              <a:t>“</a:t>
            </a:r>
          </a:p>
        </p:txBody>
      </p:sp>
      <p:sp>
        <p:nvSpPr>
          <p:cNvPr id="10" name="Rectangle 9">
            <a:extLst>
              <a:ext uri="{FF2B5EF4-FFF2-40B4-BE49-F238E27FC236}">
                <a16:creationId xmlns:a16="http://schemas.microsoft.com/office/drawing/2014/main" id="{6BDC16ED-C253-4995-9376-501FE2306FDB}"/>
              </a:ext>
            </a:extLst>
          </p:cNvPr>
          <p:cNvSpPr/>
          <p:nvPr/>
        </p:nvSpPr>
        <p:spPr>
          <a:xfrm>
            <a:off x="-4178" y="-14236"/>
            <a:ext cx="12222952" cy="6701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Segoe UI" panose="020B0502040204020203" pitchFamily="34" charset="0"/>
              <a:ea typeface="+mn-ea"/>
              <a:cs typeface="+mn-cs"/>
            </a:endParaRPr>
          </a:p>
        </p:txBody>
      </p:sp>
      <p:sp>
        <p:nvSpPr>
          <p:cNvPr id="11" name="TextBox 10">
            <a:extLst>
              <a:ext uri="{FF2B5EF4-FFF2-40B4-BE49-F238E27FC236}">
                <a16:creationId xmlns:a16="http://schemas.microsoft.com/office/drawing/2014/main" id="{DCC26A63-ABD2-434C-8BA6-0DC544FF1467}"/>
              </a:ext>
            </a:extLst>
          </p:cNvPr>
          <p:cNvSpPr txBox="1"/>
          <p:nvPr/>
        </p:nvSpPr>
        <p:spPr>
          <a:xfrm>
            <a:off x="11487" y="-56824"/>
            <a:ext cx="2766655"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600" normalizeH="0" baseline="0" noProof="0" dirty="0">
                <a:ln>
                  <a:noFill/>
                </a:ln>
                <a:solidFill>
                  <a:prstClr val="white"/>
                </a:solidFill>
                <a:effectLst/>
                <a:uLnTx/>
                <a:uFillTx/>
                <a:latin typeface="Montserrat Black" panose="00000A00000000000000" pitchFamily="50" charset="0"/>
                <a:ea typeface="+mn-ea"/>
                <a:cs typeface="+mn-cs"/>
              </a:rPr>
              <a:t>NAME </a:t>
            </a:r>
            <a:r>
              <a:rPr kumimoji="0" lang="en-US" sz="2000" b="0" i="0" u="none" strike="noStrike" kern="1200" cap="none" spc="600" normalizeH="0" baseline="0" noProof="0" dirty="0">
                <a:ln>
                  <a:noFill/>
                </a:ln>
                <a:solidFill>
                  <a:srgbClr val="F2DEEE"/>
                </a:solidFill>
                <a:effectLst/>
                <a:uLnTx/>
                <a:uFillTx/>
                <a:latin typeface="Montserrat Black" panose="00000A00000000000000" pitchFamily="50" charset="0"/>
                <a:ea typeface="+mn-ea"/>
                <a:cs typeface="+mn-cs"/>
              </a:rPr>
              <a:t>Role</a:t>
            </a:r>
            <a:endParaRPr kumimoji="0" lang="en-US" sz="2800" b="0" i="0" u="none" strike="noStrike" kern="1200" cap="none" spc="600" normalizeH="0" baseline="0" noProof="0" dirty="0">
              <a:ln>
                <a:noFill/>
              </a:ln>
              <a:solidFill>
                <a:srgbClr val="F2DEEE"/>
              </a:solidFill>
              <a:effectLst/>
              <a:uLnTx/>
              <a:uFillTx/>
              <a:latin typeface="Montserrat Black" panose="00000A00000000000000" pitchFamily="50" charset="0"/>
              <a:ea typeface="+mn-ea"/>
              <a:cs typeface="+mn-cs"/>
            </a:endParaRPr>
          </a:p>
        </p:txBody>
      </p:sp>
      <p:sp>
        <p:nvSpPr>
          <p:cNvPr id="2" name="Rectangle 1">
            <a:extLst>
              <a:ext uri="{FF2B5EF4-FFF2-40B4-BE49-F238E27FC236}">
                <a16:creationId xmlns:a16="http://schemas.microsoft.com/office/drawing/2014/main" id="{AE78CE10-0A3E-4F80-B598-EDD4D5D198BE}"/>
              </a:ext>
            </a:extLst>
          </p:cNvPr>
          <p:cNvSpPr/>
          <p:nvPr/>
        </p:nvSpPr>
        <p:spPr>
          <a:xfrm>
            <a:off x="8038861" y="-14236"/>
            <a:ext cx="4171611" cy="670107"/>
          </a:xfrm>
          <a:prstGeom prst="rect">
            <a:avLst/>
          </a:prstGeom>
          <a:solidFill>
            <a:srgbClr val="8737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Segoe UI" panose="020B0502040204020203" pitchFamily="34" charset="0"/>
              <a:ea typeface="+mn-ea"/>
              <a:cs typeface="+mn-cs"/>
            </a:endParaRPr>
          </a:p>
        </p:txBody>
      </p:sp>
      <p:sp>
        <p:nvSpPr>
          <p:cNvPr id="6" name="TextBox 5">
            <a:extLst>
              <a:ext uri="{FF2B5EF4-FFF2-40B4-BE49-F238E27FC236}">
                <a16:creationId xmlns:a16="http://schemas.microsoft.com/office/drawing/2014/main" id="{40ACCE2B-CC57-44A1-9BDA-3963EF80A97C}"/>
              </a:ext>
            </a:extLst>
          </p:cNvPr>
          <p:cNvSpPr txBox="1"/>
          <p:nvPr/>
        </p:nvSpPr>
        <p:spPr>
          <a:xfrm>
            <a:off x="8041011" y="126386"/>
            <a:ext cx="4150990"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600" normalizeH="0" baseline="0" noProof="0" dirty="0">
                <a:ln>
                  <a:noFill/>
                </a:ln>
                <a:solidFill>
                  <a:prstClr val="white"/>
                </a:solidFill>
                <a:effectLst/>
                <a:uLnTx/>
                <a:uFillTx/>
                <a:latin typeface="Montserrat Black" panose="00000A00000000000000" pitchFamily="50" charset="0"/>
                <a:ea typeface="+mn-ea"/>
                <a:cs typeface="+mn-cs"/>
              </a:rPr>
              <a:t>CUSTOMER GROUP</a:t>
            </a:r>
          </a:p>
        </p:txBody>
      </p:sp>
      <p:sp>
        <p:nvSpPr>
          <p:cNvPr id="15" name="TextBox 14">
            <a:extLst>
              <a:ext uri="{FF2B5EF4-FFF2-40B4-BE49-F238E27FC236}">
                <a16:creationId xmlns:a16="http://schemas.microsoft.com/office/drawing/2014/main" id="{0CDF6C54-2E37-4A7F-9355-048143386A54}"/>
              </a:ext>
            </a:extLst>
          </p:cNvPr>
          <p:cNvSpPr txBox="1"/>
          <p:nvPr/>
        </p:nvSpPr>
        <p:spPr>
          <a:xfrm>
            <a:off x="302289" y="2971535"/>
            <a:ext cx="2339969" cy="1315745"/>
          </a:xfrm>
          <a:prstGeom prst="rect">
            <a:avLst/>
          </a:prstGeom>
          <a:noFill/>
        </p:spPr>
        <p:txBody>
          <a:bodyPr wrap="square" rtlCol="0">
            <a:spAutoFit/>
          </a:bodyPr>
          <a:lstStyle/>
          <a:p>
            <a:pPr marL="91440" marR="0" lvl="0" indent="-9144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873775"/>
                </a:solidFill>
                <a:effectLst/>
                <a:uLnTx/>
                <a:uFillTx/>
                <a:latin typeface="Montserrat" panose="00000500000000000000"/>
                <a:ea typeface="+mn-ea"/>
                <a:cs typeface="+mn-cs"/>
              </a:rPr>
              <a:t>PERSONAL</a:t>
            </a:r>
          </a:p>
          <a:p>
            <a:pPr marL="91440" marR="0" lvl="0" indent="-91440" algn="l" defTabSz="914400" rtl="0" eaLnBrk="1" fontAlgn="auto" latinLnBrk="0" hangingPunct="1">
              <a:lnSpc>
                <a:spcPct val="100000"/>
              </a:lnSpc>
              <a:spcBef>
                <a:spcPts val="0"/>
              </a:spcBef>
              <a:spcAft>
                <a:spcPts val="300"/>
              </a:spcAft>
              <a:buClrTx/>
              <a:buSzTx/>
              <a:buFontTx/>
              <a:buNone/>
              <a:tabLst/>
              <a:defRPr/>
            </a:pPr>
            <a:r>
              <a:rPr kumimoji="0" lang="en-US" sz="1200" b="1" i="0" u="none" strike="noStrike" kern="1200" cap="none" spc="0" normalizeH="0" baseline="0" noProof="0" dirty="0">
                <a:ln>
                  <a:noFill/>
                </a:ln>
                <a:solidFill>
                  <a:srgbClr val="E7E6E6">
                    <a:lumMod val="25000"/>
                  </a:srgbClr>
                </a:solidFill>
                <a:effectLst/>
                <a:uLnTx/>
                <a:uFillTx/>
                <a:latin typeface="Montserrat" panose="00000500000000000000"/>
                <a:ea typeface="+mn-ea"/>
                <a:cs typeface="+mn-cs"/>
              </a:rPr>
              <a:t>AGE:</a:t>
            </a:r>
            <a:r>
              <a:rPr kumimoji="0" lang="en-US" sz="1200" b="0" i="0" u="none" strike="noStrike" kern="1200" cap="none" spc="0" normalizeH="0" baseline="0" noProof="0" dirty="0">
                <a:ln>
                  <a:noFill/>
                </a:ln>
                <a:solidFill>
                  <a:srgbClr val="E7E6E6">
                    <a:lumMod val="25000"/>
                  </a:srgbClr>
                </a:solidFill>
                <a:effectLst/>
                <a:uLnTx/>
                <a:uFillTx/>
                <a:latin typeface="Montserrat" panose="00000500000000000000"/>
                <a:ea typeface="+mn-ea"/>
                <a:cs typeface="+mn-cs"/>
              </a:rPr>
              <a:t> </a:t>
            </a:r>
            <a:r>
              <a:rPr lang="en-US" sz="1200" dirty="0">
                <a:solidFill>
                  <a:srgbClr val="E7E6E6">
                    <a:lumMod val="25000"/>
                  </a:srgbClr>
                </a:solidFill>
                <a:latin typeface="Montserrat" panose="00000500000000000000"/>
              </a:rPr>
              <a:t>xx</a:t>
            </a:r>
            <a:endParaRPr kumimoji="0" lang="en-US" sz="1200" b="0" i="0" u="none" strike="noStrike" kern="1200" cap="none" spc="0" normalizeH="0" baseline="0" noProof="0" dirty="0">
              <a:ln>
                <a:noFill/>
              </a:ln>
              <a:solidFill>
                <a:srgbClr val="E7E6E6">
                  <a:lumMod val="25000"/>
                </a:srgbClr>
              </a:solidFill>
              <a:effectLst/>
              <a:uLnTx/>
              <a:uFillTx/>
              <a:latin typeface="Montserrat" panose="00000500000000000000"/>
              <a:ea typeface="+mn-ea"/>
              <a:cs typeface="+mn-cs"/>
            </a:endParaRPr>
          </a:p>
          <a:p>
            <a:pPr marL="91440" marR="0" lvl="0" indent="-91440" algn="l" defTabSz="914400" rtl="0" eaLnBrk="1" fontAlgn="auto" latinLnBrk="0" hangingPunct="1">
              <a:lnSpc>
                <a:spcPct val="100000"/>
              </a:lnSpc>
              <a:spcBef>
                <a:spcPts val="0"/>
              </a:spcBef>
              <a:spcAft>
                <a:spcPts val="300"/>
              </a:spcAft>
              <a:buClrTx/>
              <a:buSzTx/>
              <a:buFontTx/>
              <a:buNone/>
              <a:tabLst/>
              <a:defRPr/>
            </a:pPr>
            <a:r>
              <a:rPr kumimoji="0" lang="en-US" sz="1200" b="1" i="0" u="none" strike="noStrike" kern="1200" cap="none" spc="0" normalizeH="0" baseline="0" noProof="0" dirty="0">
                <a:ln>
                  <a:noFill/>
                </a:ln>
                <a:solidFill>
                  <a:srgbClr val="E7E6E6">
                    <a:lumMod val="25000"/>
                  </a:srgbClr>
                </a:solidFill>
                <a:effectLst/>
                <a:uLnTx/>
                <a:uFillTx/>
                <a:latin typeface="Montserrat" panose="00000500000000000000"/>
                <a:ea typeface="+mn-ea"/>
                <a:cs typeface="+mn-cs"/>
              </a:rPr>
              <a:t>LOCATION: </a:t>
            </a:r>
            <a:r>
              <a:rPr kumimoji="0" lang="en-US" sz="1200" b="0" i="0" u="none" strike="noStrike" kern="1200" cap="none" spc="0" normalizeH="0" baseline="0" noProof="0" dirty="0">
                <a:ln>
                  <a:noFill/>
                </a:ln>
                <a:solidFill>
                  <a:srgbClr val="E7E6E6">
                    <a:lumMod val="25000"/>
                  </a:srgbClr>
                </a:solidFill>
                <a:effectLst/>
                <a:uLnTx/>
                <a:uFillTx/>
                <a:latin typeface="Montserrat" panose="00000500000000000000"/>
                <a:ea typeface="+mn-ea"/>
                <a:cs typeface="+mn-cs"/>
              </a:rPr>
              <a:t>[City, STATE]</a:t>
            </a:r>
          </a:p>
          <a:p>
            <a:pPr marL="91440" marR="0" lvl="0" indent="-91440" algn="l" defTabSz="914400" rtl="0" eaLnBrk="1" fontAlgn="auto" latinLnBrk="0" hangingPunct="1">
              <a:lnSpc>
                <a:spcPct val="100000"/>
              </a:lnSpc>
              <a:spcBef>
                <a:spcPts val="0"/>
              </a:spcBef>
              <a:spcAft>
                <a:spcPts val="300"/>
              </a:spcAft>
              <a:buClrTx/>
              <a:buSzTx/>
              <a:buFontTx/>
              <a:buNone/>
              <a:tabLst/>
              <a:defRPr/>
            </a:pPr>
            <a:r>
              <a:rPr kumimoji="0" lang="en-US" sz="1200" b="1" i="0" u="none" strike="noStrike" kern="1200" cap="none" spc="0" normalizeH="0" baseline="0" noProof="0" dirty="0">
                <a:ln>
                  <a:noFill/>
                </a:ln>
                <a:solidFill>
                  <a:srgbClr val="E7E6E6">
                    <a:lumMod val="25000"/>
                  </a:srgbClr>
                </a:solidFill>
                <a:effectLst/>
                <a:uLnTx/>
                <a:uFillTx/>
                <a:latin typeface="Montserrat" panose="00000500000000000000"/>
                <a:ea typeface="+mn-ea"/>
                <a:cs typeface="+mn-cs"/>
              </a:rPr>
              <a:t>EDUCATION: </a:t>
            </a:r>
            <a:r>
              <a:rPr lang="en-US" sz="1200" dirty="0">
                <a:solidFill>
                  <a:srgbClr val="E7E6E6">
                    <a:lumMod val="25000"/>
                  </a:srgbClr>
                </a:solidFill>
                <a:latin typeface="Montserrat" panose="00000500000000000000"/>
              </a:rPr>
              <a:t>[Degree/license]</a:t>
            </a:r>
            <a:endParaRPr kumimoji="0" lang="en-US" sz="1200" b="0" i="0" u="none" strike="noStrike" kern="1200" cap="none" spc="0" normalizeH="0" baseline="0" noProof="0" dirty="0">
              <a:ln>
                <a:noFill/>
              </a:ln>
              <a:solidFill>
                <a:srgbClr val="E7E6E6">
                  <a:lumMod val="25000"/>
                </a:srgbClr>
              </a:solidFill>
              <a:effectLst/>
              <a:uLnTx/>
              <a:uFillTx/>
              <a:latin typeface="Montserrat" panose="00000500000000000000"/>
              <a:ea typeface="+mn-ea"/>
              <a:cs typeface="+mn-cs"/>
            </a:endParaRPr>
          </a:p>
          <a:p>
            <a:pPr marL="91440" marR="0" lvl="0" indent="-91440" algn="l" defTabSz="914400" rtl="0" eaLnBrk="1" fontAlgn="auto" latinLnBrk="0" hangingPunct="1">
              <a:lnSpc>
                <a:spcPct val="100000"/>
              </a:lnSpc>
              <a:spcBef>
                <a:spcPts val="0"/>
              </a:spcBef>
              <a:spcAft>
                <a:spcPts val="300"/>
              </a:spcAft>
              <a:buClrTx/>
              <a:buSzTx/>
              <a:buFontTx/>
              <a:buNone/>
              <a:tabLst/>
              <a:defRPr/>
            </a:pPr>
            <a:r>
              <a:rPr kumimoji="0" lang="en-US" sz="1200" b="1" i="0" u="none" strike="noStrike" kern="1200" cap="none" spc="0" normalizeH="0" baseline="0" noProof="0" dirty="0">
                <a:ln>
                  <a:noFill/>
                </a:ln>
                <a:solidFill>
                  <a:srgbClr val="E7E6E6">
                    <a:lumMod val="25000"/>
                  </a:srgbClr>
                </a:solidFill>
                <a:effectLst/>
                <a:uLnTx/>
                <a:uFillTx/>
                <a:latin typeface="Montserrat" panose="00000500000000000000"/>
                <a:ea typeface="+mn-ea"/>
                <a:cs typeface="+mn-cs"/>
              </a:rPr>
              <a:t>HOBBIES: </a:t>
            </a:r>
            <a:r>
              <a:rPr lang="en-US" sz="1200" dirty="0">
                <a:solidFill>
                  <a:srgbClr val="E7E6E6">
                    <a:lumMod val="25000"/>
                  </a:srgbClr>
                </a:solidFill>
                <a:latin typeface="Montserrat" panose="00000500000000000000"/>
              </a:rPr>
              <a:t>[hobbies]</a:t>
            </a:r>
            <a:br>
              <a:rPr kumimoji="0" lang="en-US" sz="1200" b="0" i="0" u="none" strike="noStrike" kern="1200" cap="none" spc="0" normalizeH="0" baseline="0" noProof="0" dirty="0">
                <a:ln>
                  <a:noFill/>
                </a:ln>
                <a:solidFill>
                  <a:prstClr val="black"/>
                </a:solidFill>
                <a:effectLst/>
                <a:uLnTx/>
                <a:uFillTx/>
                <a:latin typeface="Montserrat" panose="00000500000000000000"/>
                <a:ea typeface="+mn-ea"/>
                <a:cs typeface="+mn-cs"/>
              </a:rPr>
            </a:br>
            <a:endParaRPr kumimoji="0" lang="en-US" sz="1200" b="0" i="0" u="none" strike="noStrike" kern="1200" cap="none" spc="0" normalizeH="0" baseline="0" noProof="0" dirty="0">
              <a:ln>
                <a:noFill/>
              </a:ln>
              <a:solidFill>
                <a:prstClr val="black"/>
              </a:solidFill>
              <a:effectLst/>
              <a:uLnTx/>
              <a:uFillTx/>
              <a:latin typeface="Montserrat" panose="00000500000000000000"/>
              <a:ea typeface="+mn-ea"/>
              <a:cs typeface="+mn-cs"/>
            </a:endParaRPr>
          </a:p>
        </p:txBody>
      </p:sp>
      <p:sp>
        <p:nvSpPr>
          <p:cNvPr id="5" name="TextBox 4">
            <a:extLst>
              <a:ext uri="{FF2B5EF4-FFF2-40B4-BE49-F238E27FC236}">
                <a16:creationId xmlns:a16="http://schemas.microsoft.com/office/drawing/2014/main" id="{B5294E13-BF78-49A2-B935-F0E40A76BBF8}"/>
              </a:ext>
            </a:extLst>
          </p:cNvPr>
          <p:cNvSpPr txBox="1"/>
          <p:nvPr/>
        </p:nvSpPr>
        <p:spPr>
          <a:xfrm>
            <a:off x="8531369" y="5720279"/>
            <a:ext cx="1227019" cy="289441"/>
          </a:xfrm>
          <a:prstGeom prst="roundRect">
            <a:avLst/>
          </a:prstGeom>
          <a:solidFill>
            <a:srgbClr val="873775"/>
          </a:solidFill>
          <a:ln>
            <a:solidFill>
              <a:srgbClr val="873775"/>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panose="020F0502020204030204"/>
                <a:ea typeface="+mn-ea"/>
                <a:cs typeface="+mn-cs"/>
              </a:rPr>
              <a:t>topic</a:t>
            </a:r>
          </a:p>
        </p:txBody>
      </p:sp>
      <p:sp>
        <p:nvSpPr>
          <p:cNvPr id="8" name="TextBox 7">
            <a:extLst>
              <a:ext uri="{FF2B5EF4-FFF2-40B4-BE49-F238E27FC236}">
                <a16:creationId xmlns:a16="http://schemas.microsoft.com/office/drawing/2014/main" id="{4AA1896A-BE91-4F99-B5CA-6738E06457B9}"/>
              </a:ext>
            </a:extLst>
          </p:cNvPr>
          <p:cNvSpPr txBox="1"/>
          <p:nvPr/>
        </p:nvSpPr>
        <p:spPr>
          <a:xfrm>
            <a:off x="9831569" y="5720279"/>
            <a:ext cx="866086" cy="289441"/>
          </a:xfrm>
          <a:prstGeom prst="roundRect">
            <a:avLst/>
          </a:prstGeom>
          <a:solidFill>
            <a:srgbClr val="873775"/>
          </a:solidFill>
          <a:ln>
            <a:solidFill>
              <a:srgbClr val="873775"/>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panose="020F0502020204030204"/>
                <a:ea typeface="+mn-ea"/>
                <a:cs typeface="+mn-cs"/>
              </a:rPr>
              <a:t>topic</a:t>
            </a:r>
          </a:p>
        </p:txBody>
      </p:sp>
      <p:sp>
        <p:nvSpPr>
          <p:cNvPr id="17" name="TextBox 16">
            <a:extLst>
              <a:ext uri="{FF2B5EF4-FFF2-40B4-BE49-F238E27FC236}">
                <a16:creationId xmlns:a16="http://schemas.microsoft.com/office/drawing/2014/main" id="{931A3819-EE23-406C-B4C0-B6178E78F38C}"/>
              </a:ext>
            </a:extLst>
          </p:cNvPr>
          <p:cNvSpPr txBox="1"/>
          <p:nvPr/>
        </p:nvSpPr>
        <p:spPr>
          <a:xfrm>
            <a:off x="10770836" y="5720279"/>
            <a:ext cx="1227020" cy="289441"/>
          </a:xfrm>
          <a:prstGeom prst="roundRect">
            <a:avLst/>
          </a:prstGeom>
          <a:solidFill>
            <a:srgbClr val="873775"/>
          </a:solidFill>
          <a:ln>
            <a:solidFill>
              <a:srgbClr val="873775"/>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panose="020F0502020204030204"/>
                <a:ea typeface="+mn-ea"/>
                <a:cs typeface="+mn-cs"/>
              </a:rPr>
              <a:t>topic</a:t>
            </a:r>
          </a:p>
        </p:txBody>
      </p:sp>
      <p:sp>
        <p:nvSpPr>
          <p:cNvPr id="20" name="TextBox 19">
            <a:extLst>
              <a:ext uri="{FF2B5EF4-FFF2-40B4-BE49-F238E27FC236}">
                <a16:creationId xmlns:a16="http://schemas.microsoft.com/office/drawing/2014/main" id="{F49CDA8A-1861-4702-A039-8A6A587B2A50}"/>
              </a:ext>
            </a:extLst>
          </p:cNvPr>
          <p:cNvSpPr txBox="1"/>
          <p:nvPr/>
        </p:nvSpPr>
        <p:spPr>
          <a:xfrm>
            <a:off x="3001649" y="1024109"/>
            <a:ext cx="5037211" cy="2954655"/>
          </a:xfrm>
          <a:prstGeom prst="rect">
            <a:avLst/>
          </a:prstGeom>
          <a:noFill/>
        </p:spPr>
        <p:txBody>
          <a:bodyPr wrap="square" rtlCol="0">
            <a:spAutoFit/>
          </a:bodyPr>
          <a:lstStyle/>
          <a:p>
            <a:pPr marL="91440" marR="0" lvl="0" indent="-45720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873775"/>
                </a:solidFill>
                <a:effectLst/>
                <a:uLnTx/>
                <a:uFillTx/>
                <a:latin typeface="Calibri" panose="020F0502020204030204"/>
                <a:ea typeface="+mn-ea"/>
                <a:cs typeface="+mn-cs"/>
              </a:rPr>
              <a:t>ROLE</a:t>
            </a:r>
            <a:endParaRPr kumimoji="0" lang="en-US" sz="1200" b="1" i="0" u="none" strike="noStrike" kern="1200" cap="none" spc="0" normalizeH="0" baseline="0" noProof="0" dirty="0">
              <a:ln>
                <a:noFill/>
              </a:ln>
              <a:solidFill>
                <a:srgbClr val="873775"/>
              </a:solidFill>
              <a:effectLst/>
              <a:uLnTx/>
              <a:uFillTx/>
              <a:latin typeface="Montserrat" panose="00000500000000000000"/>
              <a:ea typeface="+mn-ea"/>
              <a:cs typeface="+mn-cs"/>
            </a:endParaRPr>
          </a:p>
          <a:p>
            <a:pPr marL="91440" marR="0" lvl="0" indent="-457200" algn="l" defTabSz="914400" rtl="0" eaLnBrk="1" fontAlgn="auto" latinLnBrk="0" hangingPunct="1">
              <a:lnSpc>
                <a:spcPct val="100000"/>
              </a:lnSpc>
              <a:spcBef>
                <a:spcPts val="0"/>
              </a:spcBef>
              <a:spcAft>
                <a:spcPts val="30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EMPLOYER: </a:t>
            </a:r>
            <a:r>
              <a:rPr lang="en-US" sz="1200" dirty="0">
                <a:solidFill>
                  <a:srgbClr val="000000"/>
                </a:solidFill>
                <a:latin typeface="Montserrat" panose="00000500000000000000"/>
                <a:cs typeface="Segoe UI" panose="020B0502040204020203" pitchFamily="34" charset="0"/>
              </a:rPr>
              <a:t>[employer]</a:t>
            </a:r>
            <a:endPar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endParaRPr>
          </a:p>
          <a:p>
            <a:pPr marL="91440" marR="0" lvl="0" indent="-457200" algn="l" defTabSz="914400" rtl="0" eaLnBrk="1" fontAlgn="auto" latinLnBrk="0" hangingPunct="1">
              <a:lnSpc>
                <a:spcPct val="100000"/>
              </a:lnSpc>
              <a:spcBef>
                <a:spcPts val="0"/>
              </a:spcBef>
              <a:spcAft>
                <a:spcPts val="30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TOTAL YEARS EXPERIENCE: </a:t>
            </a:r>
            <a:r>
              <a:rPr lang="en-US" sz="1200" dirty="0">
                <a:solidFill>
                  <a:srgbClr val="000000"/>
                </a:solidFill>
                <a:latin typeface="Montserrat" panose="00000500000000000000"/>
                <a:cs typeface="Segoe UI" panose="020B0502040204020203" pitchFamily="34" charset="0"/>
              </a:rPr>
              <a:t>xx</a:t>
            </a:r>
            <a:endPar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endParaRPr>
          </a:p>
          <a:p>
            <a:pPr marL="91440" marR="0" lvl="0" indent="-457200" algn="l" defTabSz="914400" rtl="0" eaLnBrk="1" fontAlgn="auto" latinLnBrk="0" hangingPunct="1">
              <a:lnSpc>
                <a:spcPct val="100000"/>
              </a:lnSpc>
              <a:spcBef>
                <a:spcPts val="0"/>
              </a:spcBef>
              <a:spcAft>
                <a:spcPts val="60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COMPANY SIZE: </a:t>
            </a:r>
            <a:r>
              <a:rPr lang="en-US" sz="1200" dirty="0">
                <a:solidFill>
                  <a:srgbClr val="000000"/>
                </a:solidFill>
                <a:latin typeface="Montserrat" panose="00000500000000000000"/>
                <a:cs typeface="Segoe UI" panose="020B0502040204020203" pitchFamily="34" charset="0"/>
              </a:rPr>
              <a:t>xx</a:t>
            </a:r>
            <a:endPar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endParaRPr>
          </a:p>
          <a:p>
            <a:pPr marL="91440" marR="0" lvl="0" indent="-457200" algn="l" defTabSz="914400" rtl="0" eaLnBrk="1" fontAlgn="auto" latinLnBrk="0" hangingPunct="1">
              <a:lnSpc>
                <a:spcPct val="100000"/>
              </a:lnSpc>
              <a:spcBef>
                <a:spcPts val="0"/>
              </a:spcBef>
              <a:spcAft>
                <a:spcPts val="60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KEY RESPONSIBILITIES: </a:t>
            </a:r>
            <a:r>
              <a:rPr lang="en-US" sz="1200" b="0" i="0" dirty="0">
                <a:solidFill>
                  <a:srgbClr val="000000"/>
                </a:solidFill>
                <a:effectLst/>
                <a:latin typeface="Open Sans" panose="020B0606030504020204" pitchFamily="34" charset="0"/>
              </a:rPr>
              <a:t>Lorem ipsum dolor sit Lorem ipsum dolor sit Lorem ipsum dolor sit Lorem ipsum dolor sit Lorem ipsum dolor sit Lorem ipsum dolor sit Lorem ipsum dolor sit Lorem ipsum dolor </a:t>
            </a:r>
            <a:endPar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endParaRPr>
          </a:p>
          <a:p>
            <a:pPr marL="91440" marR="0" lvl="0" indent="-457200" algn="l" defTabSz="914400" rtl="0" eaLnBrk="1" fontAlgn="auto" latinLnBrk="0" hangingPunct="1">
              <a:lnSpc>
                <a:spcPct val="100000"/>
              </a:lnSpc>
              <a:spcBef>
                <a:spcPts val="0"/>
              </a:spcBef>
              <a:spcAft>
                <a:spcPts val="600"/>
              </a:spcAft>
              <a:buClrTx/>
              <a:buSzTx/>
              <a:buFontTx/>
              <a:buNone/>
              <a:tabLst/>
              <a:defRPr/>
            </a:pPr>
            <a:r>
              <a:rPr kumimoji="0" lang="en-US" sz="1200" b="1" i="0" u="none" strike="noStrike" kern="1200" cap="none" spc="0" normalizeH="0" baseline="0" noProof="0" dirty="0">
                <a:ln>
                  <a:noFill/>
                </a:ln>
                <a:solidFill>
                  <a:srgbClr val="873775"/>
                </a:solidFill>
                <a:effectLst/>
                <a:uLnTx/>
                <a:uFillTx/>
                <a:latin typeface="Calibri" panose="020F0502020204030204"/>
                <a:ea typeface="+mn-ea"/>
                <a:cs typeface="+mn-cs"/>
              </a:rPr>
              <a:t>MOTIVATIONS</a:t>
            </a:r>
            <a:r>
              <a:rPr kumimoji="0" lang="en-US" sz="1200" b="1"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 </a:t>
            </a:r>
          </a:p>
          <a:p>
            <a:pPr marL="228600" marR="0" lvl="0" indent="-228600" algn="l" defTabSz="914400" rtl="0" eaLnBrk="1" fontAlgn="auto" latinLnBrk="0" hangingPunct="1">
              <a:lnSpc>
                <a:spcPct val="100000"/>
              </a:lnSpc>
              <a:spcBef>
                <a:spcPts val="0"/>
              </a:spcBef>
              <a:spcAft>
                <a:spcPts val="600"/>
              </a:spcAft>
              <a:buClr>
                <a:srgbClr val="873775"/>
              </a:buClr>
              <a:buSzTx/>
              <a:buFont typeface="+mj-lt"/>
              <a:buAutoNum type="arabicPeriod"/>
              <a:tabLst/>
              <a:defRPr/>
            </a:pPr>
            <a:r>
              <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Lorem ipsum dolor sit Lorem ipsum dolor sit Lorem ipsum dolor sit Lorem ipsum dolor sit </a:t>
            </a:r>
          </a:p>
          <a:p>
            <a:pPr marL="228600" marR="0" lvl="0" indent="-228600" algn="l" defTabSz="914400" rtl="0" eaLnBrk="1" fontAlgn="auto" latinLnBrk="0" hangingPunct="1">
              <a:lnSpc>
                <a:spcPct val="100000"/>
              </a:lnSpc>
              <a:spcBef>
                <a:spcPts val="0"/>
              </a:spcBef>
              <a:spcAft>
                <a:spcPts val="600"/>
              </a:spcAft>
              <a:buClr>
                <a:srgbClr val="873775"/>
              </a:buClr>
              <a:buSzTx/>
              <a:buFont typeface="+mj-lt"/>
              <a:buAutoNum type="arabicPeriod"/>
              <a:tabLst/>
              <a:defRPr/>
            </a:pPr>
            <a:r>
              <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Lorem ipsum dolor sit Lorem ipsum dolor sit Lorem ipsum dolor sit Lorem </a:t>
            </a:r>
          </a:p>
          <a:p>
            <a:pPr marL="228600" marR="0" lvl="0" indent="-228600" algn="l" defTabSz="914400" rtl="0" eaLnBrk="1" fontAlgn="auto" latinLnBrk="0" hangingPunct="1">
              <a:lnSpc>
                <a:spcPct val="100000"/>
              </a:lnSpc>
              <a:spcBef>
                <a:spcPts val="0"/>
              </a:spcBef>
              <a:spcAft>
                <a:spcPts val="600"/>
              </a:spcAft>
              <a:buClr>
                <a:srgbClr val="873775"/>
              </a:buClr>
              <a:buSzTx/>
              <a:buFont typeface="+mj-lt"/>
              <a:buAutoNum type="arabicPeriod"/>
              <a:tabLst/>
              <a:defRPr/>
            </a:pPr>
            <a:r>
              <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Lorem ipsum dolor sit Lorem ipsum dolor sit Lorem ipsum dolor sit Lorem ipsum dolor sit Lorem ipsum .</a:t>
            </a:r>
          </a:p>
        </p:txBody>
      </p:sp>
      <p:sp>
        <p:nvSpPr>
          <p:cNvPr id="26" name="Rectangle 25">
            <a:extLst>
              <a:ext uri="{FF2B5EF4-FFF2-40B4-BE49-F238E27FC236}">
                <a16:creationId xmlns:a16="http://schemas.microsoft.com/office/drawing/2014/main" id="{BE71B86C-5A8A-4D08-89BD-EE14FFB442C9}"/>
              </a:ext>
            </a:extLst>
          </p:cNvPr>
          <p:cNvSpPr/>
          <p:nvPr/>
        </p:nvSpPr>
        <p:spPr>
          <a:xfrm>
            <a:off x="161945" y="3049392"/>
            <a:ext cx="140345" cy="140345"/>
          </a:xfrm>
          <a:prstGeom prst="rect">
            <a:avLst/>
          </a:prstGeom>
          <a:solidFill>
            <a:srgbClr val="8737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highlight>
                <a:srgbClr val="66CCFF"/>
              </a:highlight>
              <a:uLnTx/>
              <a:uFillTx/>
              <a:latin typeface="Calibri" panose="020F0502020204030204"/>
              <a:ea typeface="+mn-ea"/>
              <a:cs typeface="+mn-cs"/>
            </a:endParaRPr>
          </a:p>
        </p:txBody>
      </p:sp>
      <p:sp>
        <p:nvSpPr>
          <p:cNvPr id="37" name="Rectangle 36">
            <a:extLst>
              <a:ext uri="{FF2B5EF4-FFF2-40B4-BE49-F238E27FC236}">
                <a16:creationId xmlns:a16="http://schemas.microsoft.com/office/drawing/2014/main" id="{ACB567CC-BE7D-4254-B58F-DD76F6E2F2FA}"/>
              </a:ext>
            </a:extLst>
          </p:cNvPr>
          <p:cNvSpPr/>
          <p:nvPr/>
        </p:nvSpPr>
        <p:spPr>
          <a:xfrm>
            <a:off x="2895524" y="1101136"/>
            <a:ext cx="140345" cy="140345"/>
          </a:xfrm>
          <a:prstGeom prst="rect">
            <a:avLst/>
          </a:prstGeom>
          <a:solidFill>
            <a:srgbClr val="8737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27" name="Group 26">
            <a:extLst>
              <a:ext uri="{FF2B5EF4-FFF2-40B4-BE49-F238E27FC236}">
                <a16:creationId xmlns:a16="http://schemas.microsoft.com/office/drawing/2014/main" id="{5E38AB01-A057-4CE9-B024-9BC20CFF1B7B}"/>
              </a:ext>
            </a:extLst>
          </p:cNvPr>
          <p:cNvGrpSpPr/>
          <p:nvPr/>
        </p:nvGrpSpPr>
        <p:grpSpPr>
          <a:xfrm>
            <a:off x="8328322" y="1030690"/>
            <a:ext cx="3601021" cy="4590713"/>
            <a:chOff x="7430881" y="1898167"/>
            <a:chExt cx="4292177" cy="4590713"/>
          </a:xfrm>
        </p:grpSpPr>
        <p:sp>
          <p:nvSpPr>
            <p:cNvPr id="22" name="TextBox 21">
              <a:extLst>
                <a:ext uri="{FF2B5EF4-FFF2-40B4-BE49-F238E27FC236}">
                  <a16:creationId xmlns:a16="http://schemas.microsoft.com/office/drawing/2014/main" id="{0CF90670-9A4A-4997-923E-B16ABD4DA16A}"/>
                </a:ext>
              </a:extLst>
            </p:cNvPr>
            <p:cNvSpPr txBox="1"/>
            <p:nvPr/>
          </p:nvSpPr>
          <p:spPr>
            <a:xfrm>
              <a:off x="7547712" y="1898167"/>
              <a:ext cx="4168038" cy="68480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873775"/>
                  </a:solidFill>
                  <a:effectLst/>
                  <a:uLnTx/>
                  <a:uFillTx/>
                  <a:latin typeface="Calibri" panose="020F0502020204030204"/>
                  <a:ea typeface="+mn-ea"/>
                  <a:cs typeface="+mn-cs"/>
                </a:rPr>
                <a:t>WEB SAVVY</a:t>
              </a:r>
              <a:endParaRPr kumimoji="0" lang="en-US" sz="1200" b="1" i="0" u="none" strike="noStrike" kern="1200" cap="none" spc="0" normalizeH="0" baseline="0" noProof="0" dirty="0">
                <a:ln>
                  <a:noFill/>
                </a:ln>
                <a:solidFill>
                  <a:srgbClr val="873775"/>
                </a:solidFill>
                <a:effectLst/>
                <a:uLnTx/>
                <a:uFillTx/>
                <a:latin typeface="Montserrat" panose="00000500000000000000"/>
                <a:ea typeface="+mn-ea"/>
                <a:cs typeface="+mn-cs"/>
              </a:endParaRPr>
            </a:p>
            <a:p>
              <a:pPr marL="0" marR="0" lvl="0" indent="0" algn="l" defTabSz="914400" rtl="0" eaLnBrk="1" fontAlgn="auto" latinLnBrk="0" hangingPunct="1">
                <a:lnSpc>
                  <a:spcPct val="100000"/>
                </a:lnSpc>
                <a:spcBef>
                  <a:spcPts val="0"/>
                </a:spcBef>
                <a:spcAft>
                  <a:spcPts val="30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endParaRPr>
            </a:p>
            <a:p>
              <a:pPr marL="0" marR="0" lvl="0" indent="0" algn="l" defTabSz="914400" rtl="0" eaLnBrk="1" fontAlgn="auto" latinLnBrk="0" hangingPunct="1">
                <a:lnSpc>
                  <a:spcPct val="100000"/>
                </a:lnSpc>
                <a:spcBef>
                  <a:spcPts val="0"/>
                </a:spcBef>
                <a:spcAft>
                  <a:spcPts val="30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low                                                                                high</a:t>
              </a:r>
              <a:endParaRPr kumimoji="0" lang="en-US" sz="1200" b="0" i="0" u="none" strike="noStrike" kern="1200" cap="none" spc="0" normalizeH="0" baseline="0" noProof="0" dirty="0">
                <a:ln>
                  <a:noFill/>
                </a:ln>
                <a:solidFill>
                  <a:prstClr val="black"/>
                </a:solidFill>
                <a:effectLst/>
                <a:uLnTx/>
                <a:uFillTx/>
                <a:latin typeface="Montserrat" panose="00000500000000000000"/>
                <a:ea typeface="+mn-ea"/>
                <a:cs typeface="+mn-cs"/>
              </a:endParaRPr>
            </a:p>
          </p:txBody>
        </p:sp>
        <p:sp>
          <p:nvSpPr>
            <p:cNvPr id="24" name="TextBox 23">
              <a:extLst>
                <a:ext uri="{FF2B5EF4-FFF2-40B4-BE49-F238E27FC236}">
                  <a16:creationId xmlns:a16="http://schemas.microsoft.com/office/drawing/2014/main" id="{38E42242-8C6C-41CE-BD52-4AD41A6766E2}"/>
                </a:ext>
              </a:extLst>
            </p:cNvPr>
            <p:cNvSpPr txBox="1"/>
            <p:nvPr/>
          </p:nvSpPr>
          <p:spPr>
            <a:xfrm>
              <a:off x="7547712" y="2687062"/>
              <a:ext cx="4168038" cy="16312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873775"/>
                  </a:solidFill>
                  <a:effectLst/>
                  <a:uLnTx/>
                  <a:uFillTx/>
                  <a:latin typeface="Calibri" panose="020F0502020204030204"/>
                  <a:ea typeface="+mn-ea"/>
                  <a:cs typeface="+mn-cs"/>
                </a:rPr>
                <a:t>CHALLENGES</a:t>
              </a:r>
              <a:endParaRPr kumimoji="0" lang="en-US" sz="1200" b="1" i="0" u="none" strike="noStrike" kern="1200" cap="none" spc="0" normalizeH="0" baseline="0" noProof="0" dirty="0">
                <a:ln>
                  <a:noFill/>
                </a:ln>
                <a:solidFill>
                  <a:srgbClr val="873775"/>
                </a:solidFill>
                <a:effectLst/>
                <a:uLnTx/>
                <a:uFillTx/>
                <a:latin typeface="Montserrat" panose="00000500000000000000"/>
                <a:ea typeface="+mn-ea"/>
                <a:cs typeface="+mn-cs"/>
              </a:endParaRPr>
            </a:p>
            <a:p>
              <a:pPr marL="0" marR="0" lvl="0" indent="0" algn="l" defTabSz="914400" rtl="0" eaLnBrk="1" fontAlgn="auto" latinLnBrk="0" hangingPunct="1">
                <a:lnSpc>
                  <a:spcPct val="100000"/>
                </a:lnSpc>
                <a:spcBef>
                  <a:spcPts val="0"/>
                </a:spcBef>
                <a:spcAft>
                  <a:spcPts val="300"/>
                </a:spcAft>
                <a:buClrTx/>
                <a:buSzTx/>
                <a:buFontTx/>
                <a:buNone/>
                <a:tabLst/>
                <a:defRPr/>
              </a:pPr>
              <a:r>
                <a:rPr kumimoji="0" lang="en-US" sz="6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  </a:t>
              </a: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000000"/>
                  </a:solidFill>
                  <a:effectLst/>
                  <a:latin typeface="Open Sans" panose="020B0606030504020204" pitchFamily="34" charset="0"/>
                </a:rPr>
                <a:t>Lorem ipsum dolor sit </a:t>
              </a:r>
              <a:r>
                <a:rPr lang="en-US" sz="1200" b="0" i="0" dirty="0" err="1">
                  <a:solidFill>
                    <a:srgbClr val="000000"/>
                  </a:solidFill>
                  <a:effectLst/>
                  <a:latin typeface="Open Sans" panose="020B0606030504020204" pitchFamily="34" charset="0"/>
                </a:rPr>
                <a:t>amet</a:t>
              </a:r>
              <a:r>
                <a:rPr lang="en-US" sz="1200" b="0" i="0" dirty="0">
                  <a:solidFill>
                    <a:srgbClr val="000000"/>
                  </a:solidFill>
                  <a:effectLst/>
                  <a:latin typeface="Open Sans" panose="020B0606030504020204" pitchFamily="34" charset="0"/>
                </a:rPr>
                <a:t>, </a:t>
              </a:r>
              <a:r>
                <a:rPr lang="en-US" sz="1200" b="0" i="0" dirty="0" err="1">
                  <a:solidFill>
                    <a:srgbClr val="000000"/>
                  </a:solidFill>
                  <a:effectLst/>
                  <a:latin typeface="Open Sans" panose="020B0606030504020204" pitchFamily="34" charset="0"/>
                </a:rPr>
                <a:t>consectetur</a:t>
              </a:r>
              <a:endPar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endParaRP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000000"/>
                  </a:solidFill>
                  <a:effectLst/>
                  <a:latin typeface="Open Sans" panose="020B0606030504020204" pitchFamily="34" charset="0"/>
                </a:rPr>
                <a:t>Lorem ipsum dolor sit </a:t>
              </a:r>
              <a:r>
                <a:rPr lang="en-US" sz="1200" b="0" i="0" dirty="0" err="1">
                  <a:solidFill>
                    <a:srgbClr val="000000"/>
                  </a:solidFill>
                  <a:effectLst/>
                  <a:latin typeface="Open Sans" panose="020B0606030504020204" pitchFamily="34" charset="0"/>
                </a:rPr>
                <a:t>amet</a:t>
              </a:r>
              <a:r>
                <a:rPr lang="en-US" sz="1200" b="0" i="0" dirty="0">
                  <a:solidFill>
                    <a:srgbClr val="000000"/>
                  </a:solidFill>
                  <a:effectLst/>
                  <a:latin typeface="Open Sans" panose="020B0606030504020204" pitchFamily="34" charset="0"/>
                </a:rPr>
                <a:t>, </a:t>
              </a:r>
              <a:r>
                <a:rPr lang="en-US" sz="1200" b="0" i="0" dirty="0" err="1">
                  <a:solidFill>
                    <a:srgbClr val="000000"/>
                  </a:solidFill>
                  <a:effectLst/>
                  <a:latin typeface="Open Sans" panose="020B0606030504020204" pitchFamily="34" charset="0"/>
                </a:rPr>
                <a:t>consectetur</a:t>
              </a:r>
              <a:r>
                <a:rPr lang="en-US" sz="1200" b="0" i="0" dirty="0">
                  <a:solidFill>
                    <a:srgbClr val="000000"/>
                  </a:solidFill>
                  <a:effectLst/>
                  <a:latin typeface="Open Sans" panose="020B0606030504020204" pitchFamily="34" charset="0"/>
                </a:rPr>
                <a:t> </a:t>
              </a:r>
              <a:r>
                <a:rPr lang="en-US" sz="1200" b="0" i="0" dirty="0" err="1">
                  <a:solidFill>
                    <a:srgbClr val="000000"/>
                  </a:solidFill>
                  <a:effectLst/>
                  <a:latin typeface="Open Sans" panose="020B0606030504020204" pitchFamily="34" charset="0"/>
                </a:rPr>
                <a:t>adipiscing</a:t>
              </a:r>
              <a:r>
                <a:rPr lang="en-US" sz="1200" b="0" i="0" dirty="0">
                  <a:solidFill>
                    <a:srgbClr val="000000"/>
                  </a:solidFill>
                  <a:effectLst/>
                  <a:latin typeface="Open Sans" panose="020B0606030504020204" pitchFamily="34" charset="0"/>
                </a:rPr>
                <a:t> </a:t>
              </a:r>
              <a:r>
                <a:rPr lang="en-US" sz="1200" b="0" i="0" dirty="0" err="1">
                  <a:solidFill>
                    <a:srgbClr val="000000"/>
                  </a:solidFill>
                  <a:effectLst/>
                  <a:latin typeface="Open Sans" panose="020B0606030504020204" pitchFamily="34" charset="0"/>
                </a:rPr>
                <a:t>elit</a:t>
              </a:r>
              <a:r>
                <a:rPr lang="en-US" sz="1200" b="0" i="0" dirty="0">
                  <a:solidFill>
                    <a:srgbClr val="000000"/>
                  </a:solidFill>
                  <a:effectLst/>
                  <a:latin typeface="Open Sans" panose="020B0606030504020204" pitchFamily="34" charset="0"/>
                </a:rPr>
                <a:t>, sed do </a:t>
              </a:r>
              <a:r>
                <a:rPr lang="en-US" sz="1200" b="0" i="0" dirty="0" err="1">
                  <a:solidFill>
                    <a:srgbClr val="000000"/>
                  </a:solidFill>
                  <a:effectLst/>
                  <a:latin typeface="Open Sans" panose="020B0606030504020204" pitchFamily="34" charset="0"/>
                </a:rPr>
                <a:t>eiusmod</a:t>
              </a:r>
              <a:r>
                <a:rPr lang="en-US" sz="1200" b="0" i="0" dirty="0">
                  <a:solidFill>
                    <a:srgbClr val="000000"/>
                  </a:solidFill>
                  <a:effectLst/>
                  <a:latin typeface="Open Sans" panose="020B0606030504020204" pitchFamily="34" charset="0"/>
                </a:rPr>
                <a:t> exercitation </a:t>
              </a:r>
              <a:endPar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endParaRP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000000"/>
                  </a:solidFill>
                  <a:effectLst/>
                  <a:latin typeface="Open Sans" panose="020B0606030504020204" pitchFamily="34" charset="0"/>
                </a:rPr>
                <a:t>Lorem ipsum dolor sit </a:t>
              </a:r>
              <a:r>
                <a:rPr lang="en-US" sz="1200" b="0" i="0" dirty="0" err="1">
                  <a:solidFill>
                    <a:srgbClr val="000000"/>
                  </a:solidFill>
                  <a:effectLst/>
                  <a:latin typeface="Open Sans" panose="020B0606030504020204" pitchFamily="34" charset="0"/>
                </a:rPr>
                <a:t>amet</a:t>
              </a:r>
              <a:r>
                <a:rPr lang="en-US" sz="1200" b="0" i="0" dirty="0">
                  <a:solidFill>
                    <a:srgbClr val="000000"/>
                  </a:solidFill>
                  <a:effectLst/>
                  <a:latin typeface="Open Sans" panose="020B0606030504020204" pitchFamily="34" charset="0"/>
                </a:rPr>
                <a:t>, </a:t>
              </a:r>
              <a:r>
                <a:rPr lang="en-US" sz="1200" b="0" i="0" dirty="0" err="1">
                  <a:solidFill>
                    <a:srgbClr val="000000"/>
                  </a:solidFill>
                  <a:effectLst/>
                  <a:latin typeface="Open Sans" panose="020B0606030504020204" pitchFamily="34" charset="0"/>
                </a:rPr>
                <a:t>consectetur</a:t>
              </a:r>
              <a:r>
                <a:rPr lang="en-US" sz="1200" b="0" i="0" dirty="0">
                  <a:solidFill>
                    <a:srgbClr val="000000"/>
                  </a:solidFill>
                  <a:effectLst/>
                  <a:latin typeface="Open Sans" panose="020B0606030504020204" pitchFamily="34" charset="0"/>
                </a:rPr>
                <a:t> </a:t>
              </a:r>
              <a:r>
                <a:rPr lang="en-US" sz="1200" b="0" i="0" dirty="0" err="1">
                  <a:solidFill>
                    <a:srgbClr val="000000"/>
                  </a:solidFill>
                  <a:effectLst/>
                  <a:latin typeface="Open Sans" panose="020B0606030504020204" pitchFamily="34" charset="0"/>
                </a:rPr>
                <a:t>adipiscing</a:t>
              </a:r>
              <a:r>
                <a:rPr lang="en-US" sz="1200" b="0" i="0" dirty="0">
                  <a:solidFill>
                    <a:srgbClr val="000000"/>
                  </a:solidFill>
                  <a:effectLst/>
                  <a:latin typeface="Open Sans" panose="020B0606030504020204" pitchFamily="34" charset="0"/>
                </a:rPr>
                <a:t> </a:t>
              </a:r>
              <a:r>
                <a:rPr lang="en-US" sz="1200" b="0" i="0" dirty="0" err="1">
                  <a:solidFill>
                    <a:srgbClr val="000000"/>
                  </a:solidFill>
                  <a:effectLst/>
                  <a:latin typeface="Open Sans" panose="020B0606030504020204" pitchFamily="34" charset="0"/>
                </a:rPr>
                <a:t>elit</a:t>
              </a:r>
              <a:r>
                <a:rPr lang="en-US" sz="1200" b="0" i="0" dirty="0">
                  <a:solidFill>
                    <a:srgbClr val="000000"/>
                  </a:solidFill>
                  <a:effectLst/>
                  <a:latin typeface="Open Sans" panose="020B0606030504020204" pitchFamily="34" charset="0"/>
                </a:rPr>
                <a:t>, sed do </a:t>
              </a:r>
              <a:r>
                <a:rPr lang="en-US" sz="1200" b="0" i="0" dirty="0" err="1">
                  <a:solidFill>
                    <a:srgbClr val="000000"/>
                  </a:solidFill>
                  <a:effectLst/>
                  <a:latin typeface="Open Sans" panose="020B0606030504020204" pitchFamily="34" charset="0"/>
                </a:rPr>
                <a:t>eiusmod</a:t>
              </a:r>
              <a:r>
                <a:rPr lang="en-US" sz="1200" b="0" i="0" dirty="0">
                  <a:solidFill>
                    <a:srgbClr val="000000"/>
                  </a:solidFill>
                  <a:effectLst/>
                  <a:latin typeface="Open Sans" panose="020B0606030504020204" pitchFamily="34" charset="0"/>
                </a:rPr>
                <a:t> exercitation </a:t>
              </a:r>
              <a:endPar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endParaRP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000000"/>
                  </a:solidFill>
                  <a:effectLst/>
                  <a:latin typeface="Open Sans" panose="020B0606030504020204" pitchFamily="34" charset="0"/>
                </a:rPr>
                <a:t>Lorem ipsum dolor sit </a:t>
              </a:r>
              <a:r>
                <a:rPr lang="en-US" sz="1200" b="0" i="0" dirty="0" err="1">
                  <a:solidFill>
                    <a:srgbClr val="000000"/>
                  </a:solidFill>
                  <a:effectLst/>
                  <a:latin typeface="Open Sans" panose="020B0606030504020204" pitchFamily="34" charset="0"/>
                </a:rPr>
                <a:t>amet</a:t>
              </a:r>
              <a:r>
                <a:rPr lang="en-US" sz="1200" b="0" i="0" dirty="0">
                  <a:solidFill>
                    <a:srgbClr val="000000"/>
                  </a:solidFill>
                  <a:effectLst/>
                  <a:latin typeface="Open Sans" panose="020B0606030504020204" pitchFamily="34" charset="0"/>
                </a:rPr>
                <a:t>, </a:t>
              </a:r>
              <a:endPar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endParaRPr>
            </a:p>
          </p:txBody>
        </p:sp>
        <p:sp>
          <p:nvSpPr>
            <p:cNvPr id="25" name="TextBox 24">
              <a:extLst>
                <a:ext uri="{FF2B5EF4-FFF2-40B4-BE49-F238E27FC236}">
                  <a16:creationId xmlns:a16="http://schemas.microsoft.com/office/drawing/2014/main" id="{6048E9C5-05CA-4547-BBA1-74EB0D27D7E6}"/>
                </a:ext>
              </a:extLst>
            </p:cNvPr>
            <p:cNvSpPr txBox="1"/>
            <p:nvPr/>
          </p:nvSpPr>
          <p:spPr>
            <a:xfrm>
              <a:off x="7555020" y="4334444"/>
              <a:ext cx="4168038" cy="215443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873775"/>
                  </a:solidFill>
                  <a:effectLst/>
                  <a:uLnTx/>
                  <a:uFillTx/>
                  <a:latin typeface="Calibri" panose="020F0502020204030204"/>
                  <a:ea typeface="+mn-ea"/>
                  <a:cs typeface="+mn-cs"/>
                </a:rPr>
                <a:t>OPPORTUNITIES</a:t>
              </a:r>
              <a:endParaRPr kumimoji="0" lang="en-US" sz="1200" b="1" i="0" u="none" strike="noStrike" kern="1200" cap="none" spc="0" normalizeH="0" baseline="0" noProof="0" dirty="0">
                <a:ln>
                  <a:noFill/>
                </a:ln>
                <a:solidFill>
                  <a:srgbClr val="873775"/>
                </a:solidFill>
                <a:effectLst/>
                <a:uLnTx/>
                <a:uFillTx/>
                <a:latin typeface="Montserrat" panose="00000500000000000000"/>
                <a:ea typeface="+mn-ea"/>
                <a:cs typeface="+mn-cs"/>
              </a:endParaRPr>
            </a:p>
            <a:p>
              <a:pPr marL="0" marR="0" lvl="0" indent="0" algn="l" defTabSz="914400" rtl="0" eaLnBrk="1" fontAlgn="auto" latinLnBrk="0" hangingPunct="1">
                <a:lnSpc>
                  <a:spcPct val="100000"/>
                </a:lnSpc>
                <a:spcBef>
                  <a:spcPts val="0"/>
                </a:spcBef>
                <a:spcAft>
                  <a:spcPts val="300"/>
                </a:spcAft>
                <a:buClrTx/>
                <a:buSzTx/>
                <a:buFontTx/>
                <a:buNone/>
                <a:tabLst/>
                <a:defRPr/>
              </a:pPr>
              <a:r>
                <a:rPr kumimoji="0" lang="en-US" sz="600" b="0" i="0" u="none" strike="noStrike" kern="1200" cap="none" spc="0" normalizeH="0" baseline="0" noProof="0" dirty="0">
                  <a:ln>
                    <a:noFill/>
                  </a:ln>
                  <a:solidFill>
                    <a:srgbClr val="000000"/>
                  </a:solidFill>
                  <a:effectLst/>
                  <a:highlight>
                    <a:srgbClr val="C0C0C0"/>
                  </a:highlight>
                  <a:uLnTx/>
                  <a:uFillTx/>
                  <a:latin typeface="Montserrat" panose="00000500000000000000"/>
                  <a:ea typeface="+mn-ea"/>
                  <a:cs typeface="Segoe UI" panose="020B0502040204020203" pitchFamily="34" charset="0"/>
                </a:rPr>
                <a:t> </a:t>
              </a: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000000"/>
                  </a:solidFill>
                  <a:effectLst/>
                  <a:latin typeface="Open Sans" panose="020B0606030504020204" pitchFamily="34" charset="0"/>
                </a:rPr>
                <a:t>Lorem ipsum dolor sit </a:t>
              </a:r>
              <a:r>
                <a:rPr lang="en-US" sz="1200" b="0" i="0" dirty="0" err="1">
                  <a:solidFill>
                    <a:srgbClr val="000000"/>
                  </a:solidFill>
                  <a:effectLst/>
                  <a:latin typeface="Open Sans" panose="020B0606030504020204" pitchFamily="34" charset="0"/>
                </a:rPr>
                <a:t>amet</a:t>
              </a:r>
              <a:r>
                <a:rPr lang="en-US" sz="1200" b="0" i="0" dirty="0">
                  <a:solidFill>
                    <a:srgbClr val="000000"/>
                  </a:solidFill>
                  <a:effectLst/>
                  <a:latin typeface="Open Sans" panose="020B0606030504020204" pitchFamily="34" charset="0"/>
                </a:rPr>
                <a:t>, </a:t>
              </a:r>
              <a:endPar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endParaRP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000000"/>
                  </a:solidFill>
                  <a:effectLst/>
                  <a:latin typeface="Open Sans" panose="020B0606030504020204" pitchFamily="34" charset="0"/>
                </a:rPr>
                <a:t>Lorem ipsum dolor sit </a:t>
              </a:r>
              <a:r>
                <a:rPr lang="en-US" sz="1200" b="0" i="0" dirty="0" err="1">
                  <a:solidFill>
                    <a:srgbClr val="000000"/>
                  </a:solidFill>
                  <a:effectLst/>
                  <a:latin typeface="Open Sans" panose="020B0606030504020204" pitchFamily="34" charset="0"/>
                </a:rPr>
                <a:t>amet</a:t>
              </a:r>
              <a:r>
                <a:rPr lang="en-US" sz="1200" b="0" i="0" dirty="0">
                  <a:solidFill>
                    <a:srgbClr val="000000"/>
                  </a:solidFill>
                  <a:effectLst/>
                  <a:latin typeface="Open Sans" panose="020B0606030504020204" pitchFamily="34" charset="0"/>
                </a:rPr>
                <a:t>, </a:t>
              </a:r>
              <a:endPar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endParaRP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000000"/>
                  </a:solidFill>
                  <a:effectLst/>
                  <a:latin typeface="Open Sans" panose="020B0606030504020204" pitchFamily="34" charset="0"/>
                </a:rPr>
                <a:t>Lorem ipsum dolor sit </a:t>
              </a:r>
              <a:r>
                <a:rPr lang="en-US" sz="1200" b="0" i="0" dirty="0" err="1">
                  <a:solidFill>
                    <a:srgbClr val="000000"/>
                  </a:solidFill>
                  <a:effectLst/>
                  <a:latin typeface="Open Sans" panose="020B0606030504020204" pitchFamily="34" charset="0"/>
                </a:rPr>
                <a:t>amet</a:t>
              </a:r>
              <a:r>
                <a:rPr lang="en-US" sz="1200" b="0" i="0" dirty="0">
                  <a:solidFill>
                    <a:srgbClr val="000000"/>
                  </a:solidFill>
                  <a:effectLst/>
                  <a:latin typeface="Open Sans" panose="020B0606030504020204" pitchFamily="34" charset="0"/>
                </a:rPr>
                <a:t>, </a:t>
              </a:r>
              <a:endPar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endParaRP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000000"/>
                  </a:solidFill>
                  <a:effectLst/>
                  <a:latin typeface="Open Sans" panose="020B0606030504020204" pitchFamily="34" charset="0"/>
                </a:rPr>
                <a:t>Lorem ipsum dolor sit </a:t>
              </a:r>
              <a:r>
                <a:rPr lang="en-US" sz="1200" b="0" i="0" dirty="0" err="1">
                  <a:solidFill>
                    <a:srgbClr val="000000"/>
                  </a:solidFill>
                  <a:effectLst/>
                  <a:latin typeface="Open Sans" panose="020B0606030504020204" pitchFamily="34" charset="0"/>
                </a:rPr>
                <a:t>amet</a:t>
              </a:r>
              <a:r>
                <a:rPr lang="en-US" sz="1200" b="0" i="0" dirty="0">
                  <a:solidFill>
                    <a:srgbClr val="000000"/>
                  </a:solidFill>
                  <a:effectLst/>
                  <a:latin typeface="Open Sans" panose="020B0606030504020204" pitchFamily="34" charset="0"/>
                </a:rPr>
                <a:t>, </a:t>
              </a:r>
              <a:endPar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endParaRP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000000"/>
                  </a:solidFill>
                  <a:effectLst/>
                  <a:latin typeface="Open Sans" panose="020B0606030504020204" pitchFamily="34" charset="0"/>
                </a:rPr>
                <a:t>Lorem ipsum dolor sit </a:t>
              </a:r>
              <a:r>
                <a:rPr lang="en-US" sz="1200" b="0" i="0" dirty="0" err="1">
                  <a:solidFill>
                    <a:srgbClr val="000000"/>
                  </a:solidFill>
                  <a:effectLst/>
                  <a:latin typeface="Open Sans" panose="020B0606030504020204" pitchFamily="34" charset="0"/>
                </a:rPr>
                <a:t>amet</a:t>
              </a:r>
              <a:r>
                <a:rPr lang="en-US" sz="1200" b="0" i="0" dirty="0">
                  <a:solidFill>
                    <a:srgbClr val="000000"/>
                  </a:solidFill>
                  <a:effectLst/>
                  <a:latin typeface="Open Sans" panose="020B0606030504020204" pitchFamily="34" charset="0"/>
                </a:rPr>
                <a:t>,</a:t>
              </a:r>
            </a:p>
            <a:p>
              <a:pPr marL="171450" indent="-171450">
                <a:spcAft>
                  <a:spcPts val="300"/>
                </a:spcAft>
                <a:buFont typeface="Arial" panose="020B0604020202020204" pitchFamily="34" charset="0"/>
                <a:buChar char="•"/>
                <a:defRPr/>
              </a:pPr>
              <a:r>
                <a:rPr lang="en-US" sz="1200" b="0" i="0" dirty="0">
                  <a:solidFill>
                    <a:srgbClr val="000000"/>
                  </a:solidFill>
                  <a:effectLst/>
                  <a:latin typeface="Open Sans" panose="020B0606030504020204" pitchFamily="34" charset="0"/>
                </a:rPr>
                <a:t>Lorem ipsum dolor sit </a:t>
              </a:r>
              <a:r>
                <a:rPr lang="en-US" sz="1200" b="0" i="0" dirty="0" err="1">
                  <a:solidFill>
                    <a:srgbClr val="000000"/>
                  </a:solidFill>
                  <a:effectLst/>
                  <a:latin typeface="Open Sans" panose="020B0606030504020204" pitchFamily="34" charset="0"/>
                </a:rPr>
                <a:t>amet</a:t>
              </a:r>
              <a:r>
                <a:rPr lang="en-US" sz="1200" b="0" i="0" dirty="0">
                  <a:solidFill>
                    <a:srgbClr val="000000"/>
                  </a:solidFill>
                  <a:effectLst/>
                  <a:latin typeface="Open Sans" panose="020B0606030504020204" pitchFamily="34" charset="0"/>
                </a:rPr>
                <a:t>,  </a:t>
              </a:r>
              <a:endParaRPr lang="en-US" sz="1200" dirty="0">
                <a:solidFill>
                  <a:srgbClr val="000000"/>
                </a:solidFill>
                <a:latin typeface="Montserrat" panose="00000500000000000000"/>
                <a:cs typeface="Segoe UI" panose="020B0502040204020203" pitchFamily="34" charset="0"/>
              </a:endParaRP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endParaRPr kumimoji="0" lang="en-US" sz="1200" b="0"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endParaRPr>
            </a:p>
            <a:p>
              <a:pPr marL="0" marR="0" lvl="0" indent="0" algn="l" defTabSz="914400" rtl="0" eaLnBrk="1" fontAlgn="auto" latinLnBrk="0" hangingPunct="1">
                <a:lnSpc>
                  <a:spcPct val="100000"/>
                </a:lnSpc>
                <a:spcBef>
                  <a:spcPts val="0"/>
                </a:spcBef>
                <a:spcAft>
                  <a:spcPts val="300"/>
                </a:spcAft>
                <a:buClrTx/>
                <a:buSzTx/>
                <a:buFontTx/>
                <a:buNone/>
                <a:tabLst/>
                <a:defRPr/>
              </a:pPr>
              <a:r>
                <a:rPr kumimoji="0" lang="en-US" sz="1200" b="1" i="0" u="none" strike="noStrike" kern="1200" cap="none" spc="0" normalizeH="0" baseline="0" noProof="0" dirty="0">
                  <a:ln>
                    <a:noFill/>
                  </a:ln>
                  <a:solidFill>
                    <a:srgbClr val="873775"/>
                  </a:solidFill>
                  <a:effectLst/>
                  <a:uLnTx/>
                  <a:uFillTx/>
                  <a:latin typeface="Calibri" panose="020F0502020204030204"/>
                  <a:ea typeface="+mn-ea"/>
                  <a:cs typeface="+mn-cs"/>
                </a:rPr>
                <a:t>TOPICS OF INTEREST</a:t>
              </a:r>
            </a:p>
          </p:txBody>
        </p:sp>
        <p:sp>
          <p:nvSpPr>
            <p:cNvPr id="39" name="Rectangle 38">
              <a:extLst>
                <a:ext uri="{FF2B5EF4-FFF2-40B4-BE49-F238E27FC236}">
                  <a16:creationId xmlns:a16="http://schemas.microsoft.com/office/drawing/2014/main" id="{73C7CD0B-92F1-498F-84A6-F102A371F701}"/>
                </a:ext>
              </a:extLst>
            </p:cNvPr>
            <p:cNvSpPr/>
            <p:nvPr/>
          </p:nvSpPr>
          <p:spPr>
            <a:xfrm>
              <a:off x="7433318" y="1973382"/>
              <a:ext cx="140345" cy="140345"/>
            </a:xfrm>
            <a:prstGeom prst="rect">
              <a:avLst/>
            </a:prstGeom>
            <a:solidFill>
              <a:srgbClr val="8737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1" name="Rectangle 40">
              <a:extLst>
                <a:ext uri="{FF2B5EF4-FFF2-40B4-BE49-F238E27FC236}">
                  <a16:creationId xmlns:a16="http://schemas.microsoft.com/office/drawing/2014/main" id="{BA30C218-3987-4724-8965-53E4A3AEE9CF}"/>
                </a:ext>
              </a:extLst>
            </p:cNvPr>
            <p:cNvSpPr/>
            <p:nvPr/>
          </p:nvSpPr>
          <p:spPr>
            <a:xfrm>
              <a:off x="7430881" y="2759928"/>
              <a:ext cx="140345" cy="140345"/>
            </a:xfrm>
            <a:prstGeom prst="rect">
              <a:avLst/>
            </a:prstGeom>
            <a:solidFill>
              <a:srgbClr val="8737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3" name="Rectangle 42">
              <a:extLst>
                <a:ext uri="{FF2B5EF4-FFF2-40B4-BE49-F238E27FC236}">
                  <a16:creationId xmlns:a16="http://schemas.microsoft.com/office/drawing/2014/main" id="{DA658FF3-5CF8-484F-A7EA-B2FE69305D75}"/>
                </a:ext>
              </a:extLst>
            </p:cNvPr>
            <p:cNvSpPr/>
            <p:nvPr/>
          </p:nvSpPr>
          <p:spPr>
            <a:xfrm>
              <a:off x="7430881" y="4416359"/>
              <a:ext cx="140345" cy="140345"/>
            </a:xfrm>
            <a:prstGeom prst="rect">
              <a:avLst/>
            </a:prstGeom>
            <a:solidFill>
              <a:srgbClr val="8737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36" name="TextBox 35">
            <a:extLst>
              <a:ext uri="{FF2B5EF4-FFF2-40B4-BE49-F238E27FC236}">
                <a16:creationId xmlns:a16="http://schemas.microsoft.com/office/drawing/2014/main" id="{5A04E193-E09E-4F9F-981D-13FA43FA0C0C}"/>
              </a:ext>
            </a:extLst>
          </p:cNvPr>
          <p:cNvSpPr txBox="1"/>
          <p:nvPr/>
        </p:nvSpPr>
        <p:spPr>
          <a:xfrm>
            <a:off x="-24232" y="659497"/>
            <a:ext cx="2190320" cy="1957528"/>
          </a:xfrm>
          <a:prstGeom prst="rect">
            <a:avLst/>
          </a:prstGeom>
          <a:solidFill>
            <a:srgbClr val="DCA8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latin typeface="Segoe UI" panose="020B0502040204020203"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1" u="none" strike="noStrike" kern="1200" cap="none" spc="0" normalizeH="0" baseline="0" noProof="0" dirty="0">
              <a:ln>
                <a:noFill/>
              </a:ln>
              <a:solidFill>
                <a:prstClr val="white"/>
              </a:solidFill>
              <a:effectLst/>
              <a:uLnTx/>
              <a:uFillTx/>
              <a:latin typeface="Montserrat" panose="00000500000000000000"/>
              <a:ea typeface="+mn-ea"/>
              <a:cs typeface="+mn-cs"/>
            </a:endParaRPr>
          </a:p>
        </p:txBody>
      </p:sp>
      <p:sp>
        <p:nvSpPr>
          <p:cNvPr id="31" name="TextBox 30">
            <a:extLst>
              <a:ext uri="{FF2B5EF4-FFF2-40B4-BE49-F238E27FC236}">
                <a16:creationId xmlns:a16="http://schemas.microsoft.com/office/drawing/2014/main" id="{F2D81FBD-0C85-496C-98E9-BB0AE9080972}"/>
              </a:ext>
            </a:extLst>
          </p:cNvPr>
          <p:cNvSpPr txBox="1"/>
          <p:nvPr/>
        </p:nvSpPr>
        <p:spPr>
          <a:xfrm>
            <a:off x="3035868" y="4193522"/>
            <a:ext cx="5002993" cy="2676052"/>
          </a:xfrm>
          <a:prstGeom prst="rect">
            <a:avLst/>
          </a:prstGeom>
          <a:solidFill>
            <a:srgbClr val="F9F1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algn="ctr">
              <a:defRPr>
                <a:solidFill>
                  <a:schemeClr val="lt1"/>
                </a:solidFill>
                <a:latin typeface="Segoe UI" panose="020B0502040204020203"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91440" marR="0" lvl="0" indent="-457200" algn="l" defTabSz="914400" rtl="0" eaLnBrk="1" fontAlgn="auto" latinLnBrk="0" hangingPunct="1">
              <a:lnSpc>
                <a:spcPct val="100000"/>
              </a:lnSpc>
              <a:spcBef>
                <a:spcPts val="0"/>
              </a:spcBef>
              <a:spcAft>
                <a:spcPts val="600"/>
              </a:spcAft>
              <a:buClrTx/>
              <a:buSzTx/>
              <a:buFontTx/>
              <a:buNone/>
              <a:tabLst/>
              <a:defRPr/>
            </a:pPr>
            <a:r>
              <a:rPr kumimoji="0" lang="en-US" sz="900" b="1" i="0" u="none" strike="noStrike" kern="1200" cap="none" spc="0" normalizeH="0" baseline="0" noProof="0" dirty="0">
                <a:ln>
                  <a:noFill/>
                </a:ln>
                <a:solidFill>
                  <a:srgbClr val="000000"/>
                </a:solidFill>
                <a:effectLst/>
                <a:uLnTx/>
                <a:uFillTx/>
                <a:latin typeface="Montserrat" panose="00000500000000000000"/>
                <a:ea typeface="+mn-ea"/>
                <a:cs typeface="Segoe UI" panose="020B0502040204020203" pitchFamily="34" charset="0"/>
              </a:rPr>
              <a:t> </a:t>
            </a:r>
          </a:p>
          <a:p>
            <a:pPr marL="91440" marR="0" lvl="0" indent="-457200" algn="l" defTabSz="914400" rtl="0" eaLnBrk="1" fontAlgn="auto" latinLnBrk="0" hangingPunct="1">
              <a:lnSpc>
                <a:spcPct val="100000"/>
              </a:lnSpc>
              <a:spcBef>
                <a:spcPts val="0"/>
              </a:spcBef>
              <a:spcAft>
                <a:spcPts val="600"/>
              </a:spcAft>
              <a:buClrTx/>
              <a:buSzTx/>
              <a:buFontTx/>
              <a:buNone/>
              <a:tabLst/>
              <a:defRPr/>
            </a:pPr>
            <a:r>
              <a:rPr kumimoji="0" lang="en-US" sz="2000" b="1" i="0" u="none" strike="noStrike" kern="1200" cap="none" spc="0" normalizeH="0" baseline="0" noProof="0" dirty="0">
                <a:ln>
                  <a:noFill/>
                </a:ln>
                <a:solidFill>
                  <a:srgbClr val="873775"/>
                </a:solidFill>
                <a:effectLst/>
                <a:uLnTx/>
                <a:uFillTx/>
                <a:latin typeface="Montserrat" panose="00000500000000000000"/>
                <a:ea typeface="+mn-ea"/>
                <a:cs typeface="Segoe UI" panose="020B0502040204020203" pitchFamily="34" charset="0"/>
              </a:rPr>
              <a:t> DAY IN THE LIFE OF</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1" u="none" strike="noStrike" kern="1200" cap="none" spc="0" normalizeH="0" baseline="0" noProof="0" dirty="0">
              <a:ln>
                <a:noFill/>
              </a:ln>
              <a:solidFill>
                <a:prstClr val="white"/>
              </a:solidFill>
              <a:effectLst/>
              <a:uLnTx/>
              <a:uFillTx/>
              <a:latin typeface="Montserrat" panose="00000500000000000000"/>
              <a:ea typeface="+mn-ea"/>
              <a:cs typeface="+mn-cs"/>
            </a:endParaRPr>
          </a:p>
        </p:txBody>
      </p:sp>
      <p:cxnSp>
        <p:nvCxnSpPr>
          <p:cNvPr id="32" name="Straight Connector 31">
            <a:extLst>
              <a:ext uri="{FF2B5EF4-FFF2-40B4-BE49-F238E27FC236}">
                <a16:creationId xmlns:a16="http://schemas.microsoft.com/office/drawing/2014/main" id="{1F5476BE-461B-4416-AE00-35DEE1136B17}"/>
              </a:ext>
            </a:extLst>
          </p:cNvPr>
          <p:cNvCxnSpPr>
            <a:cxnSpLocks/>
          </p:cNvCxnSpPr>
          <p:nvPr/>
        </p:nvCxnSpPr>
        <p:spPr>
          <a:xfrm>
            <a:off x="8928431" y="1555621"/>
            <a:ext cx="2455915" cy="0"/>
          </a:xfrm>
          <a:prstGeom prst="line">
            <a:avLst/>
          </a:prstGeom>
          <a:ln w="63500" cap="rnd">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92DF96E5-4E71-4231-8E2A-A56A6C18872B}"/>
              </a:ext>
            </a:extLst>
          </p:cNvPr>
          <p:cNvSpPr/>
          <p:nvPr/>
        </p:nvSpPr>
        <p:spPr>
          <a:xfrm>
            <a:off x="11049255" y="1469123"/>
            <a:ext cx="169917" cy="172995"/>
          </a:xfrm>
          <a:prstGeom prst="ellipse">
            <a:avLst/>
          </a:prstGeom>
          <a:solidFill>
            <a:srgbClr val="8737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5" name="TextBox 44">
            <a:extLst>
              <a:ext uri="{FF2B5EF4-FFF2-40B4-BE49-F238E27FC236}">
                <a16:creationId xmlns:a16="http://schemas.microsoft.com/office/drawing/2014/main" id="{E6665C21-9B94-407E-A583-0E5BEC6B0535}"/>
              </a:ext>
            </a:extLst>
          </p:cNvPr>
          <p:cNvSpPr txBox="1"/>
          <p:nvPr/>
        </p:nvSpPr>
        <p:spPr>
          <a:xfrm>
            <a:off x="3255800" y="6070448"/>
            <a:ext cx="100177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Montserrat" panose="00000500000000000000"/>
                <a:ea typeface="+mn-ea"/>
                <a:cs typeface="+mn-cs"/>
              </a:rPr>
              <a:t>[activity here]</a:t>
            </a:r>
          </a:p>
        </p:txBody>
      </p:sp>
      <p:sp>
        <p:nvSpPr>
          <p:cNvPr id="46" name="TextBox 45">
            <a:extLst>
              <a:ext uri="{FF2B5EF4-FFF2-40B4-BE49-F238E27FC236}">
                <a16:creationId xmlns:a16="http://schemas.microsoft.com/office/drawing/2014/main" id="{3A119663-C691-451A-ADF1-FE43D6A7991C}"/>
              </a:ext>
            </a:extLst>
          </p:cNvPr>
          <p:cNvSpPr txBox="1"/>
          <p:nvPr/>
        </p:nvSpPr>
        <p:spPr>
          <a:xfrm>
            <a:off x="4460937" y="6070448"/>
            <a:ext cx="999921"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Montserrat" panose="00000500000000000000"/>
                <a:ea typeface="+mn-ea"/>
                <a:cs typeface="+mn-cs"/>
              </a:rPr>
              <a:t>[activity here]</a:t>
            </a:r>
          </a:p>
        </p:txBody>
      </p:sp>
      <p:sp>
        <p:nvSpPr>
          <p:cNvPr id="47" name="TextBox 46">
            <a:extLst>
              <a:ext uri="{FF2B5EF4-FFF2-40B4-BE49-F238E27FC236}">
                <a16:creationId xmlns:a16="http://schemas.microsoft.com/office/drawing/2014/main" id="{B4060DD8-653E-4F65-A15E-EE8C1A6C2B48}"/>
              </a:ext>
            </a:extLst>
          </p:cNvPr>
          <p:cNvSpPr txBox="1"/>
          <p:nvPr/>
        </p:nvSpPr>
        <p:spPr>
          <a:xfrm>
            <a:off x="5578703" y="6070448"/>
            <a:ext cx="1024922"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Montserrat" panose="00000500000000000000"/>
                <a:ea typeface="+mn-ea"/>
                <a:cs typeface="+mn-cs"/>
              </a:rPr>
              <a:t>[activity here]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prstClr val="black"/>
              </a:solidFill>
              <a:effectLst/>
              <a:uLnTx/>
              <a:uFillTx/>
              <a:latin typeface="Montserrat" panose="00000500000000000000"/>
              <a:ea typeface="+mn-ea"/>
              <a:cs typeface="+mn-cs"/>
            </a:endParaRPr>
          </a:p>
        </p:txBody>
      </p:sp>
      <p:sp>
        <p:nvSpPr>
          <p:cNvPr id="48" name="TextBox 47">
            <a:extLst>
              <a:ext uri="{FF2B5EF4-FFF2-40B4-BE49-F238E27FC236}">
                <a16:creationId xmlns:a16="http://schemas.microsoft.com/office/drawing/2014/main" id="{483A975E-70AB-4DE8-B95D-851D1FA88B3B}"/>
              </a:ext>
            </a:extLst>
          </p:cNvPr>
          <p:cNvSpPr txBox="1"/>
          <p:nvPr/>
        </p:nvSpPr>
        <p:spPr>
          <a:xfrm>
            <a:off x="6806991" y="6070448"/>
            <a:ext cx="9950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Montserrat" panose="00000500000000000000"/>
                <a:ea typeface="+mn-ea"/>
                <a:cs typeface="+mn-cs"/>
              </a:rPr>
              <a:t>[activity here]</a:t>
            </a:r>
          </a:p>
        </p:txBody>
      </p:sp>
      <p:pic>
        <p:nvPicPr>
          <p:cNvPr id="21" name="Graphic 20" descr="Checklist outline">
            <a:extLst>
              <a:ext uri="{FF2B5EF4-FFF2-40B4-BE49-F238E27FC236}">
                <a16:creationId xmlns:a16="http://schemas.microsoft.com/office/drawing/2014/main" id="{0583A589-64AE-4195-9360-F7D92B678F3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482853" y="5037504"/>
            <a:ext cx="914400" cy="914400"/>
          </a:xfrm>
          <a:prstGeom prst="rect">
            <a:avLst/>
          </a:prstGeom>
        </p:spPr>
      </p:pic>
      <p:pic>
        <p:nvPicPr>
          <p:cNvPr id="29" name="Graphic 28" descr="Hierarchy outline">
            <a:extLst>
              <a:ext uri="{FF2B5EF4-FFF2-40B4-BE49-F238E27FC236}">
                <a16:creationId xmlns:a16="http://schemas.microsoft.com/office/drawing/2014/main" id="{4A595190-E9A5-4B12-ACAF-BE9A560EE64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664368" y="5037504"/>
            <a:ext cx="914400" cy="914400"/>
          </a:xfrm>
          <a:prstGeom prst="rect">
            <a:avLst/>
          </a:prstGeom>
        </p:spPr>
      </p:pic>
      <p:pic>
        <p:nvPicPr>
          <p:cNvPr id="50" name="Graphic 49" descr="Share outline">
            <a:extLst>
              <a:ext uri="{FF2B5EF4-FFF2-40B4-BE49-F238E27FC236}">
                <a16:creationId xmlns:a16="http://schemas.microsoft.com/office/drawing/2014/main" id="{7BA9A100-5A50-45D4-8F58-6F654BD34CA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845884" y="5037504"/>
            <a:ext cx="914400" cy="914400"/>
          </a:xfrm>
          <a:prstGeom prst="rect">
            <a:avLst/>
          </a:prstGeom>
        </p:spPr>
      </p:pic>
      <p:pic>
        <p:nvPicPr>
          <p:cNvPr id="52" name="Graphic 51" descr="Research outline">
            <a:extLst>
              <a:ext uri="{FF2B5EF4-FFF2-40B4-BE49-F238E27FC236}">
                <a16:creationId xmlns:a16="http://schemas.microsoft.com/office/drawing/2014/main" id="{6A7F0F6E-A6D5-43E6-A3D8-1A4DA1E9741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294482" y="5037504"/>
            <a:ext cx="914400" cy="914400"/>
          </a:xfrm>
          <a:prstGeom prst="rect">
            <a:avLst/>
          </a:prstGeom>
        </p:spPr>
      </p:pic>
      <p:sp>
        <p:nvSpPr>
          <p:cNvPr id="40" name="Rectangle 39">
            <a:extLst>
              <a:ext uri="{FF2B5EF4-FFF2-40B4-BE49-F238E27FC236}">
                <a16:creationId xmlns:a16="http://schemas.microsoft.com/office/drawing/2014/main" id="{62D44B30-C425-421A-8126-5484584AD72E}"/>
              </a:ext>
            </a:extLst>
          </p:cNvPr>
          <p:cNvSpPr/>
          <p:nvPr/>
        </p:nvSpPr>
        <p:spPr>
          <a:xfrm>
            <a:off x="2895524" y="2608812"/>
            <a:ext cx="140345" cy="140345"/>
          </a:xfrm>
          <a:prstGeom prst="rect">
            <a:avLst/>
          </a:prstGeom>
          <a:solidFill>
            <a:srgbClr val="8737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9" name="Rectangle 48">
            <a:extLst>
              <a:ext uri="{FF2B5EF4-FFF2-40B4-BE49-F238E27FC236}">
                <a16:creationId xmlns:a16="http://schemas.microsoft.com/office/drawing/2014/main" id="{3EA70EA1-8497-44BD-A2D7-10B11DA6EF3A}"/>
              </a:ext>
            </a:extLst>
          </p:cNvPr>
          <p:cNvSpPr/>
          <p:nvPr/>
        </p:nvSpPr>
        <p:spPr>
          <a:xfrm>
            <a:off x="8322093" y="5310190"/>
            <a:ext cx="117746" cy="140345"/>
          </a:xfrm>
          <a:prstGeom prst="rect">
            <a:avLst/>
          </a:prstGeom>
          <a:solidFill>
            <a:srgbClr val="8737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2" name="Graphic 41" descr="User outline">
            <a:extLst>
              <a:ext uri="{FF2B5EF4-FFF2-40B4-BE49-F238E27FC236}">
                <a16:creationId xmlns:a16="http://schemas.microsoft.com/office/drawing/2014/main" id="{B3E4909E-716A-49F7-BC49-4F1DC4AF64ED}"/>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2094" y="633534"/>
            <a:ext cx="2143994" cy="2143994"/>
          </a:xfrm>
          <a:prstGeom prst="rect">
            <a:avLst/>
          </a:prstGeom>
        </p:spPr>
      </p:pic>
    </p:spTree>
    <p:extLst>
      <p:ext uri="{BB962C8B-B14F-4D97-AF65-F5344CB8AC3E}">
        <p14:creationId xmlns:p14="http://schemas.microsoft.com/office/powerpoint/2010/main" val="2875396673"/>
      </p:ext>
    </p:extLst>
  </p:cSld>
  <p:clrMapOvr>
    <a:masterClrMapping/>
  </p:clrMapOvr>
  <p:transition spd="slow">
    <p:wip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KeywordTaxHTField xmlns="88a52ceb-442d-48e8-b4ae-7ab5730f700f">
      <Terms xmlns="http://schemas.microsoft.com/office/infopath/2007/PartnerControls"/>
    </TaxKeywordTaxHTField>
    <h5dfde27acc9453eb6bf355341e11262 xmlns="85224529-8a19-4404-a5a4-2707b294952a">
      <Terms xmlns="http://schemas.microsoft.com/office/infopath/2007/PartnerControls"/>
    </h5dfde27acc9453eb6bf355341e11262>
    <TaxCatchAll xmlns="88a52ceb-442d-48e8-b4ae-7ab5730f700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A28B74BBBDF604B90DE6188EBB786FC" ma:contentTypeVersion="18" ma:contentTypeDescription="Create a new document." ma:contentTypeScope="" ma:versionID="9a2aaf188a436c056b91d1e444e6d097">
  <xsd:schema xmlns:xsd="http://www.w3.org/2001/XMLSchema" xmlns:xs="http://www.w3.org/2001/XMLSchema" xmlns:p="http://schemas.microsoft.com/office/2006/metadata/properties" xmlns:ns2="85224529-8a19-4404-a5a4-2707b294952a" xmlns:ns3="88a52ceb-442d-48e8-b4ae-7ab5730f700f" targetNamespace="http://schemas.microsoft.com/office/2006/metadata/properties" ma:root="true" ma:fieldsID="bc1834e629a7c8e8e2591b4e79e4f245" ns2:_="" ns3:_="">
    <xsd:import namespace="85224529-8a19-4404-a5a4-2707b294952a"/>
    <xsd:import namespace="88a52ceb-442d-48e8-b4ae-7ab5730f700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h5dfde27acc9453eb6bf355341e11262" minOccurs="0"/>
                <xsd:element ref="ns3:TaxCatchAll" minOccurs="0"/>
                <xsd:element ref="ns3:TaxKeywordTaxHTField"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5224529-8a19-4404-a5a4-2707b294952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h5dfde27acc9453eb6bf355341e11262" ma:index="21" nillable="true" ma:taxonomy="true" ma:internalName="h5dfde27acc9453eb6bf355341e11262" ma:taxonomyFieldName="HCD_x0020_Team_x0020_Metadata" ma:displayName="HCD Team Metadata" ma:default="" ma:fieldId="{15dfde27-acc9-453e-b6bf-355341e11262}" ma:taxonomyMulti="true" ma:sspId="e0d2dc41-8ad7-4464-b7a7-3dd28e0fc091" ma:termSetId="8548fa11-6629-4f77-b4b4-bb44fe71ef60" ma:anchorId="00000000-0000-0000-0000-000000000000" ma:open="true" ma:isKeyword="false">
      <xsd:complexType>
        <xsd:sequence>
          <xsd:element ref="pc:Terms" minOccurs="0" maxOccurs="1"/>
        </xsd:sequence>
      </xsd:complexType>
    </xsd:element>
    <xsd:element name="MediaLengthInSeconds" ma:index="25"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8a52ceb-442d-48e8-b4ae-7ab5730f700f"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4489a48e-0ef9-4848-9823-54ff3f18e734}" ma:internalName="TaxCatchAll" ma:showField="CatchAllData" ma:web="88a52ceb-442d-48e8-b4ae-7ab5730f700f">
      <xsd:complexType>
        <xsd:complexContent>
          <xsd:extension base="dms:MultiChoiceLookup">
            <xsd:sequence>
              <xsd:element name="Value" type="dms:Lookup" maxOccurs="unbounded" minOccurs="0" nillable="true"/>
            </xsd:sequence>
          </xsd:extension>
        </xsd:complexContent>
      </xsd:complexType>
    </xsd:element>
    <xsd:element name="TaxKeywordTaxHTField" ma:index="24" nillable="true" ma:taxonomy="true" ma:internalName="TaxKeywordTaxHTField" ma:taxonomyFieldName="TaxKeyword" ma:displayName="Enterprise Keywords" ma:fieldId="{23f27201-bee3-471e-b2e7-b64fd8b7ca38}" ma:taxonomyMulti="true" ma:sspId="e0d2dc41-8ad7-4464-b7a7-3dd28e0fc091"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646F7D2-FD08-4CD0-975E-B5D9FDFEB62C}">
  <ds:schemaRefs>
    <ds:schemaRef ds:uri="http://schemas.microsoft.com/office/2006/metadata/properties"/>
    <ds:schemaRef ds:uri="http://schemas.microsoft.com/office/infopath/2007/PartnerControls"/>
    <ds:schemaRef ds:uri="88a52ceb-442d-48e8-b4ae-7ab5730f700f"/>
    <ds:schemaRef ds:uri="85224529-8a19-4404-a5a4-2707b294952a"/>
  </ds:schemaRefs>
</ds:datastoreItem>
</file>

<file path=customXml/itemProps2.xml><?xml version="1.0" encoding="utf-8"?>
<ds:datastoreItem xmlns:ds="http://schemas.openxmlformats.org/officeDocument/2006/customXml" ds:itemID="{C070CF3C-1C59-49F6-9740-93F21C2C6963}">
  <ds:schemaRefs>
    <ds:schemaRef ds:uri="http://schemas.microsoft.com/sharepoint/v3/contenttype/forms"/>
  </ds:schemaRefs>
</ds:datastoreItem>
</file>

<file path=customXml/itemProps3.xml><?xml version="1.0" encoding="utf-8"?>
<ds:datastoreItem xmlns:ds="http://schemas.openxmlformats.org/officeDocument/2006/customXml" ds:itemID="{AE0596B7-ACD8-4649-A17E-B09E623601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5224529-8a19-4404-a5a4-2707b294952a"/>
    <ds:schemaRef ds:uri="88a52ceb-442d-48e8-b4ae-7ab5730f700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TotalTime>
  <Words>786</Words>
  <Application>Microsoft Office PowerPoint</Application>
  <PresentationFormat>Widescreen</PresentationFormat>
  <Paragraphs>146</Paragraphs>
  <Slides>3</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vt:i4>
      </vt:variant>
    </vt:vector>
  </HeadingPairs>
  <TitlesOfParts>
    <vt:vector size="11" baseType="lpstr">
      <vt:lpstr>Arial</vt:lpstr>
      <vt:lpstr>Calibri</vt:lpstr>
      <vt:lpstr>Calibri Light</vt:lpstr>
      <vt:lpstr>Montserrat</vt:lpstr>
      <vt:lpstr>Montserrat Black</vt:lpstr>
      <vt:lpstr>Open Sans</vt:lpstr>
      <vt:lpstr>Segoe UI</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Chelsea Hunt</dc:creator>
  <cp:lastModifiedBy>Scott Reed</cp:lastModifiedBy>
  <cp:revision>4</cp:revision>
  <dcterms:created xsi:type="dcterms:W3CDTF">2021-06-29T18:03:53Z</dcterms:created>
  <dcterms:modified xsi:type="dcterms:W3CDTF">2021-06-30T14:30:35Z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0x0101008A28B74BBBDF604B90DE6188EBB786FC</vt:lpwstr>
  </property>
  <property fmtid="{D5CDD505-2E9C-101B-9397-08002B2CF9AE}" pid="3" name="TaxKeyword">
    <vt:lpwstr/>
  </property>
</Properties>
</file>