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9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8D5DD-BEED-3042-918D-31E8BDDC794C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BD3B6-6C62-AC4A-8ED4-942522EC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9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802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070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8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6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09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41" name="Shape 41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42" name="Shape 4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4041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MS title1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4" descr="An African American business woman standing with her arms crossed and a team of professionals behind her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6932" y="2438400"/>
            <a:ext cx="5257799" cy="4435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5943600" y="3048000"/>
            <a:ext cx="29717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5943600" y="4267200"/>
            <a:ext cx="29717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9" name="Shape 19" descr="The Centers for Medicare and Medicaid log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28600"/>
            <a:ext cx="265232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u="none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 b="0" u="none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-33866" y="1303866"/>
            <a:ext cx="9211732" cy="1320798"/>
            <a:chOff x="-16933" y="0"/>
            <a:chExt cx="9211732" cy="1015998"/>
          </a:xfrm>
        </p:grpSpPr>
        <p:sp>
          <p:nvSpPr>
            <p:cNvPr id="22" name="Shape 2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6933" y="1490132"/>
            <a:ext cx="9144000" cy="830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136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2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05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8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5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1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7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3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7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47599-0AAF-3044-BDD5-29798CB389E7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D7109-336D-2345-A19D-6FECADD6F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0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en-US" dirty="0" smtClean="0"/>
              <a:t>Contracting for Agile </a:t>
            </a:r>
            <a:r>
              <a:rPr lang="mr-IN" dirty="0" smtClean="0"/>
              <a:t>–</a:t>
            </a:r>
            <a:r>
              <a:rPr lang="en-US" dirty="0" smtClean="0"/>
              <a:t> Quick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4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post it "/>
          <p:cNvSpPr/>
          <p:nvPr/>
        </p:nvSpPr>
        <p:spPr>
          <a:xfrm>
            <a:off x="655426" y="3452815"/>
            <a:ext cx="7700210" cy="26518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488569" y="6392445"/>
            <a:ext cx="2133599" cy="365125"/>
          </a:xfrm>
        </p:spPr>
        <p:txBody>
          <a:bodyPr/>
          <a:lstStyle/>
          <a:p>
            <a:pPr lvl="0"/>
            <a:fld id="{00000000-1234-1234-1234-123412341234}" type="slidenum">
              <a:rPr lang="en-US" smtClean="0">
                <a:solidFill>
                  <a:schemeClr val="bg1">
                    <a:lumMod val="50000"/>
                  </a:schemeClr>
                </a:solidFill>
                <a:sym typeface="Constantia"/>
              </a:rPr>
              <a:pPr lvl="0"/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  <a:sym typeface="Constant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x-none" dirty="0" smtClean="0">
                <a:solidFill>
                  <a:srgbClr val="1F497D"/>
                </a:solidFill>
                <a:latin typeface="calibri"/>
              </a:rPr>
              <a:t>Module</a:t>
            </a:r>
            <a:r>
              <a:rPr lang="en-US" dirty="0" smtClean="0">
                <a:solidFill>
                  <a:srgbClr val="1F497D"/>
                </a:solidFill>
                <a:latin typeface="calibri"/>
              </a:rPr>
              <a:t> : Iteration Pricing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6523" y="3550091"/>
            <a:ext cx="7050947" cy="255454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As a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contracting specialist/office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r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I want to 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understand</a:t>
            </a:r>
            <a:r>
              <a:rPr lang="en-US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how to price iterations, 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so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that I can use them effectively on Agile contracts/acquisitions to provide value to stakeholders.</a:t>
            </a:r>
            <a:endParaRPr lang="x-none" sz="3200" i="1" dirty="0">
              <a:solidFill>
                <a:schemeClr val="dk1"/>
              </a:solidFill>
              <a:latin typeface="calibri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6526" y="1550641"/>
            <a:ext cx="7050947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Module 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User 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Story</a:t>
            </a:r>
            <a:endParaRPr lang="x-none" sz="3200" dirty="0">
              <a:solidFill>
                <a:schemeClr val="dk1"/>
              </a:solidFill>
              <a:latin typeface="calibri"/>
              <a:ea typeface="Constantia"/>
              <a:cs typeface="Constantia"/>
              <a:sym typeface="Constantia"/>
            </a:endParaRPr>
          </a:p>
        </p:txBody>
      </p:sp>
      <p:pic>
        <p:nvPicPr>
          <p:cNvPr id="9" name="Picture 8" title="Min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607" y="1315554"/>
            <a:ext cx="1669186" cy="15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2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Iteration Pricing</a:t>
            </a:r>
            <a:endParaRPr lang="en-US" dirty="0"/>
          </a:p>
        </p:txBody>
      </p:sp>
      <p:pic>
        <p:nvPicPr>
          <p:cNvPr id="6" name="Picture 5" descr="image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1" y="2048692"/>
            <a:ext cx="8647611" cy="257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8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Reference Points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760" y="1290677"/>
            <a:ext cx="82221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/>
                <a:cs typeface="Calibri"/>
              </a:rPr>
              <a:t>When everything is relative, we need to </a:t>
            </a:r>
            <a:r>
              <a:rPr lang="en-US" sz="2800" dirty="0">
                <a:latin typeface="Calibri"/>
                <a:cs typeface="Calibri"/>
              </a:rPr>
              <a:t>relate. </a:t>
            </a:r>
            <a:endParaRPr lang="en-US" sz="2800" dirty="0" smtClean="0">
              <a:latin typeface="Calibri"/>
              <a:cs typeface="Calibri"/>
            </a:endParaRPr>
          </a:p>
          <a:p>
            <a:endParaRPr lang="en-US" sz="2800" dirty="0">
              <a:latin typeface="Calibri"/>
              <a:cs typeface="Calibri"/>
            </a:endParaRPr>
          </a:p>
          <a:p>
            <a:r>
              <a:rPr lang="en-US" sz="2800" dirty="0" smtClean="0">
                <a:latin typeface="Calibri"/>
                <a:cs typeface="Calibri"/>
              </a:rPr>
              <a:t>T</a:t>
            </a:r>
            <a:r>
              <a:rPr lang="en-US" sz="2800" dirty="0">
                <a:latin typeface="Calibri"/>
                <a:cs typeface="Calibri"/>
              </a:rPr>
              <a:t>-shirt sizing is a way to practice relative sizing. By comparing stories, you can break them into buckets of extra-small, small, medium, large, and extra-large. Estimating in relative buckets is more important than estimating absolute time or effort</a:t>
            </a:r>
            <a:endParaRPr lang="en-US" sz="2800" dirty="0" smtClean="0">
              <a:latin typeface="Calibri"/>
              <a:cs typeface="Calibri"/>
            </a:endParaRPr>
          </a:p>
          <a:p>
            <a:endParaRPr lang="en-US" sz="28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Sample Backlog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T-shirt sizes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T-Shirt quantities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79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Macintosh PowerPoint</Application>
  <PresentationFormat>On-screen Show (4:3)</PresentationFormat>
  <Paragraphs>16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Contracting for Agile – Quick Modules</vt:lpstr>
      <vt:lpstr>Module : Iteration Pricing</vt:lpstr>
      <vt:lpstr>Iteration Pricing</vt:lpstr>
      <vt:lpstr>Common Reference Points</vt:lpstr>
    </vt:vector>
  </TitlesOfParts>
  <Company>Agile Six Applications,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Contracting for Agile – Quick Modules</dc:title>
  <dc:creator>Robert Rasmussen</dc:creator>
  <cp:lastModifiedBy>Robert Rasmussen</cp:lastModifiedBy>
  <cp:revision>2</cp:revision>
  <dcterms:created xsi:type="dcterms:W3CDTF">2017-03-13T13:33:44Z</dcterms:created>
  <dcterms:modified xsi:type="dcterms:W3CDTF">2017-03-13T13:35:06Z</dcterms:modified>
</cp:coreProperties>
</file>